
<file path=[Content_Types].xml><?xml version="1.0" encoding="utf-8"?>
<Types xmlns="http://schemas.openxmlformats.org/package/2006/content-types">
  <Default Extension="bin" ContentType="application/vnd.openxmlformats-officedocument.oleObject"/>
  <Default Extension="emf" ContentType="image/x-emf"/>
  <Default Extension="png" ContentType="image/png"/>
  <Default Extension="rels" ContentType="application/vnd.openxmlformats-package.relationships+xml"/>
  <Default Extension="svg" ContentType="image/svg+xml"/>
  <Default Extension="vml" ContentType="application/vnd.openxmlformats-officedocument.vml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6"/>
  </p:notesMasterIdLst>
  <p:handoutMasterIdLst>
    <p:handoutMasterId r:id="rId7"/>
  </p:handoutMasterIdLst>
  <p:sldIdLst>
    <p:sldId id="2076137944" r:id="rId5"/>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Business Case" id="{4209332B-B0B0-4C24-A395-16EF37D26347}">
          <p14:sldIdLst>
            <p14:sldId id="2076137944"/>
          </p14:sldIdLst>
        </p14:section>
      </p14:sectionLst>
    </p:ext>
    <p:ext uri="{EFAFB233-063F-42B5-8137-9DF3F51BA10A}">
      <p15:sldGuideLst xmlns:p15="http://schemas.microsoft.com/office/powerpoint/2012/main">
        <p15:guide id="1" orient="horz" pos="2162" userDrawn="1">
          <p15:clr>
            <a:srgbClr val="A4A3A4"/>
          </p15:clr>
        </p15:guide>
        <p15:guide id="2" pos="3840" userDrawn="1">
          <p15:clr>
            <a:srgbClr val="A4A3A4"/>
          </p15:clr>
        </p15:guide>
        <p15:guide id="3" userDrawn="1">
          <p15:clr>
            <a:srgbClr val="A4A3A4"/>
          </p15:clr>
        </p15:guide>
        <p15:guide id="4" orient="horz" pos="867" userDrawn="1">
          <p15:clr>
            <a:srgbClr val="A4A3A4"/>
          </p15:clr>
        </p15:guide>
        <p15:guide id="5" orient="horz" pos="1139" userDrawn="1">
          <p15:clr>
            <a:srgbClr val="A4A3A4"/>
          </p15:clr>
        </p15:guide>
        <p15:guide id="6" pos="302" userDrawn="1">
          <p15:clr>
            <a:srgbClr val="A4A3A4"/>
          </p15:clr>
        </p15:guide>
        <p15:guide id="7" pos="6562" userDrawn="1">
          <p15:clr>
            <a:srgbClr val="A4A3A4"/>
          </p15:clr>
        </p15:guide>
        <p15:guide id="8" orient="horz" pos="3748"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8BD9A28-BC72-9696-A910-CE1251C5099F}" name="Keith Basil" initials="KB" userId="S::keith.basil@rancher.com::6b1def18-32a3-4997-8380-36bc7428d953" providerId="AD"/>
  <p188:author id="{6BAE1053-1D82-09FE-94B9-D9A8474FCA38}" name="Sanjeet Singh" initials="SS" userId="S::sanjeet.singh@suse.com::0430fa78-52c4-49d0-8476-d470c1e0cafa" providerId="AD"/>
  <p188:author id="{FB8F926C-1AFB-231C-6420-50857DFB78F4}" name="Keith Basil" initials="KB" userId="S::keith.basil_rancher.com#ext#@mysuse.onmicrosoft.com::5345b4d1-05e3-4d2a-be1d-f614ca226607" providerId="AD"/>
  <p188:author id="{0056B1E2-EFC0-5651-A6C0-50C9FBFC7C14}" name="Michael Harverson" initials="MH" userId="S::michael.harverson@suse.com::60c42084-e017-4404-8aa2-27a3bd2fe61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7" name="Thomas Di Giacomo" initials="TG" lastIdx="8" clrIdx="6">
    <p:extLst>
      <p:ext uri="{19B8F6BF-5375-455C-9EA6-DF929625EA0E}">
        <p15:presenceInfo xmlns:p15="http://schemas.microsoft.com/office/powerpoint/2012/main" userId="S::thomas.di.giacomo@suse.com::323cb8c3-8388-4ea8-8ab3-a13e3c263846" providerId="AD"/>
      </p:ext>
    </p:extLst>
  </p:cmAuthor>
  <p:cmAuthor id="1" name="Ginny White" initials="GW" lastIdx="2" clrIdx="0">
    <p:extLst>
      <p:ext uri="{19B8F6BF-5375-455C-9EA6-DF929625EA0E}">
        <p15:presenceInfo xmlns:p15="http://schemas.microsoft.com/office/powerpoint/2012/main" userId="S::ginny.white@suse.com::c870a2d5-91c1-4895-85e3-b2907f4a52d7" providerId="AD"/>
      </p:ext>
    </p:extLst>
  </p:cmAuthor>
  <p:cmAuthor id="2" name="Oliver Ries" initials="OR" lastIdx="1" clrIdx="1">
    <p:extLst>
      <p:ext uri="{19B8F6BF-5375-455C-9EA6-DF929625EA0E}">
        <p15:presenceInfo xmlns:p15="http://schemas.microsoft.com/office/powerpoint/2012/main" userId="S::ories@suse.com::f32874f7-7409-48fc-aed0-32ec4507d3ce" providerId="AD"/>
      </p:ext>
    </p:extLst>
  </p:cmAuthor>
  <p:cmAuthor id="3" name="Michael Harverson" initials="MH" lastIdx="1" clrIdx="2">
    <p:extLst>
      <p:ext uri="{19B8F6BF-5375-455C-9EA6-DF929625EA0E}">
        <p15:presenceInfo xmlns:p15="http://schemas.microsoft.com/office/powerpoint/2012/main" userId="S::michael.harverson@suse.com::60c42084-e017-4404-8aa2-27a3bd2fe614" providerId="AD"/>
      </p:ext>
    </p:extLst>
  </p:cmAuthor>
  <p:cmAuthor id="4" name="Keith Basil" initials="KB" lastIdx="11" clrIdx="3">
    <p:extLst>
      <p:ext uri="{19B8F6BF-5375-455C-9EA6-DF929625EA0E}">
        <p15:presenceInfo xmlns:p15="http://schemas.microsoft.com/office/powerpoint/2012/main" userId="S::keith.basil@rancher.com::6b1def18-32a3-4997-8380-36bc7428d953" providerId="AD"/>
      </p:ext>
    </p:extLst>
  </p:cmAuthor>
  <p:cmAuthor id="5" name="Guest User" initials="GU" lastIdx="11" clrIdx="4">
    <p:extLst>
      <p:ext uri="{19B8F6BF-5375-455C-9EA6-DF929625EA0E}">
        <p15:presenceInfo xmlns:p15="http://schemas.microsoft.com/office/powerpoint/2012/main" userId="S::urn:spo:anon#97eeb978798953399bfe014b35b55a040fbf2edb61666ca7fef8a66913c52e15::" providerId="AD"/>
      </p:ext>
    </p:extLst>
  </p:cmAuthor>
  <p:cmAuthor id="6" name="Keith Basil" initials="KB [2]" lastIdx="7" clrIdx="5">
    <p:extLst>
      <p:ext uri="{19B8F6BF-5375-455C-9EA6-DF929625EA0E}">
        <p15:presenceInfo xmlns:p15="http://schemas.microsoft.com/office/powerpoint/2012/main" userId="S::keith.basil@suse.com::86584ef5-0fff-4aea-bd8c-fe629925a40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5A8"/>
    <a:srgbClr val="FF6A52"/>
    <a:srgbClr val="0070C0"/>
    <a:srgbClr val="C00000"/>
    <a:srgbClr val="31BA78"/>
    <a:srgbClr val="30BA78"/>
    <a:srgbClr val="FFFFFF"/>
    <a:srgbClr val="FF8E77"/>
    <a:srgbClr val="000000"/>
    <a:srgbClr val="0C322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173CFC6-3DC3-2C93-3B85-7C7AA844BCB9}" v="10" dt="2021-09-30T13:59:05.956"/>
    <p1510:client id="{41413E66-1289-4836-4FC1-7B36545B45E9}" v="23" dt="2021-10-15T20:54:31.375"/>
    <p1510:client id="{469D0636-AFFB-0147-95DF-38986CC51514}" v="549" dt="2021-09-30T16:43:14.043"/>
    <p1510:client id="{6368D39E-BE43-09A0-9162-41CFB5ED9427}" v="5" dt="2021-09-30T15:08:00.23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261"/>
    <p:restoredTop sz="87327"/>
  </p:normalViewPr>
  <p:slideViewPr>
    <p:cSldViewPr snapToGrid="0" snapToObjects="1">
      <p:cViewPr varScale="1">
        <p:scale>
          <a:sx n="117" d="100"/>
          <a:sy n="117" d="100"/>
        </p:scale>
        <p:origin x="184" y="264"/>
      </p:cViewPr>
      <p:guideLst>
        <p:guide orient="horz" pos="2162"/>
        <p:guide pos="3840"/>
        <p:guide/>
        <p:guide orient="horz" pos="867"/>
        <p:guide orient="horz" pos="1139"/>
        <p:guide pos="302"/>
        <p:guide pos="6562"/>
        <p:guide orient="horz" pos="3748"/>
      </p:guideLst>
    </p:cSldViewPr>
  </p:slideViewPr>
  <p:notesTextViewPr>
    <p:cViewPr>
      <p:scale>
        <a:sx n="1" d="1"/>
        <a:sy n="1" d="1"/>
      </p:scale>
      <p:origin x="0" y="0"/>
    </p:cViewPr>
  </p:notesTextViewPr>
  <p:notesViewPr>
    <p:cSldViewPr snapToGrid="0" snapToObjects="1">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commentAuthors" Target="commentAuthors.xml"/><Relationship Id="rId13"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handoutMaster" Target="handoutMasters/handoutMaster1.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 Id="rId14" Type="http://schemas.microsoft.com/office/2018/10/relationships/authors" Target="author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0B2CD0FC-81E0-8448-8A3D-A9814784D75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4" name="Fußzeilenplatzhalter 3">
            <a:extLst>
              <a:ext uri="{FF2B5EF4-FFF2-40B4-BE49-F238E27FC236}">
                <a16:creationId xmlns:a16="http://schemas.microsoft.com/office/drawing/2014/main" id="{A70E32D5-08FA-8548-BE3C-9D78A7FA6C0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a:extLst>
              <a:ext uri="{FF2B5EF4-FFF2-40B4-BE49-F238E27FC236}">
                <a16:creationId xmlns:a16="http://schemas.microsoft.com/office/drawing/2014/main" id="{C29302C1-DB0E-444B-8761-BCD68366F66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407638B-14E5-CA41-B543-FC67B20D47E1}" type="slidenum">
              <a:rPr lang="de-DE" smtClean="0"/>
              <a:t>‹#›</a:t>
            </a:fld>
            <a:endParaRPr lang="de-DE"/>
          </a:p>
        </p:txBody>
      </p:sp>
      <p:sp>
        <p:nvSpPr>
          <p:cNvPr id="6" name="Datumsplatzhalter 5">
            <a:extLst>
              <a:ext uri="{FF2B5EF4-FFF2-40B4-BE49-F238E27FC236}">
                <a16:creationId xmlns:a16="http://schemas.microsoft.com/office/drawing/2014/main" id="{3EDE34E7-A997-7642-99DB-D14C75D0DC7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84619ED-6A59-0146-9868-4DF0DEA74146}" type="datetimeFigureOut">
              <a:rPr lang="de-DE" smtClean="0"/>
              <a:t>15.10.2021</a:t>
            </a:fld>
            <a:endParaRPr lang="de-DE"/>
          </a:p>
        </p:txBody>
      </p:sp>
    </p:spTree>
    <p:extLst>
      <p:ext uri="{BB962C8B-B14F-4D97-AF65-F5344CB8AC3E}">
        <p14:creationId xmlns:p14="http://schemas.microsoft.com/office/powerpoint/2010/main" val="35278979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CA175E3-D5CF-2042-8709-2F0BA8F8751D}" type="datetimeFigureOut">
              <a:rPr lang="de-DE" smtClean="0"/>
              <a:t>15.10.2021</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8A2ACC1-0918-6343-BFB9-8D2B644C02ED}" type="slidenum">
              <a:rPr lang="de-DE" smtClean="0"/>
              <a:t>‹#›</a:t>
            </a:fld>
            <a:endParaRPr lang="de-DE"/>
          </a:p>
        </p:txBody>
      </p:sp>
    </p:spTree>
    <p:extLst>
      <p:ext uri="{BB962C8B-B14F-4D97-AF65-F5344CB8AC3E}">
        <p14:creationId xmlns:p14="http://schemas.microsoft.com/office/powerpoint/2010/main" val="3044367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err="1"/>
              <a:t>We‘re</a:t>
            </a:r>
            <a:r>
              <a:rPr lang="de-DE" dirty="0"/>
              <a:t> </a:t>
            </a:r>
            <a:r>
              <a:rPr lang="de-DE" dirty="0" err="1"/>
              <a:t>ready</a:t>
            </a:r>
            <a:r>
              <a:rPr lang="de-DE" dirty="0"/>
              <a:t> </a:t>
            </a:r>
            <a:r>
              <a:rPr lang="de-DE" dirty="0" err="1"/>
              <a:t>to</a:t>
            </a:r>
            <a:r>
              <a:rPr lang="de-DE" dirty="0"/>
              <a:t> </a:t>
            </a:r>
            <a:r>
              <a:rPr lang="de-DE" dirty="0" err="1"/>
              <a:t>take</a:t>
            </a:r>
            <a:r>
              <a:rPr lang="de-DE" dirty="0"/>
              <a:t> off!</a:t>
            </a:r>
          </a:p>
        </p:txBody>
      </p:sp>
      <p:sp>
        <p:nvSpPr>
          <p:cNvPr id="4" name="Foliennummernplatzhalter 3"/>
          <p:cNvSpPr>
            <a:spLocks noGrp="1"/>
          </p:cNvSpPr>
          <p:nvPr>
            <p:ph type="sldNum" sz="quarter" idx="5"/>
          </p:nvPr>
        </p:nvSpPr>
        <p:spPr/>
        <p:txBody>
          <a:bodyPr/>
          <a:lstStyle/>
          <a:p>
            <a:fld id="{E8A2ACC1-0918-6343-BFB9-8D2B644C02ED}" type="slidenum">
              <a:rPr lang="de-DE" smtClean="0"/>
              <a:t>23</a:t>
            </a:fld>
            <a:endParaRPr lang="de-DE"/>
          </a:p>
        </p:txBody>
      </p:sp>
    </p:spTree>
    <p:extLst>
      <p:ext uri="{BB962C8B-B14F-4D97-AF65-F5344CB8AC3E}">
        <p14:creationId xmlns:p14="http://schemas.microsoft.com/office/powerpoint/2010/main" val="389755689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sv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16.svg"/><Relationship Id="rId4" Type="http://schemas.openxmlformats.org/officeDocument/2006/relationships/image" Target="../media/image15.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slideMaster" Target="../slideMasters/slideMaster1.xml"/><Relationship Id="rId7" Type="http://schemas.openxmlformats.org/officeDocument/2006/relationships/image" Target="../media/image20.svg"/><Relationship Id="rId2" Type="http://schemas.openxmlformats.org/officeDocument/2006/relationships/tags" Target="../tags/tag1.xml"/><Relationship Id="rId1" Type="http://schemas.openxmlformats.org/officeDocument/2006/relationships/vmlDrawing" Target="../drawings/vmlDrawing1.vml"/><Relationship Id="rId6" Type="http://schemas.openxmlformats.org/officeDocument/2006/relationships/image" Target="../media/image19.png"/><Relationship Id="rId5" Type="http://schemas.openxmlformats.org/officeDocument/2006/relationships/image" Target="../media/image23.emf"/><Relationship Id="rId4" Type="http://schemas.openxmlformats.org/officeDocument/2006/relationships/oleObject" Target="../embeddings/oleObject1.bin"/></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without image">
    <p:bg>
      <p:bgPr>
        <a:solidFill>
          <a:schemeClr val="tx2"/>
        </a:solidFill>
        <a:effectLst/>
      </p:bgPr>
    </p:bg>
    <p:spTree>
      <p:nvGrpSpPr>
        <p:cNvPr id="1" name=""/>
        <p:cNvGrpSpPr/>
        <p:nvPr/>
      </p:nvGrpSpPr>
      <p:grpSpPr>
        <a:xfrm>
          <a:off x="0" y="0"/>
          <a:ext cx="0" cy="0"/>
          <a:chOff x="0" y="0"/>
          <a:chExt cx="0" cy="0"/>
        </a:xfrm>
      </p:grpSpPr>
      <p:sp>
        <p:nvSpPr>
          <p:cNvPr id="38" name="Rechteck: diagonal liegende Ecken abgerundet 14">
            <a:extLst>
              <a:ext uri="{FF2B5EF4-FFF2-40B4-BE49-F238E27FC236}">
                <a16:creationId xmlns:a16="http://schemas.microsoft.com/office/drawing/2014/main" id="{5E25D7F7-5C8E-4DE0-B156-4002534ABA74}"/>
              </a:ext>
            </a:extLst>
          </p:cNvPr>
          <p:cNvSpPr/>
          <p:nvPr userDrawn="1"/>
        </p:nvSpPr>
        <p:spPr>
          <a:xfrm>
            <a:off x="12239" y="510447"/>
            <a:ext cx="2403466" cy="1690493"/>
          </a:xfrm>
          <a:custGeom>
            <a:avLst/>
            <a:gdLst>
              <a:gd name="connsiteX0" fmla="*/ 0 w 1349375"/>
              <a:gd name="connsiteY0" fmla="*/ 0 h 972521"/>
              <a:gd name="connsiteX1" fmla="*/ 1106488 w 1349375"/>
              <a:gd name="connsiteY1" fmla="*/ 0 h 972521"/>
              <a:gd name="connsiteX2" fmla="*/ 1349375 w 1349375"/>
              <a:gd name="connsiteY2" fmla="*/ 242887 h 972521"/>
              <a:gd name="connsiteX3" fmla="*/ 1349375 w 1349375"/>
              <a:gd name="connsiteY3" fmla="*/ 972521 h 972521"/>
              <a:gd name="connsiteX4" fmla="*/ 1349375 w 1349375"/>
              <a:gd name="connsiteY4" fmla="*/ 972521 h 972521"/>
              <a:gd name="connsiteX5" fmla="*/ 242887 w 1349375"/>
              <a:gd name="connsiteY5" fmla="*/ 972521 h 972521"/>
              <a:gd name="connsiteX6" fmla="*/ 0 w 1349375"/>
              <a:gd name="connsiteY6" fmla="*/ 729634 h 972521"/>
              <a:gd name="connsiteX7" fmla="*/ 0 w 1349375"/>
              <a:gd name="connsiteY7" fmla="*/ 0 h 972521"/>
              <a:gd name="connsiteX8" fmla="*/ 0 w 1349375"/>
              <a:gd name="connsiteY8" fmla="*/ 0 h 972521"/>
              <a:gd name="connsiteX0" fmla="*/ 0 w 1349375"/>
              <a:gd name="connsiteY0" fmla="*/ 0 h 972521"/>
              <a:gd name="connsiteX1" fmla="*/ 1106488 w 1349375"/>
              <a:gd name="connsiteY1" fmla="*/ 0 h 972521"/>
              <a:gd name="connsiteX2" fmla="*/ 1349375 w 1349375"/>
              <a:gd name="connsiteY2" fmla="*/ 242887 h 972521"/>
              <a:gd name="connsiteX3" fmla="*/ 1349375 w 1349375"/>
              <a:gd name="connsiteY3" fmla="*/ 972521 h 972521"/>
              <a:gd name="connsiteX4" fmla="*/ 1349375 w 1349375"/>
              <a:gd name="connsiteY4" fmla="*/ 972521 h 972521"/>
              <a:gd name="connsiteX5" fmla="*/ 0 w 1349375"/>
              <a:gd name="connsiteY5" fmla="*/ 729634 h 972521"/>
              <a:gd name="connsiteX6" fmla="*/ 0 w 1349375"/>
              <a:gd name="connsiteY6" fmla="*/ 0 h 972521"/>
              <a:gd name="connsiteX7" fmla="*/ 0 w 1349375"/>
              <a:gd name="connsiteY7" fmla="*/ 0 h 972521"/>
              <a:gd name="connsiteX0" fmla="*/ 0 w 1349375"/>
              <a:gd name="connsiteY0" fmla="*/ 729634 h 972521"/>
              <a:gd name="connsiteX1" fmla="*/ 0 w 1349375"/>
              <a:gd name="connsiteY1" fmla="*/ 0 h 972521"/>
              <a:gd name="connsiteX2" fmla="*/ 0 w 1349375"/>
              <a:gd name="connsiteY2" fmla="*/ 0 h 972521"/>
              <a:gd name="connsiteX3" fmla="*/ 1106488 w 1349375"/>
              <a:gd name="connsiteY3" fmla="*/ 0 h 972521"/>
              <a:gd name="connsiteX4" fmla="*/ 1349375 w 1349375"/>
              <a:gd name="connsiteY4" fmla="*/ 242887 h 972521"/>
              <a:gd name="connsiteX5" fmla="*/ 1349375 w 1349375"/>
              <a:gd name="connsiteY5" fmla="*/ 972521 h 972521"/>
              <a:gd name="connsiteX6" fmla="*/ 1349375 w 1349375"/>
              <a:gd name="connsiteY6" fmla="*/ 972521 h 972521"/>
              <a:gd name="connsiteX7" fmla="*/ 91440 w 1349375"/>
              <a:gd name="connsiteY7" fmla="*/ 821074 h 972521"/>
              <a:gd name="connsiteX0" fmla="*/ 0 w 1349375"/>
              <a:gd name="connsiteY0" fmla="*/ 729634 h 972521"/>
              <a:gd name="connsiteX1" fmla="*/ 0 w 1349375"/>
              <a:gd name="connsiteY1" fmla="*/ 0 h 972521"/>
              <a:gd name="connsiteX2" fmla="*/ 0 w 1349375"/>
              <a:gd name="connsiteY2" fmla="*/ 0 h 972521"/>
              <a:gd name="connsiteX3" fmla="*/ 1106488 w 1349375"/>
              <a:gd name="connsiteY3" fmla="*/ 0 h 972521"/>
              <a:gd name="connsiteX4" fmla="*/ 1349375 w 1349375"/>
              <a:gd name="connsiteY4" fmla="*/ 242887 h 972521"/>
              <a:gd name="connsiteX5" fmla="*/ 1349375 w 1349375"/>
              <a:gd name="connsiteY5" fmla="*/ 972521 h 972521"/>
              <a:gd name="connsiteX6" fmla="*/ 1349375 w 1349375"/>
              <a:gd name="connsiteY6" fmla="*/ 972521 h 972521"/>
              <a:gd name="connsiteX0" fmla="*/ 0 w 1349375"/>
              <a:gd name="connsiteY0" fmla="*/ 0 h 972521"/>
              <a:gd name="connsiteX1" fmla="*/ 0 w 1349375"/>
              <a:gd name="connsiteY1" fmla="*/ 0 h 972521"/>
              <a:gd name="connsiteX2" fmla="*/ 1106488 w 1349375"/>
              <a:gd name="connsiteY2" fmla="*/ 0 h 972521"/>
              <a:gd name="connsiteX3" fmla="*/ 1349375 w 1349375"/>
              <a:gd name="connsiteY3" fmla="*/ 242887 h 972521"/>
              <a:gd name="connsiteX4" fmla="*/ 1349375 w 1349375"/>
              <a:gd name="connsiteY4" fmla="*/ 972521 h 972521"/>
              <a:gd name="connsiteX5" fmla="*/ 1349375 w 1349375"/>
              <a:gd name="connsiteY5" fmla="*/ 972521 h 972521"/>
              <a:gd name="connsiteX0" fmla="*/ 5166765 w 6516140"/>
              <a:gd name="connsiteY0" fmla="*/ 8093 h 980614"/>
              <a:gd name="connsiteX1" fmla="*/ 0 w 6516140"/>
              <a:gd name="connsiteY1" fmla="*/ 0 h 980614"/>
              <a:gd name="connsiteX2" fmla="*/ 6273253 w 6516140"/>
              <a:gd name="connsiteY2" fmla="*/ 8093 h 980614"/>
              <a:gd name="connsiteX3" fmla="*/ 6516140 w 6516140"/>
              <a:gd name="connsiteY3" fmla="*/ 250980 h 980614"/>
              <a:gd name="connsiteX4" fmla="*/ 6516140 w 6516140"/>
              <a:gd name="connsiteY4" fmla="*/ 980614 h 980614"/>
              <a:gd name="connsiteX5" fmla="*/ 6516140 w 6516140"/>
              <a:gd name="connsiteY5" fmla="*/ 980614 h 980614"/>
              <a:gd name="connsiteX0" fmla="*/ 5166765 w 7155410"/>
              <a:gd name="connsiteY0" fmla="*/ 8093 h 1878830"/>
              <a:gd name="connsiteX1" fmla="*/ 0 w 7155410"/>
              <a:gd name="connsiteY1" fmla="*/ 0 h 1878830"/>
              <a:gd name="connsiteX2" fmla="*/ 6273253 w 7155410"/>
              <a:gd name="connsiteY2" fmla="*/ 8093 h 1878830"/>
              <a:gd name="connsiteX3" fmla="*/ 6516140 w 7155410"/>
              <a:gd name="connsiteY3" fmla="*/ 250980 h 1878830"/>
              <a:gd name="connsiteX4" fmla="*/ 6516140 w 7155410"/>
              <a:gd name="connsiteY4" fmla="*/ 980614 h 1878830"/>
              <a:gd name="connsiteX5" fmla="*/ 7155410 w 7155410"/>
              <a:gd name="connsiteY5" fmla="*/ 1878830 h 1878830"/>
              <a:gd name="connsiteX0" fmla="*/ 5166765 w 6516140"/>
              <a:gd name="connsiteY0" fmla="*/ 8093 h 980614"/>
              <a:gd name="connsiteX1" fmla="*/ 0 w 6516140"/>
              <a:gd name="connsiteY1" fmla="*/ 0 h 980614"/>
              <a:gd name="connsiteX2" fmla="*/ 6273253 w 6516140"/>
              <a:gd name="connsiteY2" fmla="*/ 8093 h 980614"/>
              <a:gd name="connsiteX3" fmla="*/ 6516140 w 6516140"/>
              <a:gd name="connsiteY3" fmla="*/ 250980 h 980614"/>
              <a:gd name="connsiteX4" fmla="*/ 6516140 w 6516140"/>
              <a:gd name="connsiteY4" fmla="*/ 980614 h 980614"/>
              <a:gd name="connsiteX0" fmla="*/ 5166765 w 6516140"/>
              <a:gd name="connsiteY0" fmla="*/ 8093 h 1334575"/>
              <a:gd name="connsiteX1" fmla="*/ 0 w 6516140"/>
              <a:gd name="connsiteY1" fmla="*/ 0 h 1334575"/>
              <a:gd name="connsiteX2" fmla="*/ 6273253 w 6516140"/>
              <a:gd name="connsiteY2" fmla="*/ 8093 h 1334575"/>
              <a:gd name="connsiteX3" fmla="*/ 6516140 w 6516140"/>
              <a:gd name="connsiteY3" fmla="*/ 250980 h 1334575"/>
              <a:gd name="connsiteX4" fmla="*/ 6516140 w 6516140"/>
              <a:gd name="connsiteY4" fmla="*/ 1334575 h 1334575"/>
              <a:gd name="connsiteX0" fmla="*/ 5157690 w 6516140"/>
              <a:gd name="connsiteY0" fmla="*/ 180536 h 1334575"/>
              <a:gd name="connsiteX1" fmla="*/ 0 w 6516140"/>
              <a:gd name="connsiteY1" fmla="*/ 0 h 1334575"/>
              <a:gd name="connsiteX2" fmla="*/ 6273253 w 6516140"/>
              <a:gd name="connsiteY2" fmla="*/ 8093 h 1334575"/>
              <a:gd name="connsiteX3" fmla="*/ 6516140 w 6516140"/>
              <a:gd name="connsiteY3" fmla="*/ 250980 h 1334575"/>
              <a:gd name="connsiteX4" fmla="*/ 6516140 w 6516140"/>
              <a:gd name="connsiteY4" fmla="*/ 1334575 h 1334575"/>
              <a:gd name="connsiteX0" fmla="*/ 0 w 6516140"/>
              <a:gd name="connsiteY0" fmla="*/ 0 h 1334575"/>
              <a:gd name="connsiteX1" fmla="*/ 6273253 w 6516140"/>
              <a:gd name="connsiteY1" fmla="*/ 8093 h 1334575"/>
              <a:gd name="connsiteX2" fmla="*/ 6516140 w 6516140"/>
              <a:gd name="connsiteY2" fmla="*/ 250980 h 1334575"/>
              <a:gd name="connsiteX3" fmla="*/ 6516140 w 6516140"/>
              <a:gd name="connsiteY3" fmla="*/ 1334575 h 1334575"/>
              <a:gd name="connsiteX0" fmla="*/ 0 w 3283066"/>
              <a:gd name="connsiteY0" fmla="*/ 0 h 1329442"/>
              <a:gd name="connsiteX1" fmla="*/ 3040179 w 3283066"/>
              <a:gd name="connsiteY1" fmla="*/ 2960 h 1329442"/>
              <a:gd name="connsiteX2" fmla="*/ 3283066 w 3283066"/>
              <a:gd name="connsiteY2" fmla="*/ 245847 h 1329442"/>
              <a:gd name="connsiteX3" fmla="*/ 3283066 w 3283066"/>
              <a:gd name="connsiteY3" fmla="*/ 1329442 h 1329442"/>
              <a:gd name="connsiteX0" fmla="*/ 0 w 1534973"/>
              <a:gd name="connsiteY0" fmla="*/ 0 h 1328158"/>
              <a:gd name="connsiteX1" fmla="*/ 1292086 w 1534973"/>
              <a:gd name="connsiteY1" fmla="*/ 1676 h 1328158"/>
              <a:gd name="connsiteX2" fmla="*/ 1534973 w 1534973"/>
              <a:gd name="connsiteY2" fmla="*/ 244563 h 1328158"/>
              <a:gd name="connsiteX3" fmla="*/ 1534973 w 1534973"/>
              <a:gd name="connsiteY3" fmla="*/ 1328158 h 1328158"/>
            </a:gdLst>
            <a:ahLst/>
            <a:cxnLst>
              <a:cxn ang="0">
                <a:pos x="connsiteX0" y="connsiteY0"/>
              </a:cxn>
              <a:cxn ang="0">
                <a:pos x="connsiteX1" y="connsiteY1"/>
              </a:cxn>
              <a:cxn ang="0">
                <a:pos x="connsiteX2" y="connsiteY2"/>
              </a:cxn>
              <a:cxn ang="0">
                <a:pos x="connsiteX3" y="connsiteY3"/>
              </a:cxn>
            </a:cxnLst>
            <a:rect l="l" t="t" r="r" b="b"/>
            <a:pathLst>
              <a:path w="1534973" h="1328158">
                <a:moveTo>
                  <a:pt x="0" y="0"/>
                </a:moveTo>
                <a:lnTo>
                  <a:pt x="1292086" y="1676"/>
                </a:lnTo>
                <a:cubicBezTo>
                  <a:pt x="1426229" y="1676"/>
                  <a:pt x="1534973" y="110420"/>
                  <a:pt x="1534973" y="244563"/>
                </a:cubicBezTo>
                <a:lnTo>
                  <a:pt x="1534973" y="1328158"/>
                </a:lnTo>
              </a:path>
            </a:pathLst>
          </a:custGeom>
          <a:noFill/>
          <a:ln w="12700" cap="rnd">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pic>
        <p:nvPicPr>
          <p:cNvPr id="7" name="Gepunktetes Rechteck">
            <a:extLst>
              <a:ext uri="{FF2B5EF4-FFF2-40B4-BE49-F238E27FC236}">
                <a16:creationId xmlns:a16="http://schemas.microsoft.com/office/drawing/2014/main" id="{E6A9151C-0C3A-9443-9E59-FFC28148BBA6}"/>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3103747" y="5580000"/>
            <a:ext cx="7117200" cy="1042161"/>
          </a:xfrm>
          <a:prstGeom prst="rect">
            <a:avLst/>
          </a:prstGeom>
        </p:spPr>
      </p:pic>
      <p:pic>
        <p:nvPicPr>
          <p:cNvPr id="12" name="Grafik 11">
            <a:extLst>
              <a:ext uri="{FF2B5EF4-FFF2-40B4-BE49-F238E27FC236}">
                <a16:creationId xmlns:a16="http://schemas.microsoft.com/office/drawing/2014/main" id="{0A6D5388-78FF-C943-86EA-A7E8D3C7F83C}"/>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532203" y="5523352"/>
            <a:ext cx="1141595" cy="1040120"/>
          </a:xfrm>
          <a:prstGeom prst="rect">
            <a:avLst/>
          </a:prstGeom>
        </p:spPr>
      </p:pic>
      <p:sp>
        <p:nvSpPr>
          <p:cNvPr id="39" name="Rechteck: diagonal liegende Ecken abgerundet 14">
            <a:extLst>
              <a:ext uri="{FF2B5EF4-FFF2-40B4-BE49-F238E27FC236}">
                <a16:creationId xmlns:a16="http://schemas.microsoft.com/office/drawing/2014/main" id="{A7431729-4AB4-47FF-A6DD-EEF777EFD119}"/>
              </a:ext>
            </a:extLst>
          </p:cNvPr>
          <p:cNvSpPr/>
          <p:nvPr userDrawn="1"/>
        </p:nvSpPr>
        <p:spPr>
          <a:xfrm rot="10800000">
            <a:off x="2417869" y="2200940"/>
            <a:ext cx="9784733" cy="2752274"/>
          </a:xfrm>
          <a:custGeom>
            <a:avLst/>
            <a:gdLst>
              <a:gd name="connsiteX0" fmla="*/ 0 w 1349375"/>
              <a:gd name="connsiteY0" fmla="*/ 0 h 972521"/>
              <a:gd name="connsiteX1" fmla="*/ 1106488 w 1349375"/>
              <a:gd name="connsiteY1" fmla="*/ 0 h 972521"/>
              <a:gd name="connsiteX2" fmla="*/ 1349375 w 1349375"/>
              <a:gd name="connsiteY2" fmla="*/ 242887 h 972521"/>
              <a:gd name="connsiteX3" fmla="*/ 1349375 w 1349375"/>
              <a:gd name="connsiteY3" fmla="*/ 972521 h 972521"/>
              <a:gd name="connsiteX4" fmla="*/ 1349375 w 1349375"/>
              <a:gd name="connsiteY4" fmla="*/ 972521 h 972521"/>
              <a:gd name="connsiteX5" fmla="*/ 242887 w 1349375"/>
              <a:gd name="connsiteY5" fmla="*/ 972521 h 972521"/>
              <a:gd name="connsiteX6" fmla="*/ 0 w 1349375"/>
              <a:gd name="connsiteY6" fmla="*/ 729634 h 972521"/>
              <a:gd name="connsiteX7" fmla="*/ 0 w 1349375"/>
              <a:gd name="connsiteY7" fmla="*/ 0 h 972521"/>
              <a:gd name="connsiteX8" fmla="*/ 0 w 1349375"/>
              <a:gd name="connsiteY8" fmla="*/ 0 h 972521"/>
              <a:gd name="connsiteX0" fmla="*/ 0 w 1349375"/>
              <a:gd name="connsiteY0" fmla="*/ 0 h 972521"/>
              <a:gd name="connsiteX1" fmla="*/ 1106488 w 1349375"/>
              <a:gd name="connsiteY1" fmla="*/ 0 h 972521"/>
              <a:gd name="connsiteX2" fmla="*/ 1349375 w 1349375"/>
              <a:gd name="connsiteY2" fmla="*/ 242887 h 972521"/>
              <a:gd name="connsiteX3" fmla="*/ 1349375 w 1349375"/>
              <a:gd name="connsiteY3" fmla="*/ 972521 h 972521"/>
              <a:gd name="connsiteX4" fmla="*/ 1349375 w 1349375"/>
              <a:gd name="connsiteY4" fmla="*/ 972521 h 972521"/>
              <a:gd name="connsiteX5" fmla="*/ 0 w 1349375"/>
              <a:gd name="connsiteY5" fmla="*/ 729634 h 972521"/>
              <a:gd name="connsiteX6" fmla="*/ 0 w 1349375"/>
              <a:gd name="connsiteY6" fmla="*/ 0 h 972521"/>
              <a:gd name="connsiteX7" fmla="*/ 0 w 1349375"/>
              <a:gd name="connsiteY7" fmla="*/ 0 h 972521"/>
              <a:gd name="connsiteX0" fmla="*/ 0 w 1349375"/>
              <a:gd name="connsiteY0" fmla="*/ 729634 h 972521"/>
              <a:gd name="connsiteX1" fmla="*/ 0 w 1349375"/>
              <a:gd name="connsiteY1" fmla="*/ 0 h 972521"/>
              <a:gd name="connsiteX2" fmla="*/ 0 w 1349375"/>
              <a:gd name="connsiteY2" fmla="*/ 0 h 972521"/>
              <a:gd name="connsiteX3" fmla="*/ 1106488 w 1349375"/>
              <a:gd name="connsiteY3" fmla="*/ 0 h 972521"/>
              <a:gd name="connsiteX4" fmla="*/ 1349375 w 1349375"/>
              <a:gd name="connsiteY4" fmla="*/ 242887 h 972521"/>
              <a:gd name="connsiteX5" fmla="*/ 1349375 w 1349375"/>
              <a:gd name="connsiteY5" fmla="*/ 972521 h 972521"/>
              <a:gd name="connsiteX6" fmla="*/ 1349375 w 1349375"/>
              <a:gd name="connsiteY6" fmla="*/ 972521 h 972521"/>
              <a:gd name="connsiteX7" fmla="*/ 91440 w 1349375"/>
              <a:gd name="connsiteY7" fmla="*/ 821074 h 972521"/>
              <a:gd name="connsiteX0" fmla="*/ 0 w 1349375"/>
              <a:gd name="connsiteY0" fmla="*/ 729634 h 972521"/>
              <a:gd name="connsiteX1" fmla="*/ 0 w 1349375"/>
              <a:gd name="connsiteY1" fmla="*/ 0 h 972521"/>
              <a:gd name="connsiteX2" fmla="*/ 0 w 1349375"/>
              <a:gd name="connsiteY2" fmla="*/ 0 h 972521"/>
              <a:gd name="connsiteX3" fmla="*/ 1106488 w 1349375"/>
              <a:gd name="connsiteY3" fmla="*/ 0 h 972521"/>
              <a:gd name="connsiteX4" fmla="*/ 1349375 w 1349375"/>
              <a:gd name="connsiteY4" fmla="*/ 242887 h 972521"/>
              <a:gd name="connsiteX5" fmla="*/ 1349375 w 1349375"/>
              <a:gd name="connsiteY5" fmla="*/ 972521 h 972521"/>
              <a:gd name="connsiteX6" fmla="*/ 1349375 w 1349375"/>
              <a:gd name="connsiteY6" fmla="*/ 972521 h 972521"/>
              <a:gd name="connsiteX0" fmla="*/ 0 w 1349375"/>
              <a:gd name="connsiteY0" fmla="*/ 0 h 972521"/>
              <a:gd name="connsiteX1" fmla="*/ 0 w 1349375"/>
              <a:gd name="connsiteY1" fmla="*/ 0 h 972521"/>
              <a:gd name="connsiteX2" fmla="*/ 1106488 w 1349375"/>
              <a:gd name="connsiteY2" fmla="*/ 0 h 972521"/>
              <a:gd name="connsiteX3" fmla="*/ 1349375 w 1349375"/>
              <a:gd name="connsiteY3" fmla="*/ 242887 h 972521"/>
              <a:gd name="connsiteX4" fmla="*/ 1349375 w 1349375"/>
              <a:gd name="connsiteY4" fmla="*/ 972521 h 972521"/>
              <a:gd name="connsiteX5" fmla="*/ 1349375 w 1349375"/>
              <a:gd name="connsiteY5" fmla="*/ 972521 h 972521"/>
              <a:gd name="connsiteX0" fmla="*/ 5166765 w 6516140"/>
              <a:gd name="connsiteY0" fmla="*/ 8093 h 980614"/>
              <a:gd name="connsiteX1" fmla="*/ 0 w 6516140"/>
              <a:gd name="connsiteY1" fmla="*/ 0 h 980614"/>
              <a:gd name="connsiteX2" fmla="*/ 6273253 w 6516140"/>
              <a:gd name="connsiteY2" fmla="*/ 8093 h 980614"/>
              <a:gd name="connsiteX3" fmla="*/ 6516140 w 6516140"/>
              <a:gd name="connsiteY3" fmla="*/ 250980 h 980614"/>
              <a:gd name="connsiteX4" fmla="*/ 6516140 w 6516140"/>
              <a:gd name="connsiteY4" fmla="*/ 980614 h 980614"/>
              <a:gd name="connsiteX5" fmla="*/ 6516140 w 6516140"/>
              <a:gd name="connsiteY5" fmla="*/ 980614 h 980614"/>
              <a:gd name="connsiteX0" fmla="*/ 5166765 w 7155410"/>
              <a:gd name="connsiteY0" fmla="*/ 8093 h 1878830"/>
              <a:gd name="connsiteX1" fmla="*/ 0 w 7155410"/>
              <a:gd name="connsiteY1" fmla="*/ 0 h 1878830"/>
              <a:gd name="connsiteX2" fmla="*/ 6273253 w 7155410"/>
              <a:gd name="connsiteY2" fmla="*/ 8093 h 1878830"/>
              <a:gd name="connsiteX3" fmla="*/ 6516140 w 7155410"/>
              <a:gd name="connsiteY3" fmla="*/ 250980 h 1878830"/>
              <a:gd name="connsiteX4" fmla="*/ 6516140 w 7155410"/>
              <a:gd name="connsiteY4" fmla="*/ 980614 h 1878830"/>
              <a:gd name="connsiteX5" fmla="*/ 7155410 w 7155410"/>
              <a:gd name="connsiteY5" fmla="*/ 1878830 h 1878830"/>
              <a:gd name="connsiteX0" fmla="*/ 5166765 w 6516140"/>
              <a:gd name="connsiteY0" fmla="*/ 8093 h 980614"/>
              <a:gd name="connsiteX1" fmla="*/ 0 w 6516140"/>
              <a:gd name="connsiteY1" fmla="*/ 0 h 980614"/>
              <a:gd name="connsiteX2" fmla="*/ 6273253 w 6516140"/>
              <a:gd name="connsiteY2" fmla="*/ 8093 h 980614"/>
              <a:gd name="connsiteX3" fmla="*/ 6516140 w 6516140"/>
              <a:gd name="connsiteY3" fmla="*/ 250980 h 980614"/>
              <a:gd name="connsiteX4" fmla="*/ 6516140 w 6516140"/>
              <a:gd name="connsiteY4" fmla="*/ 980614 h 980614"/>
              <a:gd name="connsiteX0" fmla="*/ 5166765 w 6516140"/>
              <a:gd name="connsiteY0" fmla="*/ 8093 h 1334575"/>
              <a:gd name="connsiteX1" fmla="*/ 0 w 6516140"/>
              <a:gd name="connsiteY1" fmla="*/ 0 h 1334575"/>
              <a:gd name="connsiteX2" fmla="*/ 6273253 w 6516140"/>
              <a:gd name="connsiteY2" fmla="*/ 8093 h 1334575"/>
              <a:gd name="connsiteX3" fmla="*/ 6516140 w 6516140"/>
              <a:gd name="connsiteY3" fmla="*/ 250980 h 1334575"/>
              <a:gd name="connsiteX4" fmla="*/ 6516140 w 6516140"/>
              <a:gd name="connsiteY4" fmla="*/ 1334575 h 1334575"/>
              <a:gd name="connsiteX0" fmla="*/ 5157690 w 6516140"/>
              <a:gd name="connsiteY0" fmla="*/ 180536 h 1334575"/>
              <a:gd name="connsiteX1" fmla="*/ 0 w 6516140"/>
              <a:gd name="connsiteY1" fmla="*/ 0 h 1334575"/>
              <a:gd name="connsiteX2" fmla="*/ 6273253 w 6516140"/>
              <a:gd name="connsiteY2" fmla="*/ 8093 h 1334575"/>
              <a:gd name="connsiteX3" fmla="*/ 6516140 w 6516140"/>
              <a:gd name="connsiteY3" fmla="*/ 250980 h 1334575"/>
              <a:gd name="connsiteX4" fmla="*/ 6516140 w 6516140"/>
              <a:gd name="connsiteY4" fmla="*/ 1334575 h 1334575"/>
              <a:gd name="connsiteX0" fmla="*/ 0 w 6516140"/>
              <a:gd name="connsiteY0" fmla="*/ 0 h 1334575"/>
              <a:gd name="connsiteX1" fmla="*/ 6273253 w 6516140"/>
              <a:gd name="connsiteY1" fmla="*/ 8093 h 1334575"/>
              <a:gd name="connsiteX2" fmla="*/ 6516140 w 6516140"/>
              <a:gd name="connsiteY2" fmla="*/ 250980 h 1334575"/>
              <a:gd name="connsiteX3" fmla="*/ 6516140 w 6516140"/>
              <a:gd name="connsiteY3" fmla="*/ 1334575 h 1334575"/>
              <a:gd name="connsiteX0" fmla="*/ 0 w 5666734"/>
              <a:gd name="connsiteY0" fmla="*/ 0 h 1332334"/>
              <a:gd name="connsiteX1" fmla="*/ 5423847 w 5666734"/>
              <a:gd name="connsiteY1" fmla="*/ 5852 h 1332334"/>
              <a:gd name="connsiteX2" fmla="*/ 5666734 w 5666734"/>
              <a:gd name="connsiteY2" fmla="*/ 248739 h 1332334"/>
              <a:gd name="connsiteX3" fmla="*/ 5666734 w 5666734"/>
              <a:gd name="connsiteY3" fmla="*/ 1332334 h 1332334"/>
              <a:gd name="connsiteX0" fmla="*/ 0 w 5666734"/>
              <a:gd name="connsiteY0" fmla="*/ 0 h 2376722"/>
              <a:gd name="connsiteX1" fmla="*/ 5423847 w 5666734"/>
              <a:gd name="connsiteY1" fmla="*/ 5852 h 2376722"/>
              <a:gd name="connsiteX2" fmla="*/ 5666734 w 5666734"/>
              <a:gd name="connsiteY2" fmla="*/ 248739 h 2376722"/>
              <a:gd name="connsiteX3" fmla="*/ 5664493 w 5666734"/>
              <a:gd name="connsiteY3" fmla="*/ 2376722 h 2376722"/>
              <a:gd name="connsiteX0" fmla="*/ 0 w 5666734"/>
              <a:gd name="connsiteY0" fmla="*/ 0 h 1530912"/>
              <a:gd name="connsiteX1" fmla="*/ 5423847 w 5666734"/>
              <a:gd name="connsiteY1" fmla="*/ 5852 h 1530912"/>
              <a:gd name="connsiteX2" fmla="*/ 5666734 w 5666734"/>
              <a:gd name="connsiteY2" fmla="*/ 248739 h 1530912"/>
              <a:gd name="connsiteX3" fmla="*/ 5665777 w 5666734"/>
              <a:gd name="connsiteY3" fmla="*/ 1530912 h 1530912"/>
              <a:gd name="connsiteX0" fmla="*/ 0 w 6251999"/>
              <a:gd name="connsiteY0" fmla="*/ 0 h 1530912"/>
              <a:gd name="connsiteX1" fmla="*/ 6009112 w 6251999"/>
              <a:gd name="connsiteY1" fmla="*/ 5852 h 1530912"/>
              <a:gd name="connsiteX2" fmla="*/ 6251999 w 6251999"/>
              <a:gd name="connsiteY2" fmla="*/ 248739 h 1530912"/>
              <a:gd name="connsiteX3" fmla="*/ 6251042 w 6251999"/>
              <a:gd name="connsiteY3" fmla="*/ 1530912 h 1530912"/>
            </a:gdLst>
            <a:ahLst/>
            <a:cxnLst>
              <a:cxn ang="0">
                <a:pos x="connsiteX0" y="connsiteY0"/>
              </a:cxn>
              <a:cxn ang="0">
                <a:pos x="connsiteX1" y="connsiteY1"/>
              </a:cxn>
              <a:cxn ang="0">
                <a:pos x="connsiteX2" y="connsiteY2"/>
              </a:cxn>
              <a:cxn ang="0">
                <a:pos x="connsiteX3" y="connsiteY3"/>
              </a:cxn>
            </a:cxnLst>
            <a:rect l="l" t="t" r="r" b="b"/>
            <a:pathLst>
              <a:path w="6251999" h="1530912">
                <a:moveTo>
                  <a:pt x="0" y="0"/>
                </a:moveTo>
                <a:lnTo>
                  <a:pt x="6009112" y="5852"/>
                </a:lnTo>
                <a:cubicBezTo>
                  <a:pt x="6143255" y="5852"/>
                  <a:pt x="6251999" y="114596"/>
                  <a:pt x="6251999" y="248739"/>
                </a:cubicBezTo>
                <a:lnTo>
                  <a:pt x="6251042" y="1530912"/>
                </a:lnTo>
              </a:path>
            </a:pathLst>
          </a:custGeom>
          <a:noFill/>
          <a:ln w="6350" cap="rnd">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1" name="Ellipse 10">
            <a:extLst>
              <a:ext uri="{FF2B5EF4-FFF2-40B4-BE49-F238E27FC236}">
                <a16:creationId xmlns:a16="http://schemas.microsoft.com/office/drawing/2014/main" id="{DFD3637F-0693-470D-9E35-2C67BE3A7170}"/>
              </a:ext>
            </a:extLst>
          </p:cNvPr>
          <p:cNvSpPr/>
          <p:nvPr userDrawn="1"/>
        </p:nvSpPr>
        <p:spPr>
          <a:xfrm>
            <a:off x="2337066" y="2116319"/>
            <a:ext cx="169200" cy="169200"/>
          </a:xfrm>
          <a:prstGeom prst="ellipse">
            <a:avLst/>
          </a:prstGeom>
          <a:solidFill>
            <a:srgbClr val="31BA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noProof="0"/>
              <a:t> </a:t>
            </a:r>
          </a:p>
        </p:txBody>
      </p:sp>
      <p:sp>
        <p:nvSpPr>
          <p:cNvPr id="3" name="Textplatzhalter 2">
            <a:extLst>
              <a:ext uri="{FF2B5EF4-FFF2-40B4-BE49-F238E27FC236}">
                <a16:creationId xmlns:a16="http://schemas.microsoft.com/office/drawing/2014/main" id="{93F37DA7-574B-4900-8914-0F2E38BC36A3}"/>
              </a:ext>
            </a:extLst>
          </p:cNvPr>
          <p:cNvSpPr>
            <a:spLocks noGrp="1"/>
          </p:cNvSpPr>
          <p:nvPr>
            <p:ph type="body" sz="quarter" idx="17" hasCustomPrompt="1"/>
          </p:nvPr>
        </p:nvSpPr>
        <p:spPr>
          <a:xfrm>
            <a:off x="3276600" y="3111500"/>
            <a:ext cx="7386638" cy="1439863"/>
          </a:xfrm>
        </p:spPr>
        <p:txBody>
          <a:bodyPr>
            <a:normAutofit/>
          </a:bodyPr>
          <a:lstStyle>
            <a:lvl1pPr marL="0" indent="0">
              <a:lnSpc>
                <a:spcPct val="110000"/>
              </a:lnSpc>
              <a:spcBef>
                <a:spcPts val="0"/>
              </a:spcBef>
              <a:buNone/>
              <a:defRPr sz="2400" baseline="0">
                <a:solidFill>
                  <a:schemeClr val="bg1"/>
                </a:solidFill>
              </a:defRPr>
            </a:lvl1pPr>
          </a:lstStyle>
          <a:p>
            <a:pPr lvl="0"/>
            <a:r>
              <a:rPr lang="en-US" noProof="0"/>
              <a:t>Subtitle here Consequiam, odistios quamet aut quatest Esed quame doluptas eatisqui. Et omnia consendam iusant eribus aute si</a:t>
            </a:r>
          </a:p>
        </p:txBody>
      </p:sp>
      <p:sp>
        <p:nvSpPr>
          <p:cNvPr id="25" name="Inhaltsplatzhalter 8">
            <a:extLst>
              <a:ext uri="{FF2B5EF4-FFF2-40B4-BE49-F238E27FC236}">
                <a16:creationId xmlns:a16="http://schemas.microsoft.com/office/drawing/2014/main" id="{40DE9F26-1A6D-426F-977E-F0A03D3AD88E}"/>
              </a:ext>
            </a:extLst>
          </p:cNvPr>
          <p:cNvSpPr>
            <a:spLocks noGrp="1"/>
          </p:cNvSpPr>
          <p:nvPr>
            <p:ph sz="quarter" idx="15" hasCustomPrompt="1"/>
          </p:nvPr>
        </p:nvSpPr>
        <p:spPr>
          <a:xfrm>
            <a:off x="3276000" y="1584848"/>
            <a:ext cx="7387199" cy="1231106"/>
          </a:xfrm>
        </p:spPr>
        <p:txBody>
          <a:bodyPr lIns="0" tIns="0" rIns="0" bIns="0" anchor="ctr" anchorCtr="0">
            <a:spAutoFit/>
          </a:bodyPr>
          <a:lstStyle>
            <a:lvl1pPr marL="0" marR="0" indent="0" algn="l" defTabSz="914400" rtl="0" eaLnBrk="1" fontAlgn="auto" latinLnBrk="0" hangingPunct="1">
              <a:lnSpc>
                <a:spcPct val="100000"/>
              </a:lnSpc>
              <a:spcBef>
                <a:spcPts val="0"/>
              </a:spcBef>
              <a:spcAft>
                <a:spcPts val="0"/>
              </a:spcAft>
              <a:buClrTx/>
              <a:buSzTx/>
              <a:buFontTx/>
              <a:buNone/>
              <a:tabLst/>
              <a:defRPr lang="de-DE" sz="4000" b="0" i="0">
                <a:solidFill>
                  <a:srgbClr val="F7F7F7"/>
                </a:solidFill>
                <a:latin typeface="Work Sans Medium" pitchFamily="2" charset="77"/>
              </a:defRPr>
            </a:lvl1pPr>
            <a:lvl3pPr>
              <a:defRPr sz="4400"/>
            </a:lvl3pPr>
          </a:lstStyle>
          <a:p>
            <a:pPr lvl="0"/>
            <a:r>
              <a:rPr lang="en-US" noProof="0"/>
              <a:t>This is a title slide without an image and a lot of text.</a:t>
            </a:r>
            <a:endParaRPr kumimoji="0" lang="en-US" sz="2600" b="0" i="0" u="none" strike="noStrike" kern="1200" cap="none" spc="0" normalizeH="0" baseline="0" noProof="0">
              <a:ln>
                <a:noFill/>
              </a:ln>
              <a:solidFill>
                <a:srgbClr val="F7F7F7"/>
              </a:solidFill>
              <a:effectLst/>
              <a:uLnTx/>
              <a:uFillTx/>
              <a:latin typeface="Work Sans Light" pitchFamily="2" charset="77"/>
              <a:ea typeface="+mn-ea"/>
              <a:cs typeface="+mn-cs"/>
            </a:endParaRPr>
          </a:p>
        </p:txBody>
      </p:sp>
      <p:sp>
        <p:nvSpPr>
          <p:cNvPr id="26" name="Inhaltsplatzhalter 8">
            <a:extLst>
              <a:ext uri="{FF2B5EF4-FFF2-40B4-BE49-F238E27FC236}">
                <a16:creationId xmlns:a16="http://schemas.microsoft.com/office/drawing/2014/main" id="{B5F05872-4BE6-4BA4-8096-F4C4B6AF7907}"/>
              </a:ext>
            </a:extLst>
          </p:cNvPr>
          <p:cNvSpPr>
            <a:spLocks noGrp="1"/>
          </p:cNvSpPr>
          <p:nvPr>
            <p:ph sz="quarter" idx="16" hasCustomPrompt="1"/>
          </p:nvPr>
        </p:nvSpPr>
        <p:spPr>
          <a:xfrm>
            <a:off x="3276000" y="1260000"/>
            <a:ext cx="7387199" cy="193899"/>
          </a:xfrm>
        </p:spPr>
        <p:txBody>
          <a:bodyPr lIns="0" tIns="0" rIns="0" bIns="0">
            <a:spAutoFit/>
          </a:bodyPr>
          <a:lstStyle>
            <a:lvl1pPr marL="0" marR="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lang="de-DE" sz="1400" b="0" i="0" cap="none" baseline="0">
                <a:solidFill>
                  <a:srgbClr val="FF6A52"/>
                </a:solidFill>
                <a:latin typeface="Work Sans Medium" pitchFamily="2" charset="0"/>
              </a:defRPr>
            </a:lvl1pPr>
            <a:lvl3pPr>
              <a:defRPr sz="4400"/>
            </a:lvl3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fld id="{441ED608-2884-4517-8BE0-A3229F2D8F9A}" type="datetime4">
              <a:rPr lang="en-US" sz="1400" noProof="0" smtClean="0"/>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t>MARCH 20, 2020</a:t>
            </a:fld>
            <a:r>
              <a:rPr lang="en-US" sz="1400" b="0" i="0" kern="1200" noProof="0">
                <a:solidFill>
                  <a:srgbClr val="FF6A52"/>
                </a:solidFill>
                <a:effectLst/>
                <a:latin typeface="Work Sans Medium" pitchFamily="2" charset="77"/>
                <a:ea typeface="+mn-ea"/>
                <a:cs typeface="+mn-cs"/>
              </a:rPr>
              <a:t>, CITY NAME</a:t>
            </a:r>
            <a:endParaRPr kumimoji="0" lang="en-US" sz="2600" b="0" i="0" u="none" strike="noStrike" kern="1200" cap="none" spc="0" normalizeH="0" baseline="0" noProof="0">
              <a:ln>
                <a:noFill/>
              </a:ln>
              <a:solidFill>
                <a:srgbClr val="F7F7F7"/>
              </a:solidFill>
              <a:effectLst/>
              <a:uLnTx/>
              <a:uFillTx/>
              <a:latin typeface="Work Sans Light" pitchFamily="2" charset="77"/>
              <a:ea typeface="+mn-ea"/>
              <a:cs typeface="+mn-cs"/>
            </a:endParaRPr>
          </a:p>
        </p:txBody>
      </p:sp>
    </p:spTree>
    <p:extLst>
      <p:ext uri="{BB962C8B-B14F-4D97-AF65-F5344CB8AC3E}">
        <p14:creationId xmlns:p14="http://schemas.microsoft.com/office/powerpoint/2010/main" val="898774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mage chart">
    <p:spTree>
      <p:nvGrpSpPr>
        <p:cNvPr id="1" name=""/>
        <p:cNvGrpSpPr/>
        <p:nvPr/>
      </p:nvGrpSpPr>
      <p:grpSpPr>
        <a:xfrm>
          <a:off x="0" y="0"/>
          <a:ext cx="0" cy="0"/>
          <a:chOff x="0" y="0"/>
          <a:chExt cx="0" cy="0"/>
        </a:xfrm>
      </p:grpSpPr>
      <p:sp>
        <p:nvSpPr>
          <p:cNvPr id="4" name="Bildplatzhalter 3">
            <a:extLst>
              <a:ext uri="{FF2B5EF4-FFF2-40B4-BE49-F238E27FC236}">
                <a16:creationId xmlns:a16="http://schemas.microsoft.com/office/drawing/2014/main" id="{6FCFD445-8F22-1745-8B5E-5E5DE1EF971E}"/>
              </a:ext>
            </a:extLst>
          </p:cNvPr>
          <p:cNvSpPr>
            <a:spLocks noGrp="1"/>
          </p:cNvSpPr>
          <p:nvPr>
            <p:ph type="pic" sz="quarter" idx="12"/>
          </p:nvPr>
        </p:nvSpPr>
        <p:spPr>
          <a:xfrm>
            <a:off x="0" y="0"/>
            <a:ext cx="12192000" cy="5742000"/>
          </a:xfrm>
          <a:solidFill>
            <a:schemeClr val="bg2"/>
          </a:solidFill>
        </p:spPr>
        <p:txBody>
          <a:bodyPr tIns="540000" bIns="0" anchor="ctr" anchorCtr="1">
            <a:noAutofit/>
          </a:bodyPr>
          <a:lstStyle>
            <a:lvl1pPr marL="0" indent="0" algn="ctr">
              <a:buNone/>
              <a:defRPr>
                <a:solidFill>
                  <a:schemeClr val="accent3"/>
                </a:solidFill>
                <a:latin typeface="+mj-lt"/>
              </a:defRPr>
            </a:lvl1pPr>
          </a:lstStyle>
          <a:p>
            <a:r>
              <a:rPr lang="en-US" noProof="0"/>
              <a:t>Click icon to add picture</a:t>
            </a:r>
          </a:p>
        </p:txBody>
      </p:sp>
      <p:sp>
        <p:nvSpPr>
          <p:cNvPr id="2" name="Fußzeilenplatzhalter 1">
            <a:extLst>
              <a:ext uri="{FF2B5EF4-FFF2-40B4-BE49-F238E27FC236}">
                <a16:creationId xmlns:a16="http://schemas.microsoft.com/office/drawing/2014/main" id="{73A00E39-B53B-4F7C-823E-81D19337B35B}"/>
              </a:ext>
            </a:extLst>
          </p:cNvPr>
          <p:cNvSpPr>
            <a:spLocks noGrp="1"/>
          </p:cNvSpPr>
          <p:nvPr>
            <p:ph type="ftr" sz="quarter" idx="34"/>
          </p:nvPr>
        </p:nvSpPr>
        <p:spPr/>
        <p:txBody>
          <a:bodyPr/>
          <a:lstStyle/>
          <a:p>
            <a:r>
              <a:rPr lang="en-US" noProof="0"/>
              <a:t>Copyright © SUSE 2020</a:t>
            </a:r>
          </a:p>
        </p:txBody>
      </p:sp>
      <p:sp>
        <p:nvSpPr>
          <p:cNvPr id="3" name="Foliennummernplatzhalter 2">
            <a:extLst>
              <a:ext uri="{FF2B5EF4-FFF2-40B4-BE49-F238E27FC236}">
                <a16:creationId xmlns:a16="http://schemas.microsoft.com/office/drawing/2014/main" id="{F206335A-71BC-4F39-9429-E42E5108633F}"/>
              </a:ext>
            </a:extLst>
          </p:cNvPr>
          <p:cNvSpPr>
            <a:spLocks noGrp="1"/>
          </p:cNvSpPr>
          <p:nvPr>
            <p:ph type="sldNum" sz="quarter" idx="35"/>
          </p:nvPr>
        </p:nvSpPr>
        <p:spPr/>
        <p:txBody>
          <a:bodyPr/>
          <a:lstStyle/>
          <a:p>
            <a:fld id="{E27944A3-C911-4B20-B8AF-AE5B92A5478B}" type="slidenum">
              <a:rPr lang="en-US" noProof="0" smtClean="0"/>
              <a:pPr/>
              <a:t>‹#›</a:t>
            </a:fld>
            <a:endParaRPr lang="en-US" noProof="0"/>
          </a:p>
        </p:txBody>
      </p:sp>
      <p:sp>
        <p:nvSpPr>
          <p:cNvPr id="7" name="Textplatzhalter 2">
            <a:extLst>
              <a:ext uri="{FF2B5EF4-FFF2-40B4-BE49-F238E27FC236}">
                <a16:creationId xmlns:a16="http://schemas.microsoft.com/office/drawing/2014/main" id="{89C4E465-FE01-CB4C-A30D-FB81D60F3046}"/>
              </a:ext>
            </a:extLst>
          </p:cNvPr>
          <p:cNvSpPr>
            <a:spLocks noGrp="1"/>
          </p:cNvSpPr>
          <p:nvPr>
            <p:ph type="body" sz="quarter" idx="33" hasCustomPrompt="1"/>
          </p:nvPr>
        </p:nvSpPr>
        <p:spPr>
          <a:xfrm>
            <a:off x="507600" y="507600"/>
            <a:ext cx="11176800" cy="256206"/>
          </a:xfrm>
        </p:spPr>
        <p:txBody>
          <a:bodyPr vert="horz" wrap="square" lIns="0" tIns="0" rIns="0" bIns="144000" rtlCol="0">
            <a:spAutoFit/>
          </a:bodyPr>
          <a:lstStyle>
            <a:lvl1pPr marL="0" indent="0">
              <a:buNone/>
              <a:defRPr lang="en-US" sz="800" cap="all" spc="60" baseline="0" noProof="0">
                <a:solidFill>
                  <a:schemeClr val="bg1"/>
                </a:solidFill>
                <a:latin typeface="Work Sans Medium" pitchFamily="2" charset="0"/>
              </a:defRPr>
            </a:lvl1pPr>
          </a:lstStyle>
          <a:p>
            <a:pPr marL="228600" lvl="0" indent="-228600"/>
            <a:r>
              <a:rPr lang="en-US" noProof="0"/>
              <a:t>BREADCRUMBS</a:t>
            </a:r>
          </a:p>
        </p:txBody>
      </p:sp>
    </p:spTree>
    <p:extLst>
      <p:ext uri="{BB962C8B-B14F-4D97-AF65-F5344CB8AC3E}">
        <p14:creationId xmlns:p14="http://schemas.microsoft.com/office/powerpoint/2010/main" val="6820186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o chart">
    <p:spTree>
      <p:nvGrpSpPr>
        <p:cNvPr id="1" name=""/>
        <p:cNvGrpSpPr/>
        <p:nvPr/>
      </p:nvGrpSpPr>
      <p:grpSpPr>
        <a:xfrm>
          <a:off x="0" y="0"/>
          <a:ext cx="0" cy="0"/>
          <a:chOff x="0" y="0"/>
          <a:chExt cx="0" cy="0"/>
        </a:xfrm>
      </p:grpSpPr>
      <p:sp>
        <p:nvSpPr>
          <p:cNvPr id="5" name="Textplatzhalter 2">
            <a:extLst>
              <a:ext uri="{FF2B5EF4-FFF2-40B4-BE49-F238E27FC236}">
                <a16:creationId xmlns:a16="http://schemas.microsoft.com/office/drawing/2014/main" id="{189B5832-0451-5541-9669-C21BCBE0EE4B}"/>
              </a:ext>
            </a:extLst>
          </p:cNvPr>
          <p:cNvSpPr>
            <a:spLocks noGrp="1"/>
          </p:cNvSpPr>
          <p:nvPr>
            <p:ph type="body" sz="quarter" idx="33" hasCustomPrompt="1"/>
          </p:nvPr>
        </p:nvSpPr>
        <p:spPr>
          <a:xfrm>
            <a:off x="507600" y="507600"/>
            <a:ext cx="11176800" cy="256206"/>
          </a:xfrm>
        </p:spPr>
        <p:txBody>
          <a:bodyPr vert="horz" wrap="square" lIns="0" tIns="0" rIns="0" bIns="144000" rtlCol="0">
            <a:spAutoFit/>
          </a:bodyPr>
          <a:lstStyle>
            <a:lvl1pPr marL="0" indent="0">
              <a:buNone/>
              <a:defRPr lang="en-US" sz="800" cap="all" spc="60" baseline="0" noProof="0">
                <a:solidFill>
                  <a:schemeClr val="accent1"/>
                </a:solidFill>
                <a:latin typeface="Work Sans Medium" pitchFamily="2" charset="0"/>
              </a:defRPr>
            </a:lvl1pPr>
          </a:lstStyle>
          <a:p>
            <a:pPr marL="228600" lvl="0" indent="-228600"/>
            <a:r>
              <a:rPr lang="en-US" noProof="0"/>
              <a:t>BREADCRUMBS</a:t>
            </a:r>
          </a:p>
        </p:txBody>
      </p:sp>
      <p:sp>
        <p:nvSpPr>
          <p:cNvPr id="7" name="Fußzeilenplatzhalter 6">
            <a:extLst>
              <a:ext uri="{FF2B5EF4-FFF2-40B4-BE49-F238E27FC236}">
                <a16:creationId xmlns:a16="http://schemas.microsoft.com/office/drawing/2014/main" id="{693A584A-71BF-4C94-839B-80A5F8A76060}"/>
              </a:ext>
            </a:extLst>
          </p:cNvPr>
          <p:cNvSpPr>
            <a:spLocks noGrp="1"/>
          </p:cNvSpPr>
          <p:nvPr>
            <p:ph type="ftr" sz="quarter" idx="52"/>
          </p:nvPr>
        </p:nvSpPr>
        <p:spPr/>
        <p:txBody>
          <a:bodyPr/>
          <a:lstStyle/>
          <a:p>
            <a:r>
              <a:rPr lang="en-US" noProof="0"/>
              <a:t>Copyright © SUSE 2020</a:t>
            </a:r>
          </a:p>
        </p:txBody>
      </p:sp>
      <p:sp>
        <p:nvSpPr>
          <p:cNvPr id="8" name="Foliennummernplatzhalter 7">
            <a:extLst>
              <a:ext uri="{FF2B5EF4-FFF2-40B4-BE49-F238E27FC236}">
                <a16:creationId xmlns:a16="http://schemas.microsoft.com/office/drawing/2014/main" id="{66979156-E22A-4C57-A272-EBDBE1C313A4}"/>
              </a:ext>
            </a:extLst>
          </p:cNvPr>
          <p:cNvSpPr>
            <a:spLocks noGrp="1"/>
          </p:cNvSpPr>
          <p:nvPr>
            <p:ph type="sldNum" sz="quarter" idx="53"/>
          </p:nvPr>
        </p:nvSpPr>
        <p:spPr/>
        <p:txBody>
          <a:bodyPr/>
          <a:lstStyle/>
          <a:p>
            <a:fld id="{E27944A3-C911-4B20-B8AF-AE5B92A5478B}" type="slidenum">
              <a:rPr lang="en-US" noProof="0" smtClean="0"/>
              <a:pPr/>
              <a:t>‹#›</a:t>
            </a:fld>
            <a:endParaRPr lang="en-US" noProof="0"/>
          </a:p>
        </p:txBody>
      </p:sp>
      <p:pic>
        <p:nvPicPr>
          <p:cNvPr id="6" name="Gepunktetes Rechteck">
            <a:extLst>
              <a:ext uri="{FF2B5EF4-FFF2-40B4-BE49-F238E27FC236}">
                <a16:creationId xmlns:a16="http://schemas.microsoft.com/office/drawing/2014/main" id="{2208F0D1-1A37-E345-9CAA-85A38E1C99E0}"/>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t="11349"/>
          <a:stretch/>
        </p:blipFill>
        <p:spPr>
          <a:xfrm>
            <a:off x="3303494" y="5698273"/>
            <a:ext cx="7117200" cy="923888"/>
          </a:xfrm>
          <a:prstGeom prst="rect">
            <a:avLst/>
          </a:prstGeom>
        </p:spPr>
      </p:pic>
    </p:spTree>
    <p:extLst>
      <p:ext uri="{BB962C8B-B14F-4D97-AF65-F5344CB8AC3E}">
        <p14:creationId xmlns:p14="http://schemas.microsoft.com/office/powerpoint/2010/main" val="28365631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with one column">
    <p:spTree>
      <p:nvGrpSpPr>
        <p:cNvPr id="1" name=""/>
        <p:cNvGrpSpPr/>
        <p:nvPr/>
      </p:nvGrpSpPr>
      <p:grpSpPr>
        <a:xfrm>
          <a:off x="0" y="0"/>
          <a:ext cx="0" cy="0"/>
          <a:chOff x="0" y="0"/>
          <a:chExt cx="0" cy="0"/>
        </a:xfrm>
      </p:grpSpPr>
      <p:sp>
        <p:nvSpPr>
          <p:cNvPr id="7" name="Textplatzhalter 2">
            <a:extLst>
              <a:ext uri="{FF2B5EF4-FFF2-40B4-BE49-F238E27FC236}">
                <a16:creationId xmlns:a16="http://schemas.microsoft.com/office/drawing/2014/main" id="{63052115-02D6-9E42-A84E-DBF902BA445F}"/>
              </a:ext>
            </a:extLst>
          </p:cNvPr>
          <p:cNvSpPr>
            <a:spLocks noGrp="1"/>
          </p:cNvSpPr>
          <p:nvPr>
            <p:ph type="body" sz="quarter" idx="33" hasCustomPrompt="1"/>
          </p:nvPr>
        </p:nvSpPr>
        <p:spPr>
          <a:xfrm>
            <a:off x="507600" y="507600"/>
            <a:ext cx="11176800" cy="256206"/>
          </a:xfrm>
        </p:spPr>
        <p:txBody>
          <a:bodyPr vert="horz" wrap="square" lIns="0" tIns="0" rIns="0" bIns="144000" rtlCol="0">
            <a:spAutoFit/>
          </a:bodyPr>
          <a:lstStyle>
            <a:lvl1pPr marL="0" indent="0">
              <a:buNone/>
              <a:defRPr lang="en-US" sz="800" cap="all" spc="60" baseline="0" noProof="0">
                <a:solidFill>
                  <a:schemeClr val="accent1"/>
                </a:solidFill>
                <a:latin typeface="Work Sans Medium" pitchFamily="2" charset="0"/>
              </a:defRPr>
            </a:lvl1pPr>
          </a:lstStyle>
          <a:p>
            <a:pPr marL="228600" lvl="0" indent="-228600"/>
            <a:r>
              <a:rPr lang="en-US" noProof="0"/>
              <a:t>BREADCRUMBS</a:t>
            </a:r>
          </a:p>
        </p:txBody>
      </p:sp>
      <p:sp>
        <p:nvSpPr>
          <p:cNvPr id="3" name="Textplatzhalter 2">
            <a:extLst>
              <a:ext uri="{FF2B5EF4-FFF2-40B4-BE49-F238E27FC236}">
                <a16:creationId xmlns:a16="http://schemas.microsoft.com/office/drawing/2014/main" id="{7211DD7C-6B0E-5F4A-AE9E-2F64ED36A809}"/>
              </a:ext>
            </a:extLst>
          </p:cNvPr>
          <p:cNvSpPr>
            <a:spLocks noGrp="1"/>
          </p:cNvSpPr>
          <p:nvPr>
            <p:ph type="body" sz="quarter" idx="11" hasCustomPrompt="1"/>
          </p:nvPr>
        </p:nvSpPr>
        <p:spPr>
          <a:xfrm>
            <a:off x="507600" y="1806499"/>
            <a:ext cx="9288000" cy="590546"/>
          </a:xfrm>
        </p:spPr>
        <p:txBody>
          <a:bodyPr>
            <a:spAutoFit/>
          </a:bodyPr>
          <a:lstStyle>
            <a:lvl1pPr marL="0" marR="0" indent="0" algn="l" defTabSz="914400" rtl="0" eaLnBrk="1" fontAlgn="auto" latinLnBrk="0" hangingPunct="1">
              <a:lnSpc>
                <a:spcPct val="110000"/>
              </a:lnSpc>
              <a:spcBef>
                <a:spcPts val="500"/>
              </a:spcBef>
              <a:spcAft>
                <a:spcPts val="0"/>
              </a:spcAft>
              <a:buClr>
                <a:schemeClr val="accent1"/>
              </a:buClr>
              <a:buSzTx/>
              <a:buFont typeface="Arial" panose="020B0604020202020204" pitchFamily="34" charset="0"/>
              <a:buNone/>
              <a:tabLst/>
              <a:defRPr sz="1800" b="0" i="0" spc="20" baseline="0">
                <a:solidFill>
                  <a:schemeClr val="tx1"/>
                </a:solidFill>
                <a:latin typeface="Work Sans Light" pitchFamily="2" charset="77"/>
              </a:defRPr>
            </a:lvl1pPr>
            <a:lvl2pPr>
              <a:defRPr sz="1500" b="0" i="0">
                <a:latin typeface="Work Sans Light" pitchFamily="2" charset="77"/>
              </a:defRPr>
            </a:lvl2pPr>
            <a:lvl3pPr>
              <a:defRPr sz="1500" b="0" i="0">
                <a:latin typeface="Work Sans Light" pitchFamily="2" charset="77"/>
              </a:defRPr>
            </a:lvl3pPr>
            <a:lvl4pPr>
              <a:defRPr sz="1500" b="0" i="0">
                <a:latin typeface="Work Sans Light" pitchFamily="2" charset="77"/>
              </a:defRPr>
            </a:lvl4pPr>
            <a:lvl5pPr>
              <a:defRPr sz="1500" b="0" i="0">
                <a:latin typeface="Work Sans Light" pitchFamily="2" charset="77"/>
              </a:defRPr>
            </a:lvl5pPr>
          </a:lstStyle>
          <a:p>
            <a:r>
              <a:rPr lang="en-US" noProof="0">
                <a:effectLst/>
                <a:latin typeface="Work Sans Light" pitchFamily="2" charset="77"/>
              </a:rPr>
              <a:t>Berupta sum sequi invelib earupta videst, et ut quisserro estis conem. Pitat fugitius aut lati aut lis arum cume posto to es et quaero deris sunto ommolenis volupt.</a:t>
            </a:r>
          </a:p>
        </p:txBody>
      </p:sp>
      <p:sp>
        <p:nvSpPr>
          <p:cNvPr id="4" name="Fußzeilenplatzhalter 3">
            <a:extLst>
              <a:ext uri="{FF2B5EF4-FFF2-40B4-BE49-F238E27FC236}">
                <a16:creationId xmlns:a16="http://schemas.microsoft.com/office/drawing/2014/main" id="{9ED4D7CE-5FA1-4C1F-B741-7C162145A94B}"/>
              </a:ext>
            </a:extLst>
          </p:cNvPr>
          <p:cNvSpPr>
            <a:spLocks noGrp="1"/>
          </p:cNvSpPr>
          <p:nvPr>
            <p:ph type="ftr" sz="quarter" idx="12"/>
          </p:nvPr>
        </p:nvSpPr>
        <p:spPr/>
        <p:txBody>
          <a:bodyPr/>
          <a:lstStyle/>
          <a:p>
            <a:r>
              <a:rPr lang="en-US" noProof="0"/>
              <a:t>Copyright © SUSE 2020</a:t>
            </a:r>
          </a:p>
        </p:txBody>
      </p:sp>
      <p:sp>
        <p:nvSpPr>
          <p:cNvPr id="5" name="Foliennummernplatzhalter 4">
            <a:extLst>
              <a:ext uri="{FF2B5EF4-FFF2-40B4-BE49-F238E27FC236}">
                <a16:creationId xmlns:a16="http://schemas.microsoft.com/office/drawing/2014/main" id="{F11197BD-9F66-4524-B429-D8CD80282EC0}"/>
              </a:ext>
            </a:extLst>
          </p:cNvPr>
          <p:cNvSpPr>
            <a:spLocks noGrp="1"/>
          </p:cNvSpPr>
          <p:nvPr>
            <p:ph type="sldNum" sz="quarter" idx="13"/>
          </p:nvPr>
        </p:nvSpPr>
        <p:spPr/>
        <p:txBody>
          <a:bodyPr/>
          <a:lstStyle/>
          <a:p>
            <a:fld id="{E27944A3-C911-4B20-B8AF-AE5B92A5478B}" type="slidenum">
              <a:rPr lang="en-US" noProof="0" smtClean="0"/>
              <a:pPr/>
              <a:t>‹#›</a:t>
            </a:fld>
            <a:endParaRPr lang="en-US" noProof="0"/>
          </a:p>
        </p:txBody>
      </p:sp>
      <p:sp>
        <p:nvSpPr>
          <p:cNvPr id="2" name="Titel 1">
            <a:extLst>
              <a:ext uri="{FF2B5EF4-FFF2-40B4-BE49-F238E27FC236}">
                <a16:creationId xmlns:a16="http://schemas.microsoft.com/office/drawing/2014/main" id="{F7A4082F-BD5A-4235-854F-757530F3881F}"/>
              </a:ext>
            </a:extLst>
          </p:cNvPr>
          <p:cNvSpPr>
            <a:spLocks noGrp="1"/>
          </p:cNvSpPr>
          <p:nvPr>
            <p:ph type="title"/>
          </p:nvPr>
        </p:nvSpPr>
        <p:spPr>
          <a:xfrm>
            <a:off x="507600" y="800852"/>
            <a:ext cx="11176800" cy="808458"/>
          </a:xfrm>
        </p:spPr>
        <p:txBody>
          <a:bodyPr bIns="251999" anchor="t"/>
          <a:lstStyle>
            <a:lvl1pPr>
              <a:defRPr/>
            </a:lvl1pPr>
          </a:lstStyle>
          <a:p>
            <a:r>
              <a:rPr lang="en-US" noProof="0"/>
              <a:t>Click to edit Master title style</a:t>
            </a:r>
          </a:p>
        </p:txBody>
      </p:sp>
      <p:pic>
        <p:nvPicPr>
          <p:cNvPr id="8" name="Gepunktetes Rechteck">
            <a:extLst>
              <a:ext uri="{FF2B5EF4-FFF2-40B4-BE49-F238E27FC236}">
                <a16:creationId xmlns:a16="http://schemas.microsoft.com/office/drawing/2014/main" id="{5874C4A6-8DF8-2C45-B014-A30BF683036C}"/>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t="12954"/>
          <a:stretch/>
        </p:blipFill>
        <p:spPr>
          <a:xfrm>
            <a:off x="3303494" y="5715000"/>
            <a:ext cx="7117200" cy="907161"/>
          </a:xfrm>
          <a:prstGeom prst="rect">
            <a:avLst/>
          </a:prstGeom>
        </p:spPr>
      </p:pic>
    </p:spTree>
    <p:extLst>
      <p:ext uri="{BB962C8B-B14F-4D97-AF65-F5344CB8AC3E}">
        <p14:creationId xmlns:p14="http://schemas.microsoft.com/office/powerpoint/2010/main" val="41416183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7600" y="478089"/>
            <a:ext cx="11176800" cy="558982"/>
          </a:xfrm>
        </p:spPr>
        <p:txBody>
          <a:bodyPr/>
          <a:lstStyle/>
          <a:p>
            <a:r>
              <a:rPr lang="en-US"/>
              <a:t> </a:t>
            </a:r>
          </a:p>
        </p:txBody>
      </p:sp>
      <p:sp>
        <p:nvSpPr>
          <p:cNvPr id="3" name="Slide Number Placeholder 2"/>
          <p:cNvSpPr>
            <a:spLocks noGrp="1"/>
          </p:cNvSpPr>
          <p:nvPr>
            <p:ph type="sldNum" sz="quarter" idx="10"/>
          </p:nvPr>
        </p:nvSpPr>
        <p:spPr/>
        <p:txBody>
          <a:bodyPr/>
          <a:lstStyle/>
          <a:p>
            <a:fld id="{D8D877B3-D348-4611-9BDB-C5374591D951}" type="slidenum">
              <a:rPr lang="en-US" smtClean="0"/>
              <a:pPr/>
              <a:t>‹#›</a:t>
            </a:fld>
            <a:endParaRPr lang="en-US"/>
          </a:p>
        </p:txBody>
      </p:sp>
      <p:sp>
        <p:nvSpPr>
          <p:cNvPr id="4" name="Rectangle 3">
            <a:extLst>
              <a:ext uri="{FF2B5EF4-FFF2-40B4-BE49-F238E27FC236}">
                <a16:creationId xmlns:a16="http://schemas.microsoft.com/office/drawing/2014/main" id="{2438AD6B-6218-E849-B00F-B06748EEED45}"/>
              </a:ext>
            </a:extLst>
          </p:cNvPr>
          <p:cNvSpPr/>
          <p:nvPr userDrawn="1"/>
        </p:nvSpPr>
        <p:spPr>
          <a:xfrm>
            <a:off x="507600" y="1017270"/>
            <a:ext cx="5447430" cy="2148840"/>
          </a:xfrm>
          <a:prstGeom prst="rect">
            <a:avLst/>
          </a:prstGeom>
          <a:solidFill>
            <a:schemeClr val="tx2">
              <a:lumMod val="25000"/>
              <a:lumOff val="75000"/>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10000"/>
              </a:lnSpc>
              <a:spcBef>
                <a:spcPts val="500"/>
              </a:spcBef>
            </a:pPr>
            <a:endParaRPr lang="en-US" sz="1200"/>
          </a:p>
        </p:txBody>
      </p:sp>
      <p:sp>
        <p:nvSpPr>
          <p:cNvPr id="5" name="Rectangle 4">
            <a:extLst>
              <a:ext uri="{FF2B5EF4-FFF2-40B4-BE49-F238E27FC236}">
                <a16:creationId xmlns:a16="http://schemas.microsoft.com/office/drawing/2014/main" id="{D1419FA9-FE48-EF40-9B10-1A1FCFE96433}"/>
              </a:ext>
            </a:extLst>
          </p:cNvPr>
          <p:cNvSpPr/>
          <p:nvPr userDrawn="1"/>
        </p:nvSpPr>
        <p:spPr>
          <a:xfrm>
            <a:off x="507600" y="3300300"/>
            <a:ext cx="5447430" cy="2778953"/>
          </a:xfrm>
          <a:prstGeom prst="rect">
            <a:avLst/>
          </a:prstGeom>
          <a:solidFill>
            <a:schemeClr val="tx2">
              <a:lumMod val="25000"/>
              <a:lumOff val="75000"/>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10000"/>
              </a:lnSpc>
              <a:spcBef>
                <a:spcPts val="500"/>
              </a:spcBef>
            </a:pPr>
            <a:endParaRPr lang="en-US" sz="1200"/>
          </a:p>
        </p:txBody>
      </p:sp>
      <p:sp>
        <p:nvSpPr>
          <p:cNvPr id="6" name="Rectangle 5">
            <a:extLst>
              <a:ext uri="{FF2B5EF4-FFF2-40B4-BE49-F238E27FC236}">
                <a16:creationId xmlns:a16="http://schemas.microsoft.com/office/drawing/2014/main" id="{2DA82362-9714-C642-95C0-3FE5B548AA90}"/>
              </a:ext>
            </a:extLst>
          </p:cNvPr>
          <p:cNvSpPr/>
          <p:nvPr userDrawn="1"/>
        </p:nvSpPr>
        <p:spPr>
          <a:xfrm>
            <a:off x="6096000" y="1017270"/>
            <a:ext cx="5588400" cy="2754630"/>
          </a:xfrm>
          <a:prstGeom prst="rect">
            <a:avLst/>
          </a:prstGeom>
          <a:solidFill>
            <a:schemeClr val="tx2">
              <a:lumMod val="25000"/>
              <a:lumOff val="75000"/>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10000"/>
              </a:lnSpc>
              <a:spcBef>
                <a:spcPts val="500"/>
              </a:spcBef>
            </a:pPr>
            <a:endParaRPr lang="en-US" sz="1200"/>
          </a:p>
        </p:txBody>
      </p:sp>
      <p:sp>
        <p:nvSpPr>
          <p:cNvPr id="8" name="Rectangle 7">
            <a:extLst>
              <a:ext uri="{FF2B5EF4-FFF2-40B4-BE49-F238E27FC236}">
                <a16:creationId xmlns:a16="http://schemas.microsoft.com/office/drawing/2014/main" id="{1BBC4ED4-5A50-184A-8248-7C43ACA0F915}"/>
              </a:ext>
            </a:extLst>
          </p:cNvPr>
          <p:cNvSpPr/>
          <p:nvPr userDrawn="1"/>
        </p:nvSpPr>
        <p:spPr>
          <a:xfrm>
            <a:off x="8933940" y="3829050"/>
            <a:ext cx="2750461" cy="2250203"/>
          </a:xfrm>
          <a:prstGeom prst="rect">
            <a:avLst/>
          </a:prstGeom>
          <a:solidFill>
            <a:schemeClr val="tx2">
              <a:lumMod val="25000"/>
              <a:lumOff val="75000"/>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10000"/>
              </a:lnSpc>
              <a:spcBef>
                <a:spcPts val="500"/>
              </a:spcBef>
            </a:pPr>
            <a:endParaRPr lang="en-US" sz="1200"/>
          </a:p>
        </p:txBody>
      </p:sp>
      <p:grpSp>
        <p:nvGrpSpPr>
          <p:cNvPr id="30" name="Group 29">
            <a:extLst>
              <a:ext uri="{FF2B5EF4-FFF2-40B4-BE49-F238E27FC236}">
                <a16:creationId xmlns:a16="http://schemas.microsoft.com/office/drawing/2014/main" id="{6CDD52D0-0E98-A740-A2FE-861380C35C70}"/>
              </a:ext>
            </a:extLst>
          </p:cNvPr>
          <p:cNvGrpSpPr/>
          <p:nvPr userDrawn="1"/>
        </p:nvGrpSpPr>
        <p:grpSpPr>
          <a:xfrm>
            <a:off x="6179108" y="1467264"/>
            <a:ext cx="1658606" cy="1230141"/>
            <a:chOff x="6189156" y="1839046"/>
            <a:chExt cx="1658606" cy="1230141"/>
          </a:xfrm>
        </p:grpSpPr>
        <p:cxnSp>
          <p:nvCxnSpPr>
            <p:cNvPr id="17" name="Straight Connector 16">
              <a:extLst>
                <a:ext uri="{FF2B5EF4-FFF2-40B4-BE49-F238E27FC236}">
                  <a16:creationId xmlns:a16="http://schemas.microsoft.com/office/drawing/2014/main" id="{4F41C630-CF9B-E046-9B7E-BDBA1F386824}"/>
                </a:ext>
              </a:extLst>
            </p:cNvPr>
            <p:cNvCxnSpPr>
              <a:cxnSpLocks/>
            </p:cNvCxnSpPr>
            <p:nvPr/>
          </p:nvCxnSpPr>
          <p:spPr>
            <a:xfrm>
              <a:off x="6189156" y="2277161"/>
              <a:ext cx="1658606" cy="0"/>
            </a:xfrm>
            <a:prstGeom prst="line">
              <a:avLst/>
            </a:prstGeom>
            <a:solidFill>
              <a:schemeClr val="tx2">
                <a:lumMod val="90000"/>
                <a:lumOff val="10000"/>
              </a:schemeClr>
            </a:solidFill>
            <a:ln w="203200">
              <a:solidFill>
                <a:schemeClr val="tx2">
                  <a:lumMod val="90000"/>
                  <a:lumOff val="1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6A35CDB4-5AB1-C046-8648-3C76BDA61EFE}"/>
                </a:ext>
              </a:extLst>
            </p:cNvPr>
            <p:cNvCxnSpPr>
              <a:cxnSpLocks/>
            </p:cNvCxnSpPr>
            <p:nvPr/>
          </p:nvCxnSpPr>
          <p:spPr>
            <a:xfrm flipV="1">
              <a:off x="6289486" y="2177647"/>
              <a:ext cx="0" cy="891540"/>
            </a:xfrm>
            <a:prstGeom prst="line">
              <a:avLst/>
            </a:prstGeom>
            <a:solidFill>
              <a:schemeClr val="tx2">
                <a:lumMod val="90000"/>
                <a:lumOff val="10000"/>
              </a:schemeClr>
            </a:solidFill>
            <a:ln w="203200">
              <a:solidFill>
                <a:schemeClr val="tx2">
                  <a:lumMod val="90000"/>
                  <a:lumOff val="10000"/>
                </a:schemeClr>
              </a:solidFill>
            </a:ln>
          </p:spPr>
          <p:style>
            <a:lnRef idx="1">
              <a:schemeClr val="accent1"/>
            </a:lnRef>
            <a:fillRef idx="0">
              <a:schemeClr val="accent1"/>
            </a:fillRef>
            <a:effectRef idx="0">
              <a:schemeClr val="accent1"/>
            </a:effectRef>
            <a:fontRef idx="minor">
              <a:schemeClr val="tx1"/>
            </a:fontRef>
          </p:style>
        </p:cxnSp>
        <p:sp>
          <p:nvSpPr>
            <p:cNvPr id="15" name="Right Triangle 14">
              <a:extLst>
                <a:ext uri="{FF2B5EF4-FFF2-40B4-BE49-F238E27FC236}">
                  <a16:creationId xmlns:a16="http://schemas.microsoft.com/office/drawing/2014/main" id="{26D250B9-ED47-614A-B500-7A6F135214FE}"/>
                </a:ext>
              </a:extLst>
            </p:cNvPr>
            <p:cNvSpPr/>
            <p:nvPr/>
          </p:nvSpPr>
          <p:spPr>
            <a:xfrm flipH="1">
              <a:off x="7539152" y="1839046"/>
              <a:ext cx="308610" cy="302884"/>
            </a:xfrm>
            <a:prstGeom prst="rtTriangle">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10000"/>
                </a:lnSpc>
                <a:spcBef>
                  <a:spcPts val="500"/>
                </a:spcBef>
              </a:pPr>
              <a:endParaRPr lang="en-US" sz="1200"/>
            </a:p>
          </p:txBody>
        </p:sp>
      </p:grpSp>
      <p:sp>
        <p:nvSpPr>
          <p:cNvPr id="23" name="Rectangle 22">
            <a:extLst>
              <a:ext uri="{FF2B5EF4-FFF2-40B4-BE49-F238E27FC236}">
                <a16:creationId xmlns:a16="http://schemas.microsoft.com/office/drawing/2014/main" id="{9CD98F92-D9B4-874D-BAAF-28E075727626}"/>
              </a:ext>
            </a:extLst>
          </p:cNvPr>
          <p:cNvSpPr/>
          <p:nvPr userDrawn="1"/>
        </p:nvSpPr>
        <p:spPr>
          <a:xfrm>
            <a:off x="6096000" y="3829050"/>
            <a:ext cx="2750461" cy="2250203"/>
          </a:xfrm>
          <a:prstGeom prst="rect">
            <a:avLst/>
          </a:prstGeom>
          <a:solidFill>
            <a:schemeClr val="tx2">
              <a:lumMod val="25000"/>
              <a:lumOff val="75000"/>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10000"/>
              </a:lnSpc>
              <a:spcBef>
                <a:spcPts val="500"/>
              </a:spcBef>
            </a:pPr>
            <a:endParaRPr lang="en-US" sz="1200"/>
          </a:p>
        </p:txBody>
      </p:sp>
      <p:grpSp>
        <p:nvGrpSpPr>
          <p:cNvPr id="31" name="Group 30">
            <a:extLst>
              <a:ext uri="{FF2B5EF4-FFF2-40B4-BE49-F238E27FC236}">
                <a16:creationId xmlns:a16="http://schemas.microsoft.com/office/drawing/2014/main" id="{74A944D1-C325-3A4B-9DDF-FF0BA4718C08}"/>
              </a:ext>
            </a:extLst>
          </p:cNvPr>
          <p:cNvGrpSpPr/>
          <p:nvPr userDrawn="1"/>
        </p:nvGrpSpPr>
        <p:grpSpPr>
          <a:xfrm>
            <a:off x="8068108" y="1117245"/>
            <a:ext cx="1658606" cy="1240189"/>
            <a:chOff x="7956870" y="1489027"/>
            <a:chExt cx="1658606" cy="1240189"/>
          </a:xfrm>
        </p:grpSpPr>
        <p:cxnSp>
          <p:nvCxnSpPr>
            <p:cNvPr id="24" name="Straight Connector 23">
              <a:extLst>
                <a:ext uri="{FF2B5EF4-FFF2-40B4-BE49-F238E27FC236}">
                  <a16:creationId xmlns:a16="http://schemas.microsoft.com/office/drawing/2014/main" id="{D5AF4140-D933-C744-B5DA-770190974B74}"/>
                </a:ext>
              </a:extLst>
            </p:cNvPr>
            <p:cNvCxnSpPr>
              <a:cxnSpLocks/>
            </p:cNvCxnSpPr>
            <p:nvPr userDrawn="1"/>
          </p:nvCxnSpPr>
          <p:spPr>
            <a:xfrm>
              <a:off x="7956870" y="1937190"/>
              <a:ext cx="1658606" cy="0"/>
            </a:xfrm>
            <a:prstGeom prst="line">
              <a:avLst/>
            </a:prstGeom>
            <a:solidFill>
              <a:schemeClr val="tx2">
                <a:lumMod val="90000"/>
                <a:lumOff val="10000"/>
              </a:schemeClr>
            </a:solidFill>
            <a:ln w="203200">
              <a:solidFill>
                <a:schemeClr val="tx2">
                  <a:lumMod val="90000"/>
                  <a:lumOff val="1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065BDDFE-03B2-C34E-A3FE-50102B6C853A}"/>
                </a:ext>
              </a:extLst>
            </p:cNvPr>
            <p:cNvCxnSpPr>
              <a:cxnSpLocks/>
            </p:cNvCxnSpPr>
            <p:nvPr userDrawn="1"/>
          </p:nvCxnSpPr>
          <p:spPr>
            <a:xfrm flipV="1">
              <a:off x="8057200" y="1837676"/>
              <a:ext cx="0" cy="891540"/>
            </a:xfrm>
            <a:prstGeom prst="line">
              <a:avLst/>
            </a:prstGeom>
            <a:solidFill>
              <a:schemeClr val="tx2">
                <a:lumMod val="90000"/>
                <a:lumOff val="10000"/>
              </a:schemeClr>
            </a:solidFill>
            <a:ln w="203200">
              <a:solidFill>
                <a:schemeClr val="tx2">
                  <a:lumMod val="90000"/>
                  <a:lumOff val="10000"/>
                </a:schemeClr>
              </a:solidFill>
            </a:ln>
          </p:spPr>
          <p:style>
            <a:lnRef idx="1">
              <a:schemeClr val="accent1"/>
            </a:lnRef>
            <a:fillRef idx="0">
              <a:schemeClr val="accent1"/>
            </a:fillRef>
            <a:effectRef idx="0">
              <a:schemeClr val="accent1"/>
            </a:effectRef>
            <a:fontRef idx="minor">
              <a:schemeClr val="tx1"/>
            </a:fontRef>
          </p:style>
        </p:cxnSp>
        <p:sp>
          <p:nvSpPr>
            <p:cNvPr id="26" name="Right Triangle 25">
              <a:extLst>
                <a:ext uri="{FF2B5EF4-FFF2-40B4-BE49-F238E27FC236}">
                  <a16:creationId xmlns:a16="http://schemas.microsoft.com/office/drawing/2014/main" id="{602807B9-0891-274D-9B0C-6FB6A3023694}"/>
                </a:ext>
              </a:extLst>
            </p:cNvPr>
            <p:cNvSpPr/>
            <p:nvPr userDrawn="1"/>
          </p:nvSpPr>
          <p:spPr>
            <a:xfrm flipH="1">
              <a:off x="9306866" y="1489027"/>
              <a:ext cx="308610" cy="302884"/>
            </a:xfrm>
            <a:prstGeom prst="rtTriangle">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10000"/>
                </a:lnSpc>
                <a:spcBef>
                  <a:spcPts val="500"/>
                </a:spcBef>
              </a:pPr>
              <a:endParaRPr lang="en-US" sz="1200"/>
            </a:p>
          </p:txBody>
        </p:sp>
      </p:grpSp>
      <p:grpSp>
        <p:nvGrpSpPr>
          <p:cNvPr id="32" name="Group 31">
            <a:extLst>
              <a:ext uri="{FF2B5EF4-FFF2-40B4-BE49-F238E27FC236}">
                <a16:creationId xmlns:a16="http://schemas.microsoft.com/office/drawing/2014/main" id="{87234A89-778D-BA43-9CED-681150F96FBD}"/>
              </a:ext>
            </a:extLst>
          </p:cNvPr>
          <p:cNvGrpSpPr/>
          <p:nvPr userDrawn="1"/>
        </p:nvGrpSpPr>
        <p:grpSpPr>
          <a:xfrm>
            <a:off x="9957108" y="1114762"/>
            <a:ext cx="1658606" cy="891540"/>
            <a:chOff x="9715956" y="1486544"/>
            <a:chExt cx="1658606" cy="891540"/>
          </a:xfrm>
        </p:grpSpPr>
        <p:cxnSp>
          <p:nvCxnSpPr>
            <p:cNvPr id="27" name="Straight Connector 26">
              <a:extLst>
                <a:ext uri="{FF2B5EF4-FFF2-40B4-BE49-F238E27FC236}">
                  <a16:creationId xmlns:a16="http://schemas.microsoft.com/office/drawing/2014/main" id="{0C61C245-C393-564B-996B-EA162BD2290F}"/>
                </a:ext>
              </a:extLst>
            </p:cNvPr>
            <p:cNvCxnSpPr>
              <a:cxnSpLocks/>
            </p:cNvCxnSpPr>
            <p:nvPr userDrawn="1"/>
          </p:nvCxnSpPr>
          <p:spPr>
            <a:xfrm>
              <a:off x="9715956" y="1586058"/>
              <a:ext cx="1658606" cy="0"/>
            </a:xfrm>
            <a:prstGeom prst="line">
              <a:avLst/>
            </a:prstGeom>
            <a:solidFill>
              <a:schemeClr val="tx2">
                <a:lumMod val="90000"/>
                <a:lumOff val="10000"/>
              </a:schemeClr>
            </a:solidFill>
            <a:ln w="203200">
              <a:solidFill>
                <a:schemeClr val="tx2">
                  <a:lumMod val="90000"/>
                  <a:lumOff val="10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D4AA632C-6C23-F644-9C49-4B4106C3F6C3}"/>
                </a:ext>
              </a:extLst>
            </p:cNvPr>
            <p:cNvCxnSpPr>
              <a:cxnSpLocks/>
            </p:cNvCxnSpPr>
            <p:nvPr userDrawn="1"/>
          </p:nvCxnSpPr>
          <p:spPr>
            <a:xfrm flipV="1">
              <a:off x="9816286" y="1486544"/>
              <a:ext cx="0" cy="891540"/>
            </a:xfrm>
            <a:prstGeom prst="line">
              <a:avLst/>
            </a:prstGeom>
            <a:solidFill>
              <a:schemeClr val="tx2">
                <a:lumMod val="90000"/>
                <a:lumOff val="10000"/>
              </a:schemeClr>
            </a:solidFill>
            <a:ln w="203200">
              <a:solidFill>
                <a:schemeClr val="tx2">
                  <a:lumMod val="90000"/>
                  <a:lumOff val="10000"/>
                </a:schemeClr>
              </a:solidFill>
            </a:ln>
          </p:spPr>
          <p:style>
            <a:lnRef idx="1">
              <a:schemeClr val="accent1"/>
            </a:lnRef>
            <a:fillRef idx="0">
              <a:schemeClr val="accent1"/>
            </a:fillRef>
            <a:effectRef idx="0">
              <a:schemeClr val="accent1"/>
            </a:effectRef>
            <a:fontRef idx="minor">
              <a:schemeClr val="tx1"/>
            </a:fontRef>
          </p:style>
        </p:cxnSp>
      </p:grpSp>
      <p:sp>
        <p:nvSpPr>
          <p:cNvPr id="35" name="TextBox 34">
            <a:extLst>
              <a:ext uri="{FF2B5EF4-FFF2-40B4-BE49-F238E27FC236}">
                <a16:creationId xmlns:a16="http://schemas.microsoft.com/office/drawing/2014/main" id="{3C0908D1-906D-AC4F-BAD4-80DEB37591AB}"/>
              </a:ext>
            </a:extLst>
          </p:cNvPr>
          <p:cNvSpPr txBox="1"/>
          <p:nvPr userDrawn="1"/>
        </p:nvSpPr>
        <p:spPr>
          <a:xfrm>
            <a:off x="6379769" y="2277604"/>
            <a:ext cx="1457943" cy="1494296"/>
          </a:xfrm>
          <a:prstGeom prst="rect">
            <a:avLst/>
          </a:prstGeom>
          <a:noFill/>
        </p:spPr>
        <p:txBody>
          <a:bodyPr wrap="square" rtlCol="0">
            <a:spAutoFit/>
          </a:bodyPr>
          <a:lstStyle/>
          <a:p>
            <a:endParaRPr lang="en-US"/>
          </a:p>
        </p:txBody>
      </p:sp>
      <p:sp>
        <p:nvSpPr>
          <p:cNvPr id="36" name="TextBox 35">
            <a:extLst>
              <a:ext uri="{FF2B5EF4-FFF2-40B4-BE49-F238E27FC236}">
                <a16:creationId xmlns:a16="http://schemas.microsoft.com/office/drawing/2014/main" id="{F9120F14-C3F6-B74B-B7CC-6C7165E2FB1A}"/>
              </a:ext>
            </a:extLst>
          </p:cNvPr>
          <p:cNvSpPr txBox="1"/>
          <p:nvPr userDrawn="1"/>
        </p:nvSpPr>
        <p:spPr>
          <a:xfrm>
            <a:off x="8279111" y="1936225"/>
            <a:ext cx="1447601" cy="1494296"/>
          </a:xfrm>
          <a:prstGeom prst="rect">
            <a:avLst/>
          </a:prstGeom>
          <a:noFill/>
        </p:spPr>
        <p:txBody>
          <a:bodyPr wrap="square" rtlCol="0">
            <a:spAutoFit/>
          </a:bodyPr>
          <a:lstStyle/>
          <a:p>
            <a:endParaRPr lang="en-US"/>
          </a:p>
        </p:txBody>
      </p:sp>
      <p:sp>
        <p:nvSpPr>
          <p:cNvPr id="37" name="TextBox 36">
            <a:extLst>
              <a:ext uri="{FF2B5EF4-FFF2-40B4-BE49-F238E27FC236}">
                <a16:creationId xmlns:a16="http://schemas.microsoft.com/office/drawing/2014/main" id="{64B44902-8CE2-CC44-9B85-4976FF370BC7}"/>
              </a:ext>
            </a:extLst>
          </p:cNvPr>
          <p:cNvSpPr txBox="1"/>
          <p:nvPr userDrawn="1"/>
        </p:nvSpPr>
        <p:spPr>
          <a:xfrm>
            <a:off x="10177482" y="1593444"/>
            <a:ext cx="1438230" cy="1494296"/>
          </a:xfrm>
          <a:prstGeom prst="rect">
            <a:avLst/>
          </a:prstGeom>
          <a:noFill/>
        </p:spPr>
        <p:txBody>
          <a:bodyPr wrap="square" rtlCol="0">
            <a:spAutoFit/>
          </a:bodyPr>
          <a:lstStyle/>
          <a:p>
            <a:endParaRPr lang="en-US"/>
          </a:p>
        </p:txBody>
      </p:sp>
      <p:sp>
        <p:nvSpPr>
          <p:cNvPr id="38" name="TextBox 37">
            <a:extLst>
              <a:ext uri="{FF2B5EF4-FFF2-40B4-BE49-F238E27FC236}">
                <a16:creationId xmlns:a16="http://schemas.microsoft.com/office/drawing/2014/main" id="{F8EBDE7C-681A-CC43-9FA5-961436E4E48A}"/>
              </a:ext>
            </a:extLst>
          </p:cNvPr>
          <p:cNvSpPr txBox="1"/>
          <p:nvPr userDrawn="1"/>
        </p:nvSpPr>
        <p:spPr>
          <a:xfrm>
            <a:off x="536234" y="1084685"/>
            <a:ext cx="5392765" cy="2038067"/>
          </a:xfrm>
          <a:prstGeom prst="rect">
            <a:avLst/>
          </a:prstGeom>
          <a:noFill/>
          <a:ln>
            <a:noFill/>
          </a:ln>
        </p:spPr>
        <p:txBody>
          <a:bodyPr wrap="square" rtlCol="0">
            <a:spAutoFit/>
          </a:bodyPr>
          <a:lstStyle/>
          <a:p>
            <a:endParaRPr lang="en-US"/>
          </a:p>
        </p:txBody>
      </p:sp>
      <p:sp>
        <p:nvSpPr>
          <p:cNvPr id="39" name="TextBox 38">
            <a:extLst>
              <a:ext uri="{FF2B5EF4-FFF2-40B4-BE49-F238E27FC236}">
                <a16:creationId xmlns:a16="http://schemas.microsoft.com/office/drawing/2014/main" id="{0F9CAA70-23B7-8C46-B384-44D9BD889263}"/>
              </a:ext>
            </a:extLst>
          </p:cNvPr>
          <p:cNvSpPr txBox="1"/>
          <p:nvPr userDrawn="1"/>
        </p:nvSpPr>
        <p:spPr>
          <a:xfrm>
            <a:off x="507599" y="3343657"/>
            <a:ext cx="5392765" cy="2038067"/>
          </a:xfrm>
          <a:prstGeom prst="rect">
            <a:avLst/>
          </a:prstGeom>
          <a:noFill/>
        </p:spPr>
        <p:txBody>
          <a:bodyPr wrap="square" rtlCol="0">
            <a:spAutoFit/>
          </a:bodyPr>
          <a:lstStyle/>
          <a:p>
            <a:endParaRPr lang="en-US"/>
          </a:p>
        </p:txBody>
      </p:sp>
      <p:sp>
        <p:nvSpPr>
          <p:cNvPr id="40" name="TextBox 39">
            <a:extLst>
              <a:ext uri="{FF2B5EF4-FFF2-40B4-BE49-F238E27FC236}">
                <a16:creationId xmlns:a16="http://schemas.microsoft.com/office/drawing/2014/main" id="{31E17E2C-B43E-CD4F-A51C-AE17731530E5}"/>
              </a:ext>
            </a:extLst>
          </p:cNvPr>
          <p:cNvSpPr txBox="1"/>
          <p:nvPr userDrawn="1"/>
        </p:nvSpPr>
        <p:spPr>
          <a:xfrm>
            <a:off x="6150078" y="3879765"/>
            <a:ext cx="2696383" cy="2038067"/>
          </a:xfrm>
          <a:prstGeom prst="rect">
            <a:avLst/>
          </a:prstGeom>
          <a:noFill/>
        </p:spPr>
        <p:txBody>
          <a:bodyPr wrap="square" rtlCol="0">
            <a:spAutoFit/>
          </a:bodyPr>
          <a:lstStyle/>
          <a:p>
            <a:endParaRPr lang="en-US"/>
          </a:p>
        </p:txBody>
      </p:sp>
      <p:sp>
        <p:nvSpPr>
          <p:cNvPr id="41" name="TextBox 40">
            <a:extLst>
              <a:ext uri="{FF2B5EF4-FFF2-40B4-BE49-F238E27FC236}">
                <a16:creationId xmlns:a16="http://schemas.microsoft.com/office/drawing/2014/main" id="{0648307A-34FE-4E4C-A06B-2A16E9C9EAFE}"/>
              </a:ext>
            </a:extLst>
          </p:cNvPr>
          <p:cNvSpPr txBox="1"/>
          <p:nvPr userDrawn="1"/>
        </p:nvSpPr>
        <p:spPr>
          <a:xfrm>
            <a:off x="8960978" y="3882541"/>
            <a:ext cx="2696383" cy="2038067"/>
          </a:xfrm>
          <a:prstGeom prst="rect">
            <a:avLst/>
          </a:prstGeom>
          <a:noFill/>
        </p:spPr>
        <p:txBody>
          <a:bodyPr wrap="square" rtlCol="0">
            <a:spAutoFit/>
          </a:bodyPr>
          <a:lstStyle/>
          <a:p>
            <a:endParaRPr lang="en-US"/>
          </a:p>
        </p:txBody>
      </p:sp>
    </p:spTree>
    <p:extLst>
      <p:ext uri="{BB962C8B-B14F-4D97-AF65-F5344CB8AC3E}">
        <p14:creationId xmlns:p14="http://schemas.microsoft.com/office/powerpoint/2010/main" val="21583584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7600" y="478089"/>
            <a:ext cx="11176800" cy="558982"/>
          </a:xfrm>
        </p:spPr>
        <p:txBody>
          <a:bodyPr/>
          <a:lstStyle/>
          <a:p>
            <a:r>
              <a:rPr lang="en-US"/>
              <a:t> </a:t>
            </a:r>
          </a:p>
        </p:txBody>
      </p:sp>
      <p:sp>
        <p:nvSpPr>
          <p:cNvPr id="3" name="Slide Number Placeholder 2"/>
          <p:cNvSpPr>
            <a:spLocks noGrp="1"/>
          </p:cNvSpPr>
          <p:nvPr>
            <p:ph type="sldNum" sz="quarter" idx="10"/>
          </p:nvPr>
        </p:nvSpPr>
        <p:spPr/>
        <p:txBody>
          <a:bodyPr/>
          <a:lstStyle/>
          <a:p>
            <a:fld id="{D8D877B3-D348-4611-9BDB-C5374591D951}" type="slidenum">
              <a:rPr lang="en-US" smtClean="0"/>
              <a:pPr/>
              <a:t>‹#›</a:t>
            </a:fld>
            <a:endParaRPr lang="en-US"/>
          </a:p>
        </p:txBody>
      </p:sp>
      <p:sp>
        <p:nvSpPr>
          <p:cNvPr id="4" name="Rectangle 3">
            <a:extLst>
              <a:ext uri="{FF2B5EF4-FFF2-40B4-BE49-F238E27FC236}">
                <a16:creationId xmlns:a16="http://schemas.microsoft.com/office/drawing/2014/main" id="{2438AD6B-6218-E849-B00F-B06748EEED45}"/>
              </a:ext>
            </a:extLst>
          </p:cNvPr>
          <p:cNvSpPr/>
          <p:nvPr userDrawn="1"/>
        </p:nvSpPr>
        <p:spPr>
          <a:xfrm>
            <a:off x="507600" y="1017270"/>
            <a:ext cx="5447430" cy="2148840"/>
          </a:xfrm>
          <a:prstGeom prst="rect">
            <a:avLst/>
          </a:prstGeom>
          <a:solidFill>
            <a:schemeClr val="tx2">
              <a:lumMod val="25000"/>
              <a:lumOff val="75000"/>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10000"/>
              </a:lnSpc>
              <a:spcBef>
                <a:spcPts val="500"/>
              </a:spcBef>
            </a:pPr>
            <a:endParaRPr lang="en-US" sz="1200"/>
          </a:p>
        </p:txBody>
      </p:sp>
      <p:sp>
        <p:nvSpPr>
          <p:cNvPr id="5" name="Rectangle 4">
            <a:extLst>
              <a:ext uri="{FF2B5EF4-FFF2-40B4-BE49-F238E27FC236}">
                <a16:creationId xmlns:a16="http://schemas.microsoft.com/office/drawing/2014/main" id="{D1419FA9-FE48-EF40-9B10-1A1FCFE96433}"/>
              </a:ext>
            </a:extLst>
          </p:cNvPr>
          <p:cNvSpPr/>
          <p:nvPr userDrawn="1"/>
        </p:nvSpPr>
        <p:spPr>
          <a:xfrm>
            <a:off x="507600" y="3300300"/>
            <a:ext cx="5447430" cy="2778953"/>
          </a:xfrm>
          <a:prstGeom prst="rect">
            <a:avLst/>
          </a:prstGeom>
          <a:solidFill>
            <a:schemeClr val="tx2">
              <a:lumMod val="25000"/>
              <a:lumOff val="75000"/>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10000"/>
              </a:lnSpc>
              <a:spcBef>
                <a:spcPts val="500"/>
              </a:spcBef>
            </a:pPr>
            <a:endParaRPr lang="en-US" sz="1200"/>
          </a:p>
        </p:txBody>
      </p:sp>
      <p:sp>
        <p:nvSpPr>
          <p:cNvPr id="6" name="Rectangle 5">
            <a:extLst>
              <a:ext uri="{FF2B5EF4-FFF2-40B4-BE49-F238E27FC236}">
                <a16:creationId xmlns:a16="http://schemas.microsoft.com/office/drawing/2014/main" id="{2DA82362-9714-C642-95C0-3FE5B548AA90}"/>
              </a:ext>
            </a:extLst>
          </p:cNvPr>
          <p:cNvSpPr/>
          <p:nvPr userDrawn="1"/>
        </p:nvSpPr>
        <p:spPr>
          <a:xfrm>
            <a:off x="6096000" y="1017270"/>
            <a:ext cx="5588400" cy="2754630"/>
          </a:xfrm>
          <a:prstGeom prst="rect">
            <a:avLst/>
          </a:prstGeom>
          <a:solidFill>
            <a:schemeClr val="tx2">
              <a:lumMod val="25000"/>
              <a:lumOff val="75000"/>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10000"/>
              </a:lnSpc>
              <a:spcBef>
                <a:spcPts val="500"/>
              </a:spcBef>
            </a:pPr>
            <a:endParaRPr lang="en-US" sz="1200"/>
          </a:p>
        </p:txBody>
      </p:sp>
      <p:grpSp>
        <p:nvGrpSpPr>
          <p:cNvPr id="30" name="Group 29">
            <a:extLst>
              <a:ext uri="{FF2B5EF4-FFF2-40B4-BE49-F238E27FC236}">
                <a16:creationId xmlns:a16="http://schemas.microsoft.com/office/drawing/2014/main" id="{6CDD52D0-0E98-A740-A2FE-861380C35C70}"/>
              </a:ext>
            </a:extLst>
          </p:cNvPr>
          <p:cNvGrpSpPr/>
          <p:nvPr userDrawn="1"/>
        </p:nvGrpSpPr>
        <p:grpSpPr>
          <a:xfrm>
            <a:off x="6179108" y="1467264"/>
            <a:ext cx="1658606" cy="1230141"/>
            <a:chOff x="6189156" y="1839046"/>
            <a:chExt cx="1658606" cy="1230141"/>
          </a:xfrm>
        </p:grpSpPr>
        <p:cxnSp>
          <p:nvCxnSpPr>
            <p:cNvPr id="17" name="Straight Connector 16">
              <a:extLst>
                <a:ext uri="{FF2B5EF4-FFF2-40B4-BE49-F238E27FC236}">
                  <a16:creationId xmlns:a16="http://schemas.microsoft.com/office/drawing/2014/main" id="{4F41C630-CF9B-E046-9B7E-BDBA1F386824}"/>
                </a:ext>
              </a:extLst>
            </p:cNvPr>
            <p:cNvCxnSpPr>
              <a:cxnSpLocks/>
            </p:cNvCxnSpPr>
            <p:nvPr/>
          </p:nvCxnSpPr>
          <p:spPr>
            <a:xfrm>
              <a:off x="6189156" y="2277161"/>
              <a:ext cx="1658606" cy="0"/>
            </a:xfrm>
            <a:prstGeom prst="line">
              <a:avLst/>
            </a:prstGeom>
            <a:solidFill>
              <a:schemeClr val="tx2">
                <a:lumMod val="90000"/>
                <a:lumOff val="10000"/>
              </a:schemeClr>
            </a:solidFill>
            <a:ln w="203200">
              <a:solidFill>
                <a:schemeClr val="tx2">
                  <a:lumMod val="90000"/>
                  <a:lumOff val="1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6A35CDB4-5AB1-C046-8648-3C76BDA61EFE}"/>
                </a:ext>
              </a:extLst>
            </p:cNvPr>
            <p:cNvCxnSpPr>
              <a:cxnSpLocks/>
            </p:cNvCxnSpPr>
            <p:nvPr/>
          </p:nvCxnSpPr>
          <p:spPr>
            <a:xfrm flipV="1">
              <a:off x="6289486" y="2177647"/>
              <a:ext cx="0" cy="891540"/>
            </a:xfrm>
            <a:prstGeom prst="line">
              <a:avLst/>
            </a:prstGeom>
            <a:solidFill>
              <a:schemeClr val="tx2">
                <a:lumMod val="90000"/>
                <a:lumOff val="10000"/>
              </a:schemeClr>
            </a:solidFill>
            <a:ln w="203200">
              <a:solidFill>
                <a:schemeClr val="tx2">
                  <a:lumMod val="90000"/>
                  <a:lumOff val="10000"/>
                </a:schemeClr>
              </a:solidFill>
            </a:ln>
          </p:spPr>
          <p:style>
            <a:lnRef idx="1">
              <a:schemeClr val="accent1"/>
            </a:lnRef>
            <a:fillRef idx="0">
              <a:schemeClr val="accent1"/>
            </a:fillRef>
            <a:effectRef idx="0">
              <a:schemeClr val="accent1"/>
            </a:effectRef>
            <a:fontRef idx="minor">
              <a:schemeClr val="tx1"/>
            </a:fontRef>
          </p:style>
        </p:cxnSp>
        <p:sp>
          <p:nvSpPr>
            <p:cNvPr id="15" name="Right Triangle 14">
              <a:extLst>
                <a:ext uri="{FF2B5EF4-FFF2-40B4-BE49-F238E27FC236}">
                  <a16:creationId xmlns:a16="http://schemas.microsoft.com/office/drawing/2014/main" id="{26D250B9-ED47-614A-B500-7A6F135214FE}"/>
                </a:ext>
              </a:extLst>
            </p:cNvPr>
            <p:cNvSpPr/>
            <p:nvPr/>
          </p:nvSpPr>
          <p:spPr>
            <a:xfrm flipH="1">
              <a:off x="7539152" y="1839046"/>
              <a:ext cx="308610" cy="302884"/>
            </a:xfrm>
            <a:prstGeom prst="rtTriangle">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10000"/>
                </a:lnSpc>
                <a:spcBef>
                  <a:spcPts val="500"/>
                </a:spcBef>
              </a:pPr>
              <a:endParaRPr lang="en-US" sz="1200"/>
            </a:p>
          </p:txBody>
        </p:sp>
      </p:grpSp>
      <p:sp>
        <p:nvSpPr>
          <p:cNvPr id="23" name="Rectangle 22">
            <a:extLst>
              <a:ext uri="{FF2B5EF4-FFF2-40B4-BE49-F238E27FC236}">
                <a16:creationId xmlns:a16="http://schemas.microsoft.com/office/drawing/2014/main" id="{9CD98F92-D9B4-874D-BAAF-28E075727626}"/>
              </a:ext>
            </a:extLst>
          </p:cNvPr>
          <p:cNvSpPr/>
          <p:nvPr userDrawn="1"/>
        </p:nvSpPr>
        <p:spPr>
          <a:xfrm>
            <a:off x="6096000" y="3829050"/>
            <a:ext cx="5588400" cy="2250203"/>
          </a:xfrm>
          <a:prstGeom prst="rect">
            <a:avLst/>
          </a:prstGeom>
          <a:solidFill>
            <a:schemeClr val="tx2">
              <a:lumMod val="25000"/>
              <a:lumOff val="75000"/>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10000"/>
              </a:lnSpc>
              <a:spcBef>
                <a:spcPts val="500"/>
              </a:spcBef>
            </a:pPr>
            <a:endParaRPr lang="en-US" sz="1200"/>
          </a:p>
        </p:txBody>
      </p:sp>
      <p:grpSp>
        <p:nvGrpSpPr>
          <p:cNvPr id="31" name="Group 30">
            <a:extLst>
              <a:ext uri="{FF2B5EF4-FFF2-40B4-BE49-F238E27FC236}">
                <a16:creationId xmlns:a16="http://schemas.microsoft.com/office/drawing/2014/main" id="{74A944D1-C325-3A4B-9DDF-FF0BA4718C08}"/>
              </a:ext>
            </a:extLst>
          </p:cNvPr>
          <p:cNvGrpSpPr/>
          <p:nvPr userDrawn="1"/>
        </p:nvGrpSpPr>
        <p:grpSpPr>
          <a:xfrm>
            <a:off x="8068108" y="1117245"/>
            <a:ext cx="1658606" cy="1240189"/>
            <a:chOff x="7956870" y="1489027"/>
            <a:chExt cx="1658606" cy="1240189"/>
          </a:xfrm>
        </p:grpSpPr>
        <p:cxnSp>
          <p:nvCxnSpPr>
            <p:cNvPr id="24" name="Straight Connector 23">
              <a:extLst>
                <a:ext uri="{FF2B5EF4-FFF2-40B4-BE49-F238E27FC236}">
                  <a16:creationId xmlns:a16="http://schemas.microsoft.com/office/drawing/2014/main" id="{D5AF4140-D933-C744-B5DA-770190974B74}"/>
                </a:ext>
              </a:extLst>
            </p:cNvPr>
            <p:cNvCxnSpPr>
              <a:cxnSpLocks/>
            </p:cNvCxnSpPr>
            <p:nvPr userDrawn="1"/>
          </p:nvCxnSpPr>
          <p:spPr>
            <a:xfrm>
              <a:off x="7956870" y="1937190"/>
              <a:ext cx="1658606" cy="0"/>
            </a:xfrm>
            <a:prstGeom prst="line">
              <a:avLst/>
            </a:prstGeom>
            <a:solidFill>
              <a:schemeClr val="tx2">
                <a:lumMod val="90000"/>
                <a:lumOff val="10000"/>
              </a:schemeClr>
            </a:solidFill>
            <a:ln w="203200">
              <a:solidFill>
                <a:schemeClr val="tx2">
                  <a:lumMod val="90000"/>
                  <a:lumOff val="1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065BDDFE-03B2-C34E-A3FE-50102B6C853A}"/>
                </a:ext>
              </a:extLst>
            </p:cNvPr>
            <p:cNvCxnSpPr>
              <a:cxnSpLocks/>
            </p:cNvCxnSpPr>
            <p:nvPr userDrawn="1"/>
          </p:nvCxnSpPr>
          <p:spPr>
            <a:xfrm flipV="1">
              <a:off x="8057200" y="1837676"/>
              <a:ext cx="0" cy="891540"/>
            </a:xfrm>
            <a:prstGeom prst="line">
              <a:avLst/>
            </a:prstGeom>
            <a:solidFill>
              <a:schemeClr val="tx2">
                <a:lumMod val="90000"/>
                <a:lumOff val="10000"/>
              </a:schemeClr>
            </a:solidFill>
            <a:ln w="203200">
              <a:solidFill>
                <a:schemeClr val="tx2">
                  <a:lumMod val="90000"/>
                  <a:lumOff val="10000"/>
                </a:schemeClr>
              </a:solidFill>
            </a:ln>
          </p:spPr>
          <p:style>
            <a:lnRef idx="1">
              <a:schemeClr val="accent1"/>
            </a:lnRef>
            <a:fillRef idx="0">
              <a:schemeClr val="accent1"/>
            </a:fillRef>
            <a:effectRef idx="0">
              <a:schemeClr val="accent1"/>
            </a:effectRef>
            <a:fontRef idx="minor">
              <a:schemeClr val="tx1"/>
            </a:fontRef>
          </p:style>
        </p:cxnSp>
        <p:sp>
          <p:nvSpPr>
            <p:cNvPr id="26" name="Right Triangle 25">
              <a:extLst>
                <a:ext uri="{FF2B5EF4-FFF2-40B4-BE49-F238E27FC236}">
                  <a16:creationId xmlns:a16="http://schemas.microsoft.com/office/drawing/2014/main" id="{602807B9-0891-274D-9B0C-6FB6A3023694}"/>
                </a:ext>
              </a:extLst>
            </p:cNvPr>
            <p:cNvSpPr/>
            <p:nvPr userDrawn="1"/>
          </p:nvSpPr>
          <p:spPr>
            <a:xfrm flipH="1">
              <a:off x="9306866" y="1489027"/>
              <a:ext cx="308610" cy="302884"/>
            </a:xfrm>
            <a:prstGeom prst="rtTriangle">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110000"/>
                </a:lnSpc>
                <a:spcBef>
                  <a:spcPts val="500"/>
                </a:spcBef>
              </a:pPr>
              <a:endParaRPr lang="en-US" sz="1200"/>
            </a:p>
          </p:txBody>
        </p:sp>
      </p:grpSp>
      <p:grpSp>
        <p:nvGrpSpPr>
          <p:cNvPr id="32" name="Group 31">
            <a:extLst>
              <a:ext uri="{FF2B5EF4-FFF2-40B4-BE49-F238E27FC236}">
                <a16:creationId xmlns:a16="http://schemas.microsoft.com/office/drawing/2014/main" id="{87234A89-778D-BA43-9CED-681150F96FBD}"/>
              </a:ext>
            </a:extLst>
          </p:cNvPr>
          <p:cNvGrpSpPr/>
          <p:nvPr userDrawn="1"/>
        </p:nvGrpSpPr>
        <p:grpSpPr>
          <a:xfrm>
            <a:off x="9957108" y="1114762"/>
            <a:ext cx="1658606" cy="891540"/>
            <a:chOff x="9715956" y="1486544"/>
            <a:chExt cx="1658606" cy="891540"/>
          </a:xfrm>
        </p:grpSpPr>
        <p:cxnSp>
          <p:nvCxnSpPr>
            <p:cNvPr id="27" name="Straight Connector 26">
              <a:extLst>
                <a:ext uri="{FF2B5EF4-FFF2-40B4-BE49-F238E27FC236}">
                  <a16:creationId xmlns:a16="http://schemas.microsoft.com/office/drawing/2014/main" id="{0C61C245-C393-564B-996B-EA162BD2290F}"/>
                </a:ext>
              </a:extLst>
            </p:cNvPr>
            <p:cNvCxnSpPr>
              <a:cxnSpLocks/>
            </p:cNvCxnSpPr>
            <p:nvPr userDrawn="1"/>
          </p:nvCxnSpPr>
          <p:spPr>
            <a:xfrm>
              <a:off x="9715956" y="1586058"/>
              <a:ext cx="1658606" cy="0"/>
            </a:xfrm>
            <a:prstGeom prst="line">
              <a:avLst/>
            </a:prstGeom>
            <a:solidFill>
              <a:schemeClr val="tx2">
                <a:lumMod val="90000"/>
                <a:lumOff val="10000"/>
              </a:schemeClr>
            </a:solidFill>
            <a:ln w="203200">
              <a:solidFill>
                <a:schemeClr val="tx2">
                  <a:lumMod val="90000"/>
                  <a:lumOff val="10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D4AA632C-6C23-F644-9C49-4B4106C3F6C3}"/>
                </a:ext>
              </a:extLst>
            </p:cNvPr>
            <p:cNvCxnSpPr>
              <a:cxnSpLocks/>
            </p:cNvCxnSpPr>
            <p:nvPr userDrawn="1"/>
          </p:nvCxnSpPr>
          <p:spPr>
            <a:xfrm flipV="1">
              <a:off x="9816286" y="1486544"/>
              <a:ext cx="0" cy="891540"/>
            </a:xfrm>
            <a:prstGeom prst="line">
              <a:avLst/>
            </a:prstGeom>
            <a:solidFill>
              <a:schemeClr val="tx2">
                <a:lumMod val="90000"/>
                <a:lumOff val="10000"/>
              </a:schemeClr>
            </a:solidFill>
            <a:ln w="203200">
              <a:solidFill>
                <a:schemeClr val="tx2">
                  <a:lumMod val="90000"/>
                  <a:lumOff val="10000"/>
                </a:schemeClr>
              </a:solidFill>
            </a:ln>
          </p:spPr>
          <p:style>
            <a:lnRef idx="1">
              <a:schemeClr val="accent1"/>
            </a:lnRef>
            <a:fillRef idx="0">
              <a:schemeClr val="accent1"/>
            </a:fillRef>
            <a:effectRef idx="0">
              <a:schemeClr val="accent1"/>
            </a:effectRef>
            <a:fontRef idx="minor">
              <a:schemeClr val="tx1"/>
            </a:fontRef>
          </p:style>
        </p:cxnSp>
      </p:grpSp>
      <p:sp>
        <p:nvSpPr>
          <p:cNvPr id="35" name="TextBox 34">
            <a:extLst>
              <a:ext uri="{FF2B5EF4-FFF2-40B4-BE49-F238E27FC236}">
                <a16:creationId xmlns:a16="http://schemas.microsoft.com/office/drawing/2014/main" id="{3C0908D1-906D-AC4F-BAD4-80DEB37591AB}"/>
              </a:ext>
            </a:extLst>
          </p:cNvPr>
          <p:cNvSpPr txBox="1"/>
          <p:nvPr userDrawn="1"/>
        </p:nvSpPr>
        <p:spPr>
          <a:xfrm>
            <a:off x="6379769" y="2277604"/>
            <a:ext cx="1457943" cy="1494296"/>
          </a:xfrm>
          <a:prstGeom prst="rect">
            <a:avLst/>
          </a:prstGeom>
          <a:noFill/>
        </p:spPr>
        <p:txBody>
          <a:bodyPr wrap="square" rtlCol="0">
            <a:spAutoFit/>
          </a:bodyPr>
          <a:lstStyle/>
          <a:p>
            <a:endParaRPr lang="en-US"/>
          </a:p>
        </p:txBody>
      </p:sp>
      <p:sp>
        <p:nvSpPr>
          <p:cNvPr id="36" name="TextBox 35">
            <a:extLst>
              <a:ext uri="{FF2B5EF4-FFF2-40B4-BE49-F238E27FC236}">
                <a16:creationId xmlns:a16="http://schemas.microsoft.com/office/drawing/2014/main" id="{F9120F14-C3F6-B74B-B7CC-6C7165E2FB1A}"/>
              </a:ext>
            </a:extLst>
          </p:cNvPr>
          <p:cNvSpPr txBox="1"/>
          <p:nvPr userDrawn="1"/>
        </p:nvSpPr>
        <p:spPr>
          <a:xfrm>
            <a:off x="8279111" y="1936225"/>
            <a:ext cx="1447601" cy="1494296"/>
          </a:xfrm>
          <a:prstGeom prst="rect">
            <a:avLst/>
          </a:prstGeom>
          <a:noFill/>
        </p:spPr>
        <p:txBody>
          <a:bodyPr wrap="square" rtlCol="0">
            <a:spAutoFit/>
          </a:bodyPr>
          <a:lstStyle/>
          <a:p>
            <a:endParaRPr lang="en-US"/>
          </a:p>
        </p:txBody>
      </p:sp>
      <p:sp>
        <p:nvSpPr>
          <p:cNvPr id="37" name="TextBox 36">
            <a:extLst>
              <a:ext uri="{FF2B5EF4-FFF2-40B4-BE49-F238E27FC236}">
                <a16:creationId xmlns:a16="http://schemas.microsoft.com/office/drawing/2014/main" id="{64B44902-8CE2-CC44-9B85-4976FF370BC7}"/>
              </a:ext>
            </a:extLst>
          </p:cNvPr>
          <p:cNvSpPr txBox="1"/>
          <p:nvPr userDrawn="1"/>
        </p:nvSpPr>
        <p:spPr>
          <a:xfrm>
            <a:off x="10177482" y="1593444"/>
            <a:ext cx="1438230" cy="1494296"/>
          </a:xfrm>
          <a:prstGeom prst="rect">
            <a:avLst/>
          </a:prstGeom>
          <a:noFill/>
        </p:spPr>
        <p:txBody>
          <a:bodyPr wrap="square" rtlCol="0">
            <a:spAutoFit/>
          </a:bodyPr>
          <a:lstStyle/>
          <a:p>
            <a:endParaRPr lang="en-US"/>
          </a:p>
        </p:txBody>
      </p:sp>
      <p:sp>
        <p:nvSpPr>
          <p:cNvPr id="38" name="TextBox 37">
            <a:extLst>
              <a:ext uri="{FF2B5EF4-FFF2-40B4-BE49-F238E27FC236}">
                <a16:creationId xmlns:a16="http://schemas.microsoft.com/office/drawing/2014/main" id="{F8EBDE7C-681A-CC43-9FA5-961436E4E48A}"/>
              </a:ext>
            </a:extLst>
          </p:cNvPr>
          <p:cNvSpPr txBox="1"/>
          <p:nvPr userDrawn="1"/>
        </p:nvSpPr>
        <p:spPr>
          <a:xfrm>
            <a:off x="536234" y="1084685"/>
            <a:ext cx="5392765" cy="2038067"/>
          </a:xfrm>
          <a:prstGeom prst="rect">
            <a:avLst/>
          </a:prstGeom>
          <a:noFill/>
          <a:ln>
            <a:noFill/>
          </a:ln>
        </p:spPr>
        <p:txBody>
          <a:bodyPr wrap="square" rtlCol="0">
            <a:spAutoFit/>
          </a:bodyPr>
          <a:lstStyle/>
          <a:p>
            <a:endParaRPr lang="en-US"/>
          </a:p>
        </p:txBody>
      </p:sp>
      <p:sp>
        <p:nvSpPr>
          <p:cNvPr id="39" name="TextBox 38">
            <a:extLst>
              <a:ext uri="{FF2B5EF4-FFF2-40B4-BE49-F238E27FC236}">
                <a16:creationId xmlns:a16="http://schemas.microsoft.com/office/drawing/2014/main" id="{0F9CAA70-23B7-8C46-B384-44D9BD889263}"/>
              </a:ext>
            </a:extLst>
          </p:cNvPr>
          <p:cNvSpPr txBox="1"/>
          <p:nvPr userDrawn="1"/>
        </p:nvSpPr>
        <p:spPr>
          <a:xfrm>
            <a:off x="507599" y="3343657"/>
            <a:ext cx="5392765" cy="2038067"/>
          </a:xfrm>
          <a:prstGeom prst="rect">
            <a:avLst/>
          </a:prstGeom>
          <a:noFill/>
        </p:spPr>
        <p:txBody>
          <a:bodyPr wrap="square" rtlCol="0">
            <a:spAutoFit/>
          </a:bodyPr>
          <a:lstStyle/>
          <a:p>
            <a:endParaRPr lang="en-US"/>
          </a:p>
        </p:txBody>
      </p:sp>
      <p:sp>
        <p:nvSpPr>
          <p:cNvPr id="40" name="TextBox 39">
            <a:extLst>
              <a:ext uri="{FF2B5EF4-FFF2-40B4-BE49-F238E27FC236}">
                <a16:creationId xmlns:a16="http://schemas.microsoft.com/office/drawing/2014/main" id="{31E17E2C-B43E-CD4F-A51C-AE17731530E5}"/>
              </a:ext>
            </a:extLst>
          </p:cNvPr>
          <p:cNvSpPr txBox="1"/>
          <p:nvPr userDrawn="1"/>
        </p:nvSpPr>
        <p:spPr>
          <a:xfrm>
            <a:off x="6150078" y="3879765"/>
            <a:ext cx="5534322" cy="2038067"/>
          </a:xfrm>
          <a:prstGeom prst="rect">
            <a:avLst/>
          </a:prstGeom>
          <a:noFill/>
        </p:spPr>
        <p:txBody>
          <a:bodyPr wrap="square" rtlCol="0">
            <a:spAutoFit/>
          </a:bodyPr>
          <a:lstStyle/>
          <a:p>
            <a:endParaRPr lang="en-US"/>
          </a:p>
        </p:txBody>
      </p:sp>
    </p:spTree>
    <p:extLst>
      <p:ext uri="{BB962C8B-B14F-4D97-AF65-F5344CB8AC3E}">
        <p14:creationId xmlns:p14="http://schemas.microsoft.com/office/powerpoint/2010/main" val="27948390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with two columns">
    <p:spTree>
      <p:nvGrpSpPr>
        <p:cNvPr id="1" name=""/>
        <p:cNvGrpSpPr/>
        <p:nvPr/>
      </p:nvGrpSpPr>
      <p:grpSpPr>
        <a:xfrm>
          <a:off x="0" y="0"/>
          <a:ext cx="0" cy="0"/>
          <a:chOff x="0" y="0"/>
          <a:chExt cx="0" cy="0"/>
        </a:xfrm>
      </p:grpSpPr>
      <p:sp>
        <p:nvSpPr>
          <p:cNvPr id="12" name="Textplatzhalter 2">
            <a:extLst>
              <a:ext uri="{FF2B5EF4-FFF2-40B4-BE49-F238E27FC236}">
                <a16:creationId xmlns:a16="http://schemas.microsoft.com/office/drawing/2014/main" id="{38C72F3C-94C5-684C-889F-3E950C47F232}"/>
              </a:ext>
            </a:extLst>
          </p:cNvPr>
          <p:cNvSpPr>
            <a:spLocks noGrp="1"/>
          </p:cNvSpPr>
          <p:nvPr>
            <p:ph type="body" sz="quarter" idx="33" hasCustomPrompt="1"/>
          </p:nvPr>
        </p:nvSpPr>
        <p:spPr>
          <a:xfrm>
            <a:off x="507600" y="507600"/>
            <a:ext cx="11176800" cy="256206"/>
          </a:xfrm>
        </p:spPr>
        <p:txBody>
          <a:bodyPr vert="horz" wrap="square" lIns="0" tIns="0" rIns="0" bIns="144000" rtlCol="0">
            <a:spAutoFit/>
          </a:bodyPr>
          <a:lstStyle>
            <a:lvl1pPr marL="0" indent="0">
              <a:buNone/>
              <a:defRPr lang="en-US" sz="800" cap="all" spc="60" baseline="0" noProof="0">
                <a:solidFill>
                  <a:schemeClr val="accent1"/>
                </a:solidFill>
                <a:latin typeface="Work Sans Medium" pitchFamily="2" charset="0"/>
              </a:defRPr>
            </a:lvl1pPr>
          </a:lstStyle>
          <a:p>
            <a:pPr marL="228600" lvl="0" indent="-228600"/>
            <a:r>
              <a:rPr lang="en-US" noProof="0"/>
              <a:t>BREADCRUMBS</a:t>
            </a:r>
          </a:p>
        </p:txBody>
      </p:sp>
      <p:sp>
        <p:nvSpPr>
          <p:cNvPr id="5" name="Fußzeilenplatzhalter 4">
            <a:extLst>
              <a:ext uri="{FF2B5EF4-FFF2-40B4-BE49-F238E27FC236}">
                <a16:creationId xmlns:a16="http://schemas.microsoft.com/office/drawing/2014/main" id="{5A94227C-0B36-44CF-B769-E7C30723ED95}"/>
              </a:ext>
            </a:extLst>
          </p:cNvPr>
          <p:cNvSpPr>
            <a:spLocks noGrp="1"/>
          </p:cNvSpPr>
          <p:nvPr>
            <p:ph type="ftr" sz="quarter" idx="14"/>
          </p:nvPr>
        </p:nvSpPr>
        <p:spPr/>
        <p:txBody>
          <a:bodyPr/>
          <a:lstStyle/>
          <a:p>
            <a:r>
              <a:rPr lang="en-US" noProof="0"/>
              <a:t>Copyright © SUSE 2020</a:t>
            </a:r>
          </a:p>
        </p:txBody>
      </p:sp>
      <p:sp>
        <p:nvSpPr>
          <p:cNvPr id="10" name="Foliennummernplatzhalter 9">
            <a:extLst>
              <a:ext uri="{FF2B5EF4-FFF2-40B4-BE49-F238E27FC236}">
                <a16:creationId xmlns:a16="http://schemas.microsoft.com/office/drawing/2014/main" id="{2650280C-AA91-4DA5-81E5-420E57EE66BA}"/>
              </a:ext>
            </a:extLst>
          </p:cNvPr>
          <p:cNvSpPr>
            <a:spLocks noGrp="1"/>
          </p:cNvSpPr>
          <p:nvPr>
            <p:ph type="sldNum" sz="quarter" idx="15"/>
          </p:nvPr>
        </p:nvSpPr>
        <p:spPr/>
        <p:txBody>
          <a:bodyPr/>
          <a:lstStyle/>
          <a:p>
            <a:fld id="{E27944A3-C911-4B20-B8AF-AE5B92A5478B}" type="slidenum">
              <a:rPr lang="en-US" noProof="0" smtClean="0"/>
              <a:pPr/>
              <a:t>‹#›</a:t>
            </a:fld>
            <a:endParaRPr lang="en-US" noProof="0"/>
          </a:p>
        </p:txBody>
      </p:sp>
      <p:sp>
        <p:nvSpPr>
          <p:cNvPr id="15" name="Textplatzhalter 14">
            <a:extLst>
              <a:ext uri="{FF2B5EF4-FFF2-40B4-BE49-F238E27FC236}">
                <a16:creationId xmlns:a16="http://schemas.microsoft.com/office/drawing/2014/main" id="{066DFC5C-5429-4DAF-9FAF-85B169889607}"/>
              </a:ext>
            </a:extLst>
          </p:cNvPr>
          <p:cNvSpPr>
            <a:spLocks noGrp="1"/>
          </p:cNvSpPr>
          <p:nvPr>
            <p:ph type="body" sz="quarter" idx="34" hasCustomPrompt="1"/>
          </p:nvPr>
        </p:nvSpPr>
        <p:spPr>
          <a:xfrm>
            <a:off x="507599" y="1806499"/>
            <a:ext cx="5440399" cy="3955030"/>
          </a:xfrm>
        </p:spPr>
        <p:txBody>
          <a:bodyPr numCol="1" spcCol="360000">
            <a:noAutofit/>
          </a:bodyPr>
          <a:lstStyle>
            <a:lvl1pPr marL="0" indent="0">
              <a:lnSpc>
                <a:spcPct val="110000"/>
              </a:lnSpc>
              <a:spcBef>
                <a:spcPts val="500"/>
              </a:spcBef>
              <a:buNone/>
              <a:defRPr sz="1800" b="0" i="0">
                <a:solidFill>
                  <a:schemeClr val="tx1"/>
                </a:solidFill>
                <a:latin typeface="Work Sans Light" charset="0"/>
                <a:ea typeface="Work Sans Light" charset="0"/>
                <a:cs typeface="Work Sans Light" charset="0"/>
              </a:defRPr>
            </a:lvl1pPr>
          </a:lstStyle>
          <a:p>
            <a:pPr lvl="0"/>
            <a:r>
              <a:rPr lang="en-US" noProof="0"/>
              <a:t>Subtitle Here.</a:t>
            </a:r>
          </a:p>
          <a:p>
            <a:pPr lvl="0"/>
            <a:r>
              <a:rPr lang="en-US" noProof="0" err="1"/>
              <a:t>Berupta</a:t>
            </a:r>
            <a:r>
              <a:rPr lang="en-US" noProof="0"/>
              <a:t> sum </a:t>
            </a:r>
            <a:r>
              <a:rPr lang="en-US" noProof="0" err="1"/>
              <a:t>sequi</a:t>
            </a:r>
            <a:r>
              <a:rPr lang="en-US" noProof="0"/>
              <a:t> </a:t>
            </a:r>
            <a:r>
              <a:rPr lang="en-US" noProof="0" err="1"/>
              <a:t>invelib</a:t>
            </a:r>
            <a:r>
              <a:rPr lang="en-US" noProof="0"/>
              <a:t> </a:t>
            </a:r>
            <a:r>
              <a:rPr lang="en-US" noProof="0" err="1"/>
              <a:t>earupta</a:t>
            </a:r>
            <a:r>
              <a:rPr lang="en-US" noProof="0"/>
              <a:t> </a:t>
            </a:r>
            <a:r>
              <a:rPr lang="en-US" noProof="0" err="1"/>
              <a:t>videst</a:t>
            </a:r>
            <a:r>
              <a:rPr lang="en-US" noProof="0"/>
              <a:t>, et </a:t>
            </a:r>
            <a:r>
              <a:rPr lang="en-US" noProof="0" err="1"/>
              <a:t>ut</a:t>
            </a:r>
            <a:r>
              <a:rPr lang="en-US" noProof="0"/>
              <a:t> </a:t>
            </a:r>
            <a:r>
              <a:rPr lang="en-US" noProof="0" err="1"/>
              <a:t>quisserro</a:t>
            </a:r>
            <a:r>
              <a:rPr lang="en-US" noProof="0"/>
              <a:t> </a:t>
            </a:r>
            <a:r>
              <a:rPr lang="en-US" noProof="0" err="1"/>
              <a:t>estis</a:t>
            </a:r>
            <a:r>
              <a:rPr lang="en-US" noProof="0"/>
              <a:t> </a:t>
            </a:r>
            <a:r>
              <a:rPr lang="en-US" noProof="0" err="1"/>
              <a:t>conem</a:t>
            </a:r>
            <a:r>
              <a:rPr lang="en-US" noProof="0"/>
              <a:t>. </a:t>
            </a:r>
            <a:r>
              <a:rPr lang="en-US" noProof="0" err="1"/>
              <a:t>Pitat</a:t>
            </a:r>
            <a:r>
              <a:rPr lang="en-US" noProof="0"/>
              <a:t> </a:t>
            </a:r>
            <a:r>
              <a:rPr lang="en-US" noProof="0" err="1"/>
              <a:t>fugitius</a:t>
            </a:r>
            <a:r>
              <a:rPr lang="en-US" noProof="0"/>
              <a:t> </a:t>
            </a:r>
            <a:r>
              <a:rPr lang="en-US" noProof="0" err="1"/>
              <a:t>aut</a:t>
            </a:r>
            <a:r>
              <a:rPr lang="en-US" noProof="0"/>
              <a:t> </a:t>
            </a:r>
            <a:r>
              <a:rPr lang="en-US" noProof="0" err="1"/>
              <a:t>lati</a:t>
            </a:r>
            <a:r>
              <a:rPr lang="en-US" noProof="0"/>
              <a:t> </a:t>
            </a:r>
            <a:r>
              <a:rPr lang="en-US" noProof="0" err="1"/>
              <a:t>aut</a:t>
            </a:r>
            <a:r>
              <a:rPr lang="en-US" noProof="0"/>
              <a:t> </a:t>
            </a:r>
            <a:r>
              <a:rPr lang="en-US" noProof="0" err="1"/>
              <a:t>lis</a:t>
            </a:r>
            <a:r>
              <a:rPr lang="en-US" noProof="0"/>
              <a:t> arum </a:t>
            </a:r>
            <a:r>
              <a:rPr lang="en-US" noProof="0" err="1"/>
              <a:t>cume</a:t>
            </a:r>
            <a:r>
              <a:rPr lang="en-US" noProof="0"/>
              <a:t> </a:t>
            </a:r>
            <a:r>
              <a:rPr lang="en-US" noProof="0" err="1"/>
              <a:t>posto</a:t>
            </a:r>
            <a:r>
              <a:rPr lang="en-US" noProof="0"/>
              <a:t> to es et </a:t>
            </a:r>
            <a:r>
              <a:rPr lang="en-US" noProof="0" err="1"/>
              <a:t>quaero</a:t>
            </a:r>
            <a:r>
              <a:rPr lang="en-US" noProof="0"/>
              <a:t> </a:t>
            </a:r>
            <a:r>
              <a:rPr lang="en-US" noProof="0" err="1"/>
              <a:t>deris</a:t>
            </a:r>
            <a:r>
              <a:rPr lang="en-US" noProof="0"/>
              <a:t> </a:t>
            </a:r>
            <a:r>
              <a:rPr lang="en-US" noProof="0" err="1"/>
              <a:t>sunto</a:t>
            </a:r>
            <a:r>
              <a:rPr lang="en-US" noProof="0"/>
              <a:t> </a:t>
            </a:r>
            <a:r>
              <a:rPr lang="en-US" noProof="0" err="1"/>
              <a:t>ommolenis</a:t>
            </a:r>
            <a:r>
              <a:rPr lang="en-US" noProof="0"/>
              <a:t> </a:t>
            </a:r>
            <a:r>
              <a:rPr lang="en-US" noProof="0" err="1"/>
              <a:t>volupta</a:t>
            </a:r>
            <a:r>
              <a:rPr lang="en-US" noProof="0"/>
              <a:t> </a:t>
            </a:r>
            <a:r>
              <a:rPr lang="en-US" noProof="0" err="1"/>
              <a:t>doluptio</a:t>
            </a:r>
            <a:r>
              <a:rPr lang="en-US" noProof="0"/>
              <a:t> </a:t>
            </a:r>
            <a:r>
              <a:rPr lang="en-US" noProof="0" err="1"/>
              <a:t>maximod</a:t>
            </a:r>
            <a:r>
              <a:rPr lang="en-US" noProof="0"/>
              <a:t> </a:t>
            </a:r>
            <a:r>
              <a:rPr lang="en-US" noProof="0" err="1"/>
              <a:t>igenisi</a:t>
            </a:r>
            <a:r>
              <a:rPr lang="en-US" noProof="0"/>
              <a:t> </a:t>
            </a:r>
            <a:r>
              <a:rPr lang="en-US" noProof="0" err="1"/>
              <a:t>mperum</a:t>
            </a:r>
            <a:r>
              <a:rPr lang="en-US" noProof="0"/>
              <a:t> </a:t>
            </a:r>
            <a:r>
              <a:rPr lang="en-US" noProof="0" err="1"/>
              <a:t>esti</a:t>
            </a:r>
            <a:r>
              <a:rPr lang="en-US" noProof="0"/>
              <a:t> </a:t>
            </a:r>
            <a:r>
              <a:rPr lang="en-US" noProof="0" err="1"/>
              <a:t>dest</a:t>
            </a:r>
            <a:r>
              <a:rPr lang="en-US" noProof="0"/>
              <a:t> </a:t>
            </a:r>
            <a:r>
              <a:rPr lang="en-US" noProof="0" err="1"/>
              <a:t>elitatur</a:t>
            </a:r>
            <a:r>
              <a:rPr lang="en-US" noProof="0"/>
              <a:t>?</a:t>
            </a:r>
          </a:p>
          <a:p>
            <a:pPr lvl="0"/>
            <a:r>
              <a:rPr lang="en-US" noProof="0"/>
              <a:t>Non </a:t>
            </a:r>
            <a:r>
              <a:rPr lang="en-US" noProof="0" err="1"/>
              <a:t>porrum</a:t>
            </a:r>
            <a:r>
              <a:rPr lang="en-US" noProof="0"/>
              <a:t> </a:t>
            </a:r>
            <a:r>
              <a:rPr lang="en-US" noProof="0" err="1"/>
              <a:t>aut</a:t>
            </a:r>
            <a:r>
              <a:rPr lang="en-US" noProof="0"/>
              <a:t> </a:t>
            </a:r>
            <a:r>
              <a:rPr lang="en-US" noProof="0" err="1"/>
              <a:t>doluptatiur</a:t>
            </a:r>
            <a:r>
              <a:rPr lang="en-US" noProof="0"/>
              <a:t> </a:t>
            </a:r>
            <a:r>
              <a:rPr lang="en-US" noProof="0" err="1"/>
              <a:t>aut</a:t>
            </a:r>
            <a:r>
              <a:rPr lang="en-US" noProof="0"/>
              <a:t> </a:t>
            </a:r>
            <a:r>
              <a:rPr lang="en-US" noProof="0" err="1"/>
              <a:t>aut</a:t>
            </a:r>
            <a:r>
              <a:rPr lang="en-US" noProof="0"/>
              <a:t> que </a:t>
            </a:r>
            <a:r>
              <a:rPr lang="en-US" noProof="0" err="1"/>
              <a:t>enimus</a:t>
            </a:r>
            <a:r>
              <a:rPr lang="en-US" noProof="0"/>
              <a:t> </a:t>
            </a:r>
            <a:r>
              <a:rPr lang="en-US" noProof="0" err="1"/>
              <a:t>auta</a:t>
            </a:r>
            <a:r>
              <a:rPr lang="en-US" noProof="0"/>
              <a:t> </a:t>
            </a:r>
            <a:r>
              <a:rPr lang="en-US" noProof="0" err="1"/>
              <a:t>cuption</a:t>
            </a:r>
            <a:r>
              <a:rPr lang="en-US" noProof="0"/>
              <a:t> </a:t>
            </a:r>
            <a:r>
              <a:rPr lang="en-US" noProof="0" err="1"/>
              <a:t>sequas</a:t>
            </a:r>
            <a:r>
              <a:rPr lang="en-US" noProof="0"/>
              <a:t> </a:t>
            </a:r>
            <a:r>
              <a:rPr lang="en-US" noProof="0" err="1"/>
              <a:t>endestium</a:t>
            </a:r>
            <a:r>
              <a:rPr lang="en-US" noProof="0"/>
              <a:t> sed </a:t>
            </a:r>
            <a:r>
              <a:rPr lang="en-US" noProof="0" err="1"/>
              <a:t>mincta</a:t>
            </a:r>
            <a:r>
              <a:rPr lang="en-US" noProof="0"/>
              <a:t> </a:t>
            </a:r>
            <a:r>
              <a:rPr lang="en-US" noProof="0" err="1"/>
              <a:t>sam</a:t>
            </a:r>
            <a:r>
              <a:rPr lang="en-US" noProof="0"/>
              <a:t> </a:t>
            </a:r>
            <a:r>
              <a:rPr lang="en-US" noProof="0" err="1"/>
              <a:t>aut</a:t>
            </a:r>
            <a:r>
              <a:rPr lang="en-US" noProof="0"/>
              <a:t> rem </a:t>
            </a:r>
            <a:r>
              <a:rPr lang="en-US" noProof="0" err="1"/>
              <a:t>haruptatur</a:t>
            </a:r>
            <a:r>
              <a:rPr lang="en-US" noProof="0"/>
              <a:t> alit </a:t>
            </a:r>
            <a:r>
              <a:rPr lang="en-US" noProof="0" err="1"/>
              <a:t>quis</a:t>
            </a:r>
            <a:r>
              <a:rPr lang="en-US" noProof="0"/>
              <a:t> vel </a:t>
            </a:r>
            <a:r>
              <a:rPr lang="en-US" noProof="0" err="1"/>
              <a:t>molupta</a:t>
            </a:r>
            <a:r>
              <a:rPr lang="en-US" noProof="0"/>
              <a:t> </a:t>
            </a:r>
            <a:r>
              <a:rPr lang="en-US" noProof="0" err="1"/>
              <a:t>tiatiunt</a:t>
            </a:r>
            <a:r>
              <a:rPr lang="en-US" noProof="0"/>
              <a:t>. </a:t>
            </a:r>
          </a:p>
          <a:p>
            <a:pPr lvl="0"/>
            <a:r>
              <a:rPr lang="en-US" noProof="0" err="1"/>
              <a:t>Itamustem</a:t>
            </a:r>
            <a:r>
              <a:rPr lang="en-US" noProof="0"/>
              <a:t> </a:t>
            </a:r>
            <a:r>
              <a:rPr lang="en-US" noProof="0" err="1"/>
              <a:t>nos</a:t>
            </a:r>
            <a:r>
              <a:rPr lang="en-US" noProof="0"/>
              <a:t> re </a:t>
            </a:r>
            <a:r>
              <a:rPr lang="en-US" noProof="0" err="1"/>
              <a:t>rere</a:t>
            </a:r>
            <a:r>
              <a:rPr lang="en-US" noProof="0"/>
              <a:t> </a:t>
            </a:r>
            <a:r>
              <a:rPr lang="en-US" noProof="0" err="1"/>
              <a:t>eiur</a:t>
            </a:r>
            <a:r>
              <a:rPr lang="en-US" noProof="0"/>
              <a:t> se es </a:t>
            </a:r>
            <a:r>
              <a:rPr lang="en-US" noProof="0" err="1"/>
              <a:t>siminvel</a:t>
            </a:r>
            <a:r>
              <a:rPr lang="en-US" noProof="0"/>
              <a:t> </a:t>
            </a:r>
            <a:r>
              <a:rPr lang="en-US" noProof="0" err="1"/>
              <a:t>magnitiori</a:t>
            </a:r>
            <a:r>
              <a:rPr lang="en-US" noProof="0"/>
              <a:t> int, sit </a:t>
            </a:r>
            <a:r>
              <a:rPr lang="en-US" noProof="0" err="1"/>
              <a:t>officiatur</a:t>
            </a:r>
            <a:r>
              <a:rPr lang="en-US" noProof="0"/>
              <a:t>, </a:t>
            </a:r>
            <a:r>
              <a:rPr lang="en-US" noProof="0" err="1"/>
              <a:t>cume</a:t>
            </a:r>
            <a:r>
              <a:rPr lang="en-US" noProof="0"/>
              <a:t> </a:t>
            </a:r>
            <a:r>
              <a:rPr lang="en-US" noProof="0" err="1"/>
              <a:t>sam</a:t>
            </a:r>
            <a:r>
              <a:rPr lang="en-US" noProof="0"/>
              <a:t>, </a:t>
            </a:r>
            <a:r>
              <a:rPr lang="en-US" noProof="0" err="1"/>
              <a:t>ommoles</a:t>
            </a:r>
            <a:r>
              <a:rPr lang="en-US" noProof="0"/>
              <a:t> </a:t>
            </a:r>
            <a:r>
              <a:rPr lang="en-US" noProof="0" err="1"/>
              <a:t>molupta</a:t>
            </a:r>
            <a:r>
              <a:rPr lang="en-US" noProof="0"/>
              <a:t> </a:t>
            </a:r>
            <a:r>
              <a:rPr lang="en-US" noProof="0" err="1"/>
              <a:t>ectaqua</a:t>
            </a:r>
            <a:r>
              <a:rPr lang="en-US" noProof="0"/>
              <a:t> </a:t>
            </a:r>
            <a:r>
              <a:rPr lang="en-US" noProof="0" err="1"/>
              <a:t>eribus</a:t>
            </a:r>
            <a:r>
              <a:rPr lang="en-US" noProof="0"/>
              <a:t> </a:t>
            </a:r>
            <a:r>
              <a:rPr lang="en-US" noProof="0" err="1"/>
              <a:t>alignat</a:t>
            </a:r>
            <a:r>
              <a:rPr lang="en-US" noProof="0"/>
              <a:t> qui </a:t>
            </a:r>
            <a:r>
              <a:rPr lang="en-US" noProof="0" err="1"/>
              <a:t>doluptatur</a:t>
            </a:r>
            <a:endParaRPr lang="en-US" noProof="0"/>
          </a:p>
        </p:txBody>
      </p:sp>
      <p:sp>
        <p:nvSpPr>
          <p:cNvPr id="4" name="Bildplatzhalter 3">
            <a:extLst>
              <a:ext uri="{FF2B5EF4-FFF2-40B4-BE49-F238E27FC236}">
                <a16:creationId xmlns:a16="http://schemas.microsoft.com/office/drawing/2014/main" id="{BB40FF8E-C1ED-E34C-8977-9B3D2F01073A}"/>
              </a:ext>
            </a:extLst>
          </p:cNvPr>
          <p:cNvSpPr>
            <a:spLocks noGrp="1"/>
          </p:cNvSpPr>
          <p:nvPr>
            <p:ph type="pic" sz="quarter" idx="12"/>
          </p:nvPr>
        </p:nvSpPr>
        <p:spPr>
          <a:xfrm>
            <a:off x="6244001" y="1781008"/>
            <a:ext cx="5440399" cy="2329200"/>
          </a:xfrm>
          <a:prstGeom prst="roundRect">
            <a:avLst>
              <a:gd name="adj" fmla="val 10813"/>
            </a:avLst>
          </a:prstGeom>
          <a:solidFill>
            <a:schemeClr val="bg2"/>
          </a:solidFill>
        </p:spPr>
        <p:txBody>
          <a:bodyPr wrap="square" tIns="540000" bIns="0" anchor="t" anchorCtr="0">
            <a:noAutofit/>
          </a:bodyPr>
          <a:lstStyle>
            <a:lvl1pPr marL="0" indent="0" algn="ctr">
              <a:buNone/>
              <a:defRPr>
                <a:solidFill>
                  <a:schemeClr val="accent3"/>
                </a:solidFill>
                <a:latin typeface="+mj-lt"/>
              </a:defRPr>
            </a:lvl1pPr>
          </a:lstStyle>
          <a:p>
            <a:r>
              <a:rPr lang="en-US" noProof="0"/>
              <a:t>Click icon to add picture</a:t>
            </a:r>
          </a:p>
        </p:txBody>
      </p:sp>
      <p:sp>
        <p:nvSpPr>
          <p:cNvPr id="11" name="Titel 1">
            <a:extLst>
              <a:ext uri="{FF2B5EF4-FFF2-40B4-BE49-F238E27FC236}">
                <a16:creationId xmlns:a16="http://schemas.microsoft.com/office/drawing/2014/main" id="{A427F55F-4A4A-1846-90A3-094EB9AB057D}"/>
              </a:ext>
            </a:extLst>
          </p:cNvPr>
          <p:cNvSpPr>
            <a:spLocks noGrp="1"/>
          </p:cNvSpPr>
          <p:nvPr>
            <p:ph type="title" hasCustomPrompt="1"/>
          </p:nvPr>
        </p:nvSpPr>
        <p:spPr>
          <a:xfrm>
            <a:off x="507600" y="800852"/>
            <a:ext cx="11176800" cy="808458"/>
          </a:xfrm>
        </p:spPr>
        <p:txBody>
          <a:bodyPr bIns="251999" anchor="t"/>
          <a:lstStyle>
            <a:lvl1pPr>
              <a:defRPr/>
            </a:lvl1pPr>
          </a:lstStyle>
          <a:p>
            <a:r>
              <a:rPr lang="en-US" noProof="0"/>
              <a:t>Content with two columns.</a:t>
            </a:r>
          </a:p>
        </p:txBody>
      </p:sp>
      <p:sp>
        <p:nvSpPr>
          <p:cNvPr id="14" name="Textplatzhalter 14">
            <a:extLst>
              <a:ext uri="{FF2B5EF4-FFF2-40B4-BE49-F238E27FC236}">
                <a16:creationId xmlns:a16="http://schemas.microsoft.com/office/drawing/2014/main" id="{EA27A506-EFCB-414E-8E46-FC07A3BE5069}"/>
              </a:ext>
            </a:extLst>
          </p:cNvPr>
          <p:cNvSpPr>
            <a:spLocks noGrp="1"/>
          </p:cNvSpPr>
          <p:nvPr>
            <p:ph type="body" sz="quarter" idx="35" hasCustomPrompt="1"/>
          </p:nvPr>
        </p:nvSpPr>
        <p:spPr>
          <a:xfrm>
            <a:off x="6244000" y="4494518"/>
            <a:ext cx="5440399" cy="1267011"/>
          </a:xfrm>
        </p:spPr>
        <p:txBody>
          <a:bodyPr numCol="1" spcCol="360000">
            <a:noAutofit/>
          </a:bodyPr>
          <a:lstStyle>
            <a:lvl1pPr marL="0" marR="0" indent="0" algn="l" defTabSz="914400" rtl="0" eaLnBrk="1" fontAlgn="auto" latinLnBrk="0" hangingPunct="1">
              <a:lnSpc>
                <a:spcPct val="110000"/>
              </a:lnSpc>
              <a:spcBef>
                <a:spcPts val="500"/>
              </a:spcBef>
              <a:spcAft>
                <a:spcPts val="0"/>
              </a:spcAft>
              <a:buClr>
                <a:schemeClr val="accent1"/>
              </a:buClr>
              <a:buSzTx/>
              <a:buFont typeface="Arial" panose="020B0604020202020204" pitchFamily="34" charset="0"/>
              <a:buNone/>
              <a:tabLst/>
              <a:defRPr sz="1800" b="0" i="0">
                <a:solidFill>
                  <a:schemeClr val="tx1"/>
                </a:solidFill>
                <a:latin typeface="Work Sans Light" charset="0"/>
                <a:ea typeface="Work Sans Light" charset="0"/>
                <a:cs typeface="Work Sans Light" charset="0"/>
              </a:defRPr>
            </a:lvl1pPr>
          </a:lstStyle>
          <a:p>
            <a:pPr lvl="0"/>
            <a:r>
              <a:rPr lang="en-US" b="0" i="0" noProof="0">
                <a:latin typeface="Work Sans Light" pitchFamily="2" charset="77"/>
              </a:rPr>
              <a:t>Insert text here.</a:t>
            </a:r>
          </a:p>
        </p:txBody>
      </p:sp>
    </p:spTree>
    <p:extLst>
      <p:ext uri="{BB962C8B-B14F-4D97-AF65-F5344CB8AC3E}">
        <p14:creationId xmlns:p14="http://schemas.microsoft.com/office/powerpoint/2010/main" val="11974861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with three columns">
    <p:spTree>
      <p:nvGrpSpPr>
        <p:cNvPr id="1" name=""/>
        <p:cNvGrpSpPr/>
        <p:nvPr/>
      </p:nvGrpSpPr>
      <p:grpSpPr>
        <a:xfrm>
          <a:off x="0" y="0"/>
          <a:ext cx="0" cy="0"/>
          <a:chOff x="0" y="0"/>
          <a:chExt cx="0" cy="0"/>
        </a:xfrm>
      </p:grpSpPr>
      <p:sp>
        <p:nvSpPr>
          <p:cNvPr id="12" name="Textplatzhalter 2">
            <a:extLst>
              <a:ext uri="{FF2B5EF4-FFF2-40B4-BE49-F238E27FC236}">
                <a16:creationId xmlns:a16="http://schemas.microsoft.com/office/drawing/2014/main" id="{FDF71F0D-19B0-E54B-A0F4-EFCE3A776826}"/>
              </a:ext>
            </a:extLst>
          </p:cNvPr>
          <p:cNvSpPr>
            <a:spLocks noGrp="1"/>
          </p:cNvSpPr>
          <p:nvPr>
            <p:ph type="body" sz="quarter" idx="33" hasCustomPrompt="1"/>
          </p:nvPr>
        </p:nvSpPr>
        <p:spPr>
          <a:xfrm>
            <a:off x="507600" y="507600"/>
            <a:ext cx="11176800" cy="256206"/>
          </a:xfrm>
        </p:spPr>
        <p:txBody>
          <a:bodyPr vert="horz" wrap="square" lIns="0" tIns="0" rIns="0" bIns="144000" rtlCol="0">
            <a:spAutoFit/>
          </a:bodyPr>
          <a:lstStyle>
            <a:lvl1pPr marL="0" indent="0">
              <a:buNone/>
              <a:defRPr lang="en-US" sz="800" cap="all" spc="60" baseline="0" noProof="0">
                <a:solidFill>
                  <a:schemeClr val="accent1"/>
                </a:solidFill>
                <a:latin typeface="Work Sans Medium" pitchFamily="2" charset="0"/>
              </a:defRPr>
            </a:lvl1pPr>
          </a:lstStyle>
          <a:p>
            <a:pPr marL="228600" lvl="0" indent="-228600"/>
            <a:r>
              <a:rPr lang="en-US" noProof="0"/>
              <a:t>BREADCRUMBS</a:t>
            </a:r>
          </a:p>
        </p:txBody>
      </p:sp>
      <p:sp>
        <p:nvSpPr>
          <p:cNvPr id="4" name="Bildplatzhalter 3">
            <a:extLst>
              <a:ext uri="{FF2B5EF4-FFF2-40B4-BE49-F238E27FC236}">
                <a16:creationId xmlns:a16="http://schemas.microsoft.com/office/drawing/2014/main" id="{BB40FF8E-C1ED-E34C-8977-9B3D2F01073A}"/>
              </a:ext>
            </a:extLst>
          </p:cNvPr>
          <p:cNvSpPr>
            <a:spLocks noGrp="1"/>
          </p:cNvSpPr>
          <p:nvPr>
            <p:ph type="pic" sz="quarter" idx="12"/>
          </p:nvPr>
        </p:nvSpPr>
        <p:spPr>
          <a:xfrm>
            <a:off x="8195158" y="1806498"/>
            <a:ext cx="3489242" cy="3401999"/>
          </a:xfrm>
          <a:prstGeom prst="roundRect">
            <a:avLst>
              <a:gd name="adj" fmla="val 10813"/>
            </a:avLst>
          </a:prstGeom>
          <a:solidFill>
            <a:schemeClr val="bg2"/>
          </a:solidFill>
        </p:spPr>
        <p:txBody>
          <a:bodyPr tIns="540000" anchor="ctr" anchorCtr="1">
            <a:noAutofit/>
          </a:bodyPr>
          <a:lstStyle>
            <a:lvl1pPr marL="0" indent="0" algn="ctr">
              <a:buNone/>
              <a:defRPr>
                <a:solidFill>
                  <a:schemeClr val="accent3"/>
                </a:solidFill>
                <a:latin typeface="+mj-lt"/>
              </a:defRPr>
            </a:lvl1pPr>
          </a:lstStyle>
          <a:p>
            <a:r>
              <a:rPr lang="en-US" noProof="0"/>
              <a:t>Click icon to add picture</a:t>
            </a:r>
          </a:p>
        </p:txBody>
      </p:sp>
      <p:sp>
        <p:nvSpPr>
          <p:cNvPr id="5" name="Fußzeilenplatzhalter 4">
            <a:extLst>
              <a:ext uri="{FF2B5EF4-FFF2-40B4-BE49-F238E27FC236}">
                <a16:creationId xmlns:a16="http://schemas.microsoft.com/office/drawing/2014/main" id="{DEC7C3A4-3D1E-4E0D-93B6-61CCBE1822FC}"/>
              </a:ext>
            </a:extLst>
          </p:cNvPr>
          <p:cNvSpPr>
            <a:spLocks noGrp="1"/>
          </p:cNvSpPr>
          <p:nvPr>
            <p:ph type="ftr" sz="quarter" idx="13"/>
          </p:nvPr>
        </p:nvSpPr>
        <p:spPr/>
        <p:txBody>
          <a:bodyPr/>
          <a:lstStyle/>
          <a:p>
            <a:r>
              <a:rPr lang="en-US" noProof="0"/>
              <a:t>Copyright © SUSE 2020</a:t>
            </a:r>
          </a:p>
        </p:txBody>
      </p:sp>
      <p:sp>
        <p:nvSpPr>
          <p:cNvPr id="10" name="Foliennummernplatzhalter 9">
            <a:extLst>
              <a:ext uri="{FF2B5EF4-FFF2-40B4-BE49-F238E27FC236}">
                <a16:creationId xmlns:a16="http://schemas.microsoft.com/office/drawing/2014/main" id="{BC91DE3E-E3C4-4D4A-8C12-133B81FA138B}"/>
              </a:ext>
            </a:extLst>
          </p:cNvPr>
          <p:cNvSpPr>
            <a:spLocks noGrp="1"/>
          </p:cNvSpPr>
          <p:nvPr>
            <p:ph type="sldNum" sz="quarter" idx="14"/>
          </p:nvPr>
        </p:nvSpPr>
        <p:spPr/>
        <p:txBody>
          <a:bodyPr/>
          <a:lstStyle/>
          <a:p>
            <a:fld id="{E27944A3-C911-4B20-B8AF-AE5B92A5478B}" type="slidenum">
              <a:rPr lang="en-US" noProof="0" smtClean="0"/>
              <a:pPr/>
              <a:t>‹#›</a:t>
            </a:fld>
            <a:endParaRPr lang="en-US" noProof="0"/>
          </a:p>
        </p:txBody>
      </p:sp>
      <p:sp>
        <p:nvSpPr>
          <p:cNvPr id="14" name="Textplatzhalter 13">
            <a:extLst>
              <a:ext uri="{FF2B5EF4-FFF2-40B4-BE49-F238E27FC236}">
                <a16:creationId xmlns:a16="http://schemas.microsoft.com/office/drawing/2014/main" id="{B4B2E1C8-E178-4847-BEA5-CAB53990972D}"/>
              </a:ext>
            </a:extLst>
          </p:cNvPr>
          <p:cNvSpPr>
            <a:spLocks noGrp="1"/>
          </p:cNvSpPr>
          <p:nvPr>
            <p:ph type="body" sz="quarter" idx="15" hasCustomPrompt="1"/>
          </p:nvPr>
        </p:nvSpPr>
        <p:spPr>
          <a:xfrm>
            <a:off x="507600" y="1806498"/>
            <a:ext cx="7349467" cy="4092596"/>
          </a:xfrm>
        </p:spPr>
        <p:txBody>
          <a:bodyPr numCol="2" spcCol="360000"/>
          <a:lstStyle>
            <a:lvl1pPr marL="0" indent="0">
              <a:lnSpc>
                <a:spcPct val="110000"/>
              </a:lnSpc>
              <a:spcBef>
                <a:spcPts val="500"/>
              </a:spcBef>
              <a:buNone/>
              <a:defRPr sz="1600" b="0" i="0" spc="20" baseline="0">
                <a:latin typeface="Work Sans Light" charset="0"/>
                <a:ea typeface="Work Sans Light" charset="0"/>
                <a:cs typeface="Work Sans Light" charset="0"/>
              </a:defRPr>
            </a:lvl1pPr>
          </a:lstStyle>
          <a:p>
            <a:pPr lvl="0"/>
            <a:r>
              <a:rPr lang="en-US" noProof="0"/>
              <a:t>Berupta sum sequi invelib earupta videst, et ut quisserro estis conem. </a:t>
            </a:r>
          </a:p>
          <a:p>
            <a:pPr lvl="0"/>
            <a:r>
              <a:rPr lang="en-US" noProof="0"/>
              <a:t>Pitat fugitius aut lati aut lis arum cume posto to es et quaero deris sunto ommolenis volupta doluptio maximod igenisi mperum esti dest elitatur?</a:t>
            </a:r>
          </a:p>
          <a:p>
            <a:pPr lvl="0"/>
            <a:r>
              <a:rPr lang="en-US" noProof="0"/>
              <a:t>Non porrum aut doluptatiur aut aut que enimus auta cuption sequas endestium sed mincta sam aut rem haruptatur alit quis vel molupta tiatiunt, et ide vellore volut et laborit aut inum quae. Aquis simin rentiorectem dolut occus pore vel estiore rferum ut od et acillo evenihi lignisquos ea quaes vere, to vidus receped. Ignit molupta temquia vendictur, sit quatemperem. Arum, te corem iusamus, et vendi Delignihit quam quam quides exped eostrum rerio ommodictume nossit hil tasped quam, qui as dollet.  Tis del maximus accabor itates am unt ius estia que re nonsequata solo elendebit hil incto tem corehendande aditatio. Evel illatem et latem evenimin net mil et, to et es non cus.</a:t>
            </a:r>
          </a:p>
        </p:txBody>
      </p:sp>
      <p:sp>
        <p:nvSpPr>
          <p:cNvPr id="11" name="Titel 1">
            <a:extLst>
              <a:ext uri="{FF2B5EF4-FFF2-40B4-BE49-F238E27FC236}">
                <a16:creationId xmlns:a16="http://schemas.microsoft.com/office/drawing/2014/main" id="{0356D4DE-2A89-B24A-9077-91DF45E5E1FC}"/>
              </a:ext>
            </a:extLst>
          </p:cNvPr>
          <p:cNvSpPr>
            <a:spLocks noGrp="1"/>
          </p:cNvSpPr>
          <p:nvPr>
            <p:ph type="title" hasCustomPrompt="1"/>
          </p:nvPr>
        </p:nvSpPr>
        <p:spPr>
          <a:xfrm>
            <a:off x="507600" y="800852"/>
            <a:ext cx="11176800" cy="808458"/>
          </a:xfrm>
        </p:spPr>
        <p:txBody>
          <a:bodyPr bIns="251999" anchor="t"/>
          <a:lstStyle>
            <a:lvl1pPr>
              <a:defRPr/>
            </a:lvl1pPr>
          </a:lstStyle>
          <a:p>
            <a:r>
              <a:rPr lang="en-US" noProof="0"/>
              <a:t>Content with three columns.</a:t>
            </a:r>
          </a:p>
        </p:txBody>
      </p:sp>
    </p:spTree>
    <p:extLst>
      <p:ext uri="{BB962C8B-B14F-4D97-AF65-F5344CB8AC3E}">
        <p14:creationId xmlns:p14="http://schemas.microsoft.com/office/powerpoint/2010/main" val="15620203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ulti line heading with image">
    <p:spTree>
      <p:nvGrpSpPr>
        <p:cNvPr id="1" name=""/>
        <p:cNvGrpSpPr/>
        <p:nvPr/>
      </p:nvGrpSpPr>
      <p:grpSpPr>
        <a:xfrm>
          <a:off x="0" y="0"/>
          <a:ext cx="0" cy="0"/>
          <a:chOff x="0" y="0"/>
          <a:chExt cx="0" cy="0"/>
        </a:xfrm>
      </p:grpSpPr>
      <p:sp>
        <p:nvSpPr>
          <p:cNvPr id="11" name="Textplatzhalter 2">
            <a:extLst>
              <a:ext uri="{FF2B5EF4-FFF2-40B4-BE49-F238E27FC236}">
                <a16:creationId xmlns:a16="http://schemas.microsoft.com/office/drawing/2014/main" id="{F2AD5D6D-65A4-4D46-B2F2-1B2C06EE5986}"/>
              </a:ext>
            </a:extLst>
          </p:cNvPr>
          <p:cNvSpPr>
            <a:spLocks noGrp="1"/>
          </p:cNvSpPr>
          <p:nvPr>
            <p:ph type="body" sz="quarter" idx="33" hasCustomPrompt="1"/>
          </p:nvPr>
        </p:nvSpPr>
        <p:spPr>
          <a:xfrm>
            <a:off x="507600" y="507600"/>
            <a:ext cx="11176797" cy="256206"/>
          </a:xfrm>
        </p:spPr>
        <p:txBody>
          <a:bodyPr vert="horz" wrap="square" lIns="0" tIns="0" rIns="0" bIns="144000" rtlCol="0">
            <a:spAutoFit/>
          </a:bodyPr>
          <a:lstStyle>
            <a:lvl1pPr marL="0" indent="0">
              <a:buNone/>
              <a:defRPr lang="en-US" sz="800" cap="all" spc="60" baseline="0" noProof="0">
                <a:solidFill>
                  <a:schemeClr val="accent1"/>
                </a:solidFill>
                <a:latin typeface="Work Sans Medium" pitchFamily="2" charset="0"/>
              </a:defRPr>
            </a:lvl1pPr>
          </a:lstStyle>
          <a:p>
            <a:pPr marL="228600" lvl="0" indent="-228600"/>
            <a:r>
              <a:rPr lang="en-US" noProof="0"/>
              <a:t>BREADCRUMBS</a:t>
            </a:r>
          </a:p>
        </p:txBody>
      </p:sp>
      <p:sp>
        <p:nvSpPr>
          <p:cNvPr id="12" name="Rechteck: diagonal liegende Ecken abgerundet 14">
            <a:extLst>
              <a:ext uri="{FF2B5EF4-FFF2-40B4-BE49-F238E27FC236}">
                <a16:creationId xmlns:a16="http://schemas.microsoft.com/office/drawing/2014/main" id="{CFDB8777-1B63-4800-A5B9-6E62694D3D25}"/>
              </a:ext>
            </a:extLst>
          </p:cNvPr>
          <p:cNvSpPr/>
          <p:nvPr userDrawn="1"/>
        </p:nvSpPr>
        <p:spPr>
          <a:xfrm rot="16200000" flipH="1">
            <a:off x="7706974" y="151980"/>
            <a:ext cx="2374609" cy="6565841"/>
          </a:xfrm>
          <a:custGeom>
            <a:avLst/>
            <a:gdLst>
              <a:gd name="connsiteX0" fmla="*/ 0 w 1349375"/>
              <a:gd name="connsiteY0" fmla="*/ 0 h 972521"/>
              <a:gd name="connsiteX1" fmla="*/ 1106488 w 1349375"/>
              <a:gd name="connsiteY1" fmla="*/ 0 h 972521"/>
              <a:gd name="connsiteX2" fmla="*/ 1349375 w 1349375"/>
              <a:gd name="connsiteY2" fmla="*/ 242887 h 972521"/>
              <a:gd name="connsiteX3" fmla="*/ 1349375 w 1349375"/>
              <a:gd name="connsiteY3" fmla="*/ 972521 h 972521"/>
              <a:gd name="connsiteX4" fmla="*/ 1349375 w 1349375"/>
              <a:gd name="connsiteY4" fmla="*/ 972521 h 972521"/>
              <a:gd name="connsiteX5" fmla="*/ 242887 w 1349375"/>
              <a:gd name="connsiteY5" fmla="*/ 972521 h 972521"/>
              <a:gd name="connsiteX6" fmla="*/ 0 w 1349375"/>
              <a:gd name="connsiteY6" fmla="*/ 729634 h 972521"/>
              <a:gd name="connsiteX7" fmla="*/ 0 w 1349375"/>
              <a:gd name="connsiteY7" fmla="*/ 0 h 972521"/>
              <a:gd name="connsiteX8" fmla="*/ 0 w 1349375"/>
              <a:gd name="connsiteY8" fmla="*/ 0 h 972521"/>
              <a:gd name="connsiteX0" fmla="*/ 0 w 1349375"/>
              <a:gd name="connsiteY0" fmla="*/ 0 h 972521"/>
              <a:gd name="connsiteX1" fmla="*/ 1106488 w 1349375"/>
              <a:gd name="connsiteY1" fmla="*/ 0 h 972521"/>
              <a:gd name="connsiteX2" fmla="*/ 1349375 w 1349375"/>
              <a:gd name="connsiteY2" fmla="*/ 242887 h 972521"/>
              <a:gd name="connsiteX3" fmla="*/ 1349375 w 1349375"/>
              <a:gd name="connsiteY3" fmla="*/ 972521 h 972521"/>
              <a:gd name="connsiteX4" fmla="*/ 1349375 w 1349375"/>
              <a:gd name="connsiteY4" fmla="*/ 972521 h 972521"/>
              <a:gd name="connsiteX5" fmla="*/ 0 w 1349375"/>
              <a:gd name="connsiteY5" fmla="*/ 729634 h 972521"/>
              <a:gd name="connsiteX6" fmla="*/ 0 w 1349375"/>
              <a:gd name="connsiteY6" fmla="*/ 0 h 972521"/>
              <a:gd name="connsiteX7" fmla="*/ 0 w 1349375"/>
              <a:gd name="connsiteY7" fmla="*/ 0 h 972521"/>
              <a:gd name="connsiteX0" fmla="*/ 0 w 1349375"/>
              <a:gd name="connsiteY0" fmla="*/ 729634 h 972521"/>
              <a:gd name="connsiteX1" fmla="*/ 0 w 1349375"/>
              <a:gd name="connsiteY1" fmla="*/ 0 h 972521"/>
              <a:gd name="connsiteX2" fmla="*/ 0 w 1349375"/>
              <a:gd name="connsiteY2" fmla="*/ 0 h 972521"/>
              <a:gd name="connsiteX3" fmla="*/ 1106488 w 1349375"/>
              <a:gd name="connsiteY3" fmla="*/ 0 h 972521"/>
              <a:gd name="connsiteX4" fmla="*/ 1349375 w 1349375"/>
              <a:gd name="connsiteY4" fmla="*/ 242887 h 972521"/>
              <a:gd name="connsiteX5" fmla="*/ 1349375 w 1349375"/>
              <a:gd name="connsiteY5" fmla="*/ 972521 h 972521"/>
              <a:gd name="connsiteX6" fmla="*/ 1349375 w 1349375"/>
              <a:gd name="connsiteY6" fmla="*/ 972521 h 972521"/>
              <a:gd name="connsiteX7" fmla="*/ 91440 w 1349375"/>
              <a:gd name="connsiteY7" fmla="*/ 821074 h 972521"/>
              <a:gd name="connsiteX0" fmla="*/ 0 w 1349375"/>
              <a:gd name="connsiteY0" fmla="*/ 729634 h 972521"/>
              <a:gd name="connsiteX1" fmla="*/ 0 w 1349375"/>
              <a:gd name="connsiteY1" fmla="*/ 0 h 972521"/>
              <a:gd name="connsiteX2" fmla="*/ 0 w 1349375"/>
              <a:gd name="connsiteY2" fmla="*/ 0 h 972521"/>
              <a:gd name="connsiteX3" fmla="*/ 1106488 w 1349375"/>
              <a:gd name="connsiteY3" fmla="*/ 0 h 972521"/>
              <a:gd name="connsiteX4" fmla="*/ 1349375 w 1349375"/>
              <a:gd name="connsiteY4" fmla="*/ 242887 h 972521"/>
              <a:gd name="connsiteX5" fmla="*/ 1349375 w 1349375"/>
              <a:gd name="connsiteY5" fmla="*/ 972521 h 972521"/>
              <a:gd name="connsiteX6" fmla="*/ 1349375 w 1349375"/>
              <a:gd name="connsiteY6" fmla="*/ 972521 h 972521"/>
              <a:gd name="connsiteX0" fmla="*/ 0 w 1349375"/>
              <a:gd name="connsiteY0" fmla="*/ 0 h 972521"/>
              <a:gd name="connsiteX1" fmla="*/ 0 w 1349375"/>
              <a:gd name="connsiteY1" fmla="*/ 0 h 972521"/>
              <a:gd name="connsiteX2" fmla="*/ 1106488 w 1349375"/>
              <a:gd name="connsiteY2" fmla="*/ 0 h 972521"/>
              <a:gd name="connsiteX3" fmla="*/ 1349375 w 1349375"/>
              <a:gd name="connsiteY3" fmla="*/ 242887 h 972521"/>
              <a:gd name="connsiteX4" fmla="*/ 1349375 w 1349375"/>
              <a:gd name="connsiteY4" fmla="*/ 972521 h 972521"/>
              <a:gd name="connsiteX5" fmla="*/ 1349375 w 1349375"/>
              <a:gd name="connsiteY5" fmla="*/ 972521 h 972521"/>
              <a:gd name="connsiteX0" fmla="*/ 5166765 w 6516140"/>
              <a:gd name="connsiteY0" fmla="*/ 8093 h 980614"/>
              <a:gd name="connsiteX1" fmla="*/ 0 w 6516140"/>
              <a:gd name="connsiteY1" fmla="*/ 0 h 980614"/>
              <a:gd name="connsiteX2" fmla="*/ 6273253 w 6516140"/>
              <a:gd name="connsiteY2" fmla="*/ 8093 h 980614"/>
              <a:gd name="connsiteX3" fmla="*/ 6516140 w 6516140"/>
              <a:gd name="connsiteY3" fmla="*/ 250980 h 980614"/>
              <a:gd name="connsiteX4" fmla="*/ 6516140 w 6516140"/>
              <a:gd name="connsiteY4" fmla="*/ 980614 h 980614"/>
              <a:gd name="connsiteX5" fmla="*/ 6516140 w 6516140"/>
              <a:gd name="connsiteY5" fmla="*/ 980614 h 980614"/>
              <a:gd name="connsiteX0" fmla="*/ 5166765 w 7155410"/>
              <a:gd name="connsiteY0" fmla="*/ 8093 h 1878830"/>
              <a:gd name="connsiteX1" fmla="*/ 0 w 7155410"/>
              <a:gd name="connsiteY1" fmla="*/ 0 h 1878830"/>
              <a:gd name="connsiteX2" fmla="*/ 6273253 w 7155410"/>
              <a:gd name="connsiteY2" fmla="*/ 8093 h 1878830"/>
              <a:gd name="connsiteX3" fmla="*/ 6516140 w 7155410"/>
              <a:gd name="connsiteY3" fmla="*/ 250980 h 1878830"/>
              <a:gd name="connsiteX4" fmla="*/ 6516140 w 7155410"/>
              <a:gd name="connsiteY4" fmla="*/ 980614 h 1878830"/>
              <a:gd name="connsiteX5" fmla="*/ 7155410 w 7155410"/>
              <a:gd name="connsiteY5" fmla="*/ 1878830 h 1878830"/>
              <a:gd name="connsiteX0" fmla="*/ 5166765 w 6516140"/>
              <a:gd name="connsiteY0" fmla="*/ 8093 h 980614"/>
              <a:gd name="connsiteX1" fmla="*/ 0 w 6516140"/>
              <a:gd name="connsiteY1" fmla="*/ 0 h 980614"/>
              <a:gd name="connsiteX2" fmla="*/ 6273253 w 6516140"/>
              <a:gd name="connsiteY2" fmla="*/ 8093 h 980614"/>
              <a:gd name="connsiteX3" fmla="*/ 6516140 w 6516140"/>
              <a:gd name="connsiteY3" fmla="*/ 250980 h 980614"/>
              <a:gd name="connsiteX4" fmla="*/ 6516140 w 6516140"/>
              <a:gd name="connsiteY4" fmla="*/ 980614 h 980614"/>
              <a:gd name="connsiteX0" fmla="*/ 5166765 w 6516140"/>
              <a:gd name="connsiteY0" fmla="*/ 8093 h 1334575"/>
              <a:gd name="connsiteX1" fmla="*/ 0 w 6516140"/>
              <a:gd name="connsiteY1" fmla="*/ 0 h 1334575"/>
              <a:gd name="connsiteX2" fmla="*/ 6273253 w 6516140"/>
              <a:gd name="connsiteY2" fmla="*/ 8093 h 1334575"/>
              <a:gd name="connsiteX3" fmla="*/ 6516140 w 6516140"/>
              <a:gd name="connsiteY3" fmla="*/ 250980 h 1334575"/>
              <a:gd name="connsiteX4" fmla="*/ 6516140 w 6516140"/>
              <a:gd name="connsiteY4" fmla="*/ 1334575 h 1334575"/>
              <a:gd name="connsiteX0" fmla="*/ 5157690 w 6516140"/>
              <a:gd name="connsiteY0" fmla="*/ 180536 h 1334575"/>
              <a:gd name="connsiteX1" fmla="*/ 0 w 6516140"/>
              <a:gd name="connsiteY1" fmla="*/ 0 h 1334575"/>
              <a:gd name="connsiteX2" fmla="*/ 6273253 w 6516140"/>
              <a:gd name="connsiteY2" fmla="*/ 8093 h 1334575"/>
              <a:gd name="connsiteX3" fmla="*/ 6516140 w 6516140"/>
              <a:gd name="connsiteY3" fmla="*/ 250980 h 1334575"/>
              <a:gd name="connsiteX4" fmla="*/ 6516140 w 6516140"/>
              <a:gd name="connsiteY4" fmla="*/ 1334575 h 1334575"/>
              <a:gd name="connsiteX0" fmla="*/ 0 w 6516140"/>
              <a:gd name="connsiteY0" fmla="*/ 0 h 1334575"/>
              <a:gd name="connsiteX1" fmla="*/ 6273253 w 6516140"/>
              <a:gd name="connsiteY1" fmla="*/ 8093 h 1334575"/>
              <a:gd name="connsiteX2" fmla="*/ 6516140 w 6516140"/>
              <a:gd name="connsiteY2" fmla="*/ 250980 h 1334575"/>
              <a:gd name="connsiteX3" fmla="*/ 6516140 w 6516140"/>
              <a:gd name="connsiteY3" fmla="*/ 1334575 h 1334575"/>
              <a:gd name="connsiteX0" fmla="*/ 0 w 5666734"/>
              <a:gd name="connsiteY0" fmla="*/ 0 h 1332334"/>
              <a:gd name="connsiteX1" fmla="*/ 5423847 w 5666734"/>
              <a:gd name="connsiteY1" fmla="*/ 5852 h 1332334"/>
              <a:gd name="connsiteX2" fmla="*/ 5666734 w 5666734"/>
              <a:gd name="connsiteY2" fmla="*/ 248739 h 1332334"/>
              <a:gd name="connsiteX3" fmla="*/ 5666734 w 5666734"/>
              <a:gd name="connsiteY3" fmla="*/ 1332334 h 1332334"/>
              <a:gd name="connsiteX0" fmla="*/ 0 w 5666734"/>
              <a:gd name="connsiteY0" fmla="*/ 0 h 2376722"/>
              <a:gd name="connsiteX1" fmla="*/ 5423847 w 5666734"/>
              <a:gd name="connsiteY1" fmla="*/ 5852 h 2376722"/>
              <a:gd name="connsiteX2" fmla="*/ 5666734 w 5666734"/>
              <a:gd name="connsiteY2" fmla="*/ 248739 h 2376722"/>
              <a:gd name="connsiteX3" fmla="*/ 5664493 w 5666734"/>
              <a:gd name="connsiteY3" fmla="*/ 2376722 h 2376722"/>
              <a:gd name="connsiteX0" fmla="*/ 0 w 5666734"/>
              <a:gd name="connsiteY0" fmla="*/ 0 h 1530912"/>
              <a:gd name="connsiteX1" fmla="*/ 5423847 w 5666734"/>
              <a:gd name="connsiteY1" fmla="*/ 5852 h 1530912"/>
              <a:gd name="connsiteX2" fmla="*/ 5666734 w 5666734"/>
              <a:gd name="connsiteY2" fmla="*/ 248739 h 1530912"/>
              <a:gd name="connsiteX3" fmla="*/ 5665777 w 5666734"/>
              <a:gd name="connsiteY3" fmla="*/ 1530912 h 1530912"/>
              <a:gd name="connsiteX0" fmla="*/ 0 w 6251999"/>
              <a:gd name="connsiteY0" fmla="*/ 0 h 1530912"/>
              <a:gd name="connsiteX1" fmla="*/ 6009112 w 6251999"/>
              <a:gd name="connsiteY1" fmla="*/ 5852 h 1530912"/>
              <a:gd name="connsiteX2" fmla="*/ 6251999 w 6251999"/>
              <a:gd name="connsiteY2" fmla="*/ 248739 h 1530912"/>
              <a:gd name="connsiteX3" fmla="*/ 6251042 w 6251999"/>
              <a:gd name="connsiteY3" fmla="*/ 1530912 h 1530912"/>
              <a:gd name="connsiteX0" fmla="*/ 0 w 7285285"/>
              <a:gd name="connsiteY0" fmla="*/ 0 h 1530912"/>
              <a:gd name="connsiteX1" fmla="*/ 7042398 w 7285285"/>
              <a:gd name="connsiteY1" fmla="*/ 5852 h 1530912"/>
              <a:gd name="connsiteX2" fmla="*/ 7285285 w 7285285"/>
              <a:gd name="connsiteY2" fmla="*/ 248739 h 1530912"/>
              <a:gd name="connsiteX3" fmla="*/ 7284328 w 7285285"/>
              <a:gd name="connsiteY3" fmla="*/ 1530912 h 1530912"/>
              <a:gd name="connsiteX0" fmla="*/ 0 w 7285285"/>
              <a:gd name="connsiteY0" fmla="*/ 0 h 4934346"/>
              <a:gd name="connsiteX1" fmla="*/ 7042398 w 7285285"/>
              <a:gd name="connsiteY1" fmla="*/ 5852 h 4934346"/>
              <a:gd name="connsiteX2" fmla="*/ 7285285 w 7285285"/>
              <a:gd name="connsiteY2" fmla="*/ 248739 h 4934346"/>
              <a:gd name="connsiteX3" fmla="*/ 7281333 w 7285285"/>
              <a:gd name="connsiteY3" fmla="*/ 4934346 h 4934346"/>
              <a:gd name="connsiteX0" fmla="*/ 0 w 2352471"/>
              <a:gd name="connsiteY0" fmla="*/ 0 h 4931306"/>
              <a:gd name="connsiteX1" fmla="*/ 2109584 w 2352471"/>
              <a:gd name="connsiteY1" fmla="*/ 2812 h 4931306"/>
              <a:gd name="connsiteX2" fmla="*/ 2352471 w 2352471"/>
              <a:gd name="connsiteY2" fmla="*/ 245699 h 4931306"/>
              <a:gd name="connsiteX3" fmla="*/ 2348519 w 2352471"/>
              <a:gd name="connsiteY3" fmla="*/ 4931306 h 4931306"/>
              <a:gd name="connsiteX0" fmla="*/ 0 w 1651634"/>
              <a:gd name="connsiteY0" fmla="*/ 0 h 4931306"/>
              <a:gd name="connsiteX1" fmla="*/ 1408747 w 1651634"/>
              <a:gd name="connsiteY1" fmla="*/ 2812 h 4931306"/>
              <a:gd name="connsiteX2" fmla="*/ 1651634 w 1651634"/>
              <a:gd name="connsiteY2" fmla="*/ 245699 h 4931306"/>
              <a:gd name="connsiteX3" fmla="*/ 1647682 w 1651634"/>
              <a:gd name="connsiteY3" fmla="*/ 4931306 h 4931306"/>
              <a:gd name="connsiteX0" fmla="*/ 0 w 1900221"/>
              <a:gd name="connsiteY0" fmla="*/ 0 h 4931306"/>
              <a:gd name="connsiteX1" fmla="*/ 1657334 w 1900221"/>
              <a:gd name="connsiteY1" fmla="*/ 2812 h 4931306"/>
              <a:gd name="connsiteX2" fmla="*/ 1900221 w 1900221"/>
              <a:gd name="connsiteY2" fmla="*/ 245699 h 4931306"/>
              <a:gd name="connsiteX3" fmla="*/ 1896269 w 1900221"/>
              <a:gd name="connsiteY3" fmla="*/ 4931306 h 4931306"/>
              <a:gd name="connsiteX0" fmla="*/ 0 w 1468937"/>
              <a:gd name="connsiteY0" fmla="*/ 226 h 4928494"/>
              <a:gd name="connsiteX1" fmla="*/ 1226050 w 1468937"/>
              <a:gd name="connsiteY1" fmla="*/ 0 h 4928494"/>
              <a:gd name="connsiteX2" fmla="*/ 1468937 w 1468937"/>
              <a:gd name="connsiteY2" fmla="*/ 242887 h 4928494"/>
              <a:gd name="connsiteX3" fmla="*/ 1464985 w 1468937"/>
              <a:gd name="connsiteY3" fmla="*/ 4928494 h 4928494"/>
              <a:gd name="connsiteX0" fmla="*/ 0 w 1406040"/>
              <a:gd name="connsiteY0" fmla="*/ 0 h 4931305"/>
              <a:gd name="connsiteX1" fmla="*/ 1163153 w 1406040"/>
              <a:gd name="connsiteY1" fmla="*/ 2811 h 4931305"/>
              <a:gd name="connsiteX2" fmla="*/ 1406040 w 1406040"/>
              <a:gd name="connsiteY2" fmla="*/ 245698 h 4931305"/>
              <a:gd name="connsiteX3" fmla="*/ 1402088 w 1406040"/>
              <a:gd name="connsiteY3" fmla="*/ 4931305 h 4931305"/>
            </a:gdLst>
            <a:ahLst/>
            <a:cxnLst>
              <a:cxn ang="0">
                <a:pos x="connsiteX0" y="connsiteY0"/>
              </a:cxn>
              <a:cxn ang="0">
                <a:pos x="connsiteX1" y="connsiteY1"/>
              </a:cxn>
              <a:cxn ang="0">
                <a:pos x="connsiteX2" y="connsiteY2"/>
              </a:cxn>
              <a:cxn ang="0">
                <a:pos x="connsiteX3" y="connsiteY3"/>
              </a:cxn>
            </a:cxnLst>
            <a:rect l="l" t="t" r="r" b="b"/>
            <a:pathLst>
              <a:path w="1406040" h="4931305">
                <a:moveTo>
                  <a:pt x="0" y="0"/>
                </a:moveTo>
                <a:lnTo>
                  <a:pt x="1163153" y="2811"/>
                </a:lnTo>
                <a:cubicBezTo>
                  <a:pt x="1297296" y="2811"/>
                  <a:pt x="1406040" y="111555"/>
                  <a:pt x="1406040" y="245698"/>
                </a:cubicBezTo>
                <a:cubicBezTo>
                  <a:pt x="1405721" y="673089"/>
                  <a:pt x="1402407" y="4503914"/>
                  <a:pt x="1402088" y="4931305"/>
                </a:cubicBezTo>
              </a:path>
            </a:pathLst>
          </a:custGeom>
          <a:noFill/>
          <a:ln w="6350" cap="rnd">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cxnSp>
        <p:nvCxnSpPr>
          <p:cNvPr id="13" name="Gerader Verbinder 12">
            <a:extLst>
              <a:ext uri="{FF2B5EF4-FFF2-40B4-BE49-F238E27FC236}">
                <a16:creationId xmlns:a16="http://schemas.microsoft.com/office/drawing/2014/main" id="{87445010-4230-48E6-B7D1-DCA2D2703841}"/>
              </a:ext>
            </a:extLst>
          </p:cNvPr>
          <p:cNvCxnSpPr>
            <a:cxnSpLocks/>
            <a:endCxn id="17" idx="0"/>
          </p:cNvCxnSpPr>
          <p:nvPr userDrawn="1"/>
        </p:nvCxnSpPr>
        <p:spPr>
          <a:xfrm>
            <a:off x="5616671" y="0"/>
            <a:ext cx="0" cy="2099662"/>
          </a:xfrm>
          <a:prstGeom prst="line">
            <a:avLst/>
          </a:prstGeom>
          <a:ln w="12700" cap="rnd">
            <a:solidFill>
              <a:schemeClr val="tx2"/>
            </a:solidFill>
            <a:prstDash val="sysDot"/>
          </a:ln>
        </p:spPr>
        <p:style>
          <a:lnRef idx="1">
            <a:schemeClr val="accent1"/>
          </a:lnRef>
          <a:fillRef idx="0">
            <a:schemeClr val="accent1"/>
          </a:fillRef>
          <a:effectRef idx="0">
            <a:schemeClr val="accent1"/>
          </a:effectRef>
          <a:fontRef idx="minor">
            <a:schemeClr val="tx1"/>
          </a:fontRef>
        </p:style>
      </p:cxnSp>
      <p:sp>
        <p:nvSpPr>
          <p:cNvPr id="17" name="Ellipse 16">
            <a:extLst>
              <a:ext uri="{FF2B5EF4-FFF2-40B4-BE49-F238E27FC236}">
                <a16:creationId xmlns:a16="http://schemas.microsoft.com/office/drawing/2014/main" id="{569BB1F9-CBDB-4270-BAF3-454297815A8D}"/>
              </a:ext>
            </a:extLst>
          </p:cNvPr>
          <p:cNvSpPr/>
          <p:nvPr userDrawn="1"/>
        </p:nvSpPr>
        <p:spPr>
          <a:xfrm>
            <a:off x="5532071" y="2099662"/>
            <a:ext cx="169200" cy="169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noProof="0"/>
              <a:t> </a:t>
            </a:r>
          </a:p>
        </p:txBody>
      </p:sp>
      <p:sp>
        <p:nvSpPr>
          <p:cNvPr id="20" name="Fußzeilenplatzhalter 19">
            <a:extLst>
              <a:ext uri="{FF2B5EF4-FFF2-40B4-BE49-F238E27FC236}">
                <a16:creationId xmlns:a16="http://schemas.microsoft.com/office/drawing/2014/main" id="{C6A21E7B-42FC-42C2-B60B-C2B38DF1CDED}"/>
              </a:ext>
            </a:extLst>
          </p:cNvPr>
          <p:cNvSpPr>
            <a:spLocks noGrp="1"/>
          </p:cNvSpPr>
          <p:nvPr>
            <p:ph type="ftr" sz="quarter" idx="34"/>
          </p:nvPr>
        </p:nvSpPr>
        <p:spPr/>
        <p:txBody>
          <a:bodyPr/>
          <a:lstStyle/>
          <a:p>
            <a:r>
              <a:rPr lang="en-US" noProof="0"/>
              <a:t>Copyright © SUSE 2020</a:t>
            </a:r>
          </a:p>
        </p:txBody>
      </p:sp>
      <p:sp>
        <p:nvSpPr>
          <p:cNvPr id="21" name="Foliennummernplatzhalter 20">
            <a:extLst>
              <a:ext uri="{FF2B5EF4-FFF2-40B4-BE49-F238E27FC236}">
                <a16:creationId xmlns:a16="http://schemas.microsoft.com/office/drawing/2014/main" id="{B1DB830A-B9C5-4236-B56D-FF471DDF70B9}"/>
              </a:ext>
            </a:extLst>
          </p:cNvPr>
          <p:cNvSpPr>
            <a:spLocks noGrp="1"/>
          </p:cNvSpPr>
          <p:nvPr>
            <p:ph type="sldNum" sz="quarter" idx="35"/>
          </p:nvPr>
        </p:nvSpPr>
        <p:spPr/>
        <p:txBody>
          <a:bodyPr/>
          <a:lstStyle/>
          <a:p>
            <a:fld id="{E27944A3-C911-4B20-B8AF-AE5B92A5478B}" type="slidenum">
              <a:rPr lang="en-US" noProof="0" smtClean="0"/>
              <a:pPr/>
              <a:t>‹#›</a:t>
            </a:fld>
            <a:endParaRPr lang="en-US" noProof="0"/>
          </a:p>
        </p:txBody>
      </p:sp>
      <p:sp>
        <p:nvSpPr>
          <p:cNvPr id="4" name="Bildplatzhalter 3">
            <a:extLst>
              <a:ext uri="{FF2B5EF4-FFF2-40B4-BE49-F238E27FC236}">
                <a16:creationId xmlns:a16="http://schemas.microsoft.com/office/drawing/2014/main" id="{BB40FF8E-C1ED-E34C-8977-9B3D2F01073A}"/>
              </a:ext>
            </a:extLst>
          </p:cNvPr>
          <p:cNvSpPr>
            <a:spLocks noGrp="1"/>
          </p:cNvSpPr>
          <p:nvPr>
            <p:ph type="pic" sz="quarter" idx="12"/>
          </p:nvPr>
        </p:nvSpPr>
        <p:spPr>
          <a:xfrm>
            <a:off x="6192000" y="1332000"/>
            <a:ext cx="5493600" cy="4012789"/>
          </a:xfrm>
          <a:prstGeom prst="roundRect">
            <a:avLst>
              <a:gd name="adj" fmla="val 10813"/>
            </a:avLst>
          </a:prstGeom>
          <a:solidFill>
            <a:schemeClr val="bg2"/>
          </a:solidFill>
        </p:spPr>
        <p:txBody>
          <a:bodyPr tIns="540000" anchor="ctr" anchorCtr="1">
            <a:noAutofit/>
          </a:bodyPr>
          <a:lstStyle>
            <a:lvl1pPr marL="0" indent="0" algn="ctr">
              <a:buNone/>
              <a:defRPr>
                <a:solidFill>
                  <a:schemeClr val="accent3"/>
                </a:solidFill>
                <a:latin typeface="+mj-lt"/>
              </a:defRPr>
            </a:lvl1pPr>
          </a:lstStyle>
          <a:p>
            <a:r>
              <a:rPr lang="en-US" noProof="0"/>
              <a:t>Click icon to add picture</a:t>
            </a:r>
          </a:p>
        </p:txBody>
      </p:sp>
      <p:sp>
        <p:nvSpPr>
          <p:cNvPr id="15" name="Textplatzhalter 25">
            <a:extLst>
              <a:ext uri="{FF2B5EF4-FFF2-40B4-BE49-F238E27FC236}">
                <a16:creationId xmlns:a16="http://schemas.microsoft.com/office/drawing/2014/main" id="{F1D6E396-5DA8-1642-9499-23EC8E185C9E}"/>
              </a:ext>
            </a:extLst>
          </p:cNvPr>
          <p:cNvSpPr>
            <a:spLocks noGrp="1"/>
          </p:cNvSpPr>
          <p:nvPr>
            <p:ph type="body" sz="quarter" idx="36" hasCustomPrompt="1"/>
          </p:nvPr>
        </p:nvSpPr>
        <p:spPr>
          <a:xfrm>
            <a:off x="507600" y="2753658"/>
            <a:ext cx="4186291" cy="1504643"/>
          </a:xfrm>
        </p:spPr>
        <p:txBody>
          <a:bodyPr>
            <a:spAutoFit/>
          </a:bodyPr>
          <a:lstStyle>
            <a:lvl1pPr marL="0" indent="0">
              <a:lnSpc>
                <a:spcPct val="110000"/>
              </a:lnSpc>
              <a:buNone/>
              <a:defRPr sz="1800" baseline="0">
                <a:solidFill>
                  <a:schemeClr val="tx2"/>
                </a:solidFill>
                <a:latin typeface="Work Sans Light" pitchFamily="2" charset="0"/>
              </a:defRPr>
            </a:lvl1pPr>
          </a:lstStyle>
          <a:p>
            <a:pPr lvl="0"/>
            <a:r>
              <a:rPr lang="en-US" noProof="0"/>
              <a:t>Imus, intum sequis aut et mi, omnihil iatiam, as nihicillam, odi beaquiam, sum es eos quibus ma nobis et excerem fuga. Nam aut reiustrum quat eatibus apienem velicti.</a:t>
            </a:r>
          </a:p>
        </p:txBody>
      </p:sp>
      <p:sp>
        <p:nvSpPr>
          <p:cNvPr id="18" name="Titel 15">
            <a:extLst>
              <a:ext uri="{FF2B5EF4-FFF2-40B4-BE49-F238E27FC236}">
                <a16:creationId xmlns:a16="http://schemas.microsoft.com/office/drawing/2014/main" id="{CE0D3B45-4D90-8648-8AD3-D957CEC3C937}"/>
              </a:ext>
            </a:extLst>
          </p:cNvPr>
          <p:cNvSpPr>
            <a:spLocks noGrp="1"/>
          </p:cNvSpPr>
          <p:nvPr>
            <p:ph type="title" hasCustomPrompt="1"/>
          </p:nvPr>
        </p:nvSpPr>
        <p:spPr>
          <a:xfrm>
            <a:off x="507600" y="800852"/>
            <a:ext cx="4186291" cy="1952806"/>
          </a:xfrm>
        </p:spPr>
        <p:txBody>
          <a:bodyPr vert="horz" lIns="0" tIns="0" rIns="0" bIns="251999" rtlCol="0" anchor="t" anchorCtr="0">
            <a:spAutoFit/>
          </a:bodyPr>
          <a:lstStyle>
            <a:lvl1pPr>
              <a:defRPr lang="de-DE" dirty="0"/>
            </a:lvl1pPr>
          </a:lstStyle>
          <a:p>
            <a:pPr lvl="0"/>
            <a:r>
              <a:rPr lang="en-US" noProof="0"/>
              <a:t>This is a multi line heading with an image.</a:t>
            </a:r>
          </a:p>
        </p:txBody>
      </p:sp>
    </p:spTree>
    <p:extLst>
      <p:ext uri="{BB962C8B-B14F-4D97-AF65-F5344CB8AC3E}">
        <p14:creationId xmlns:p14="http://schemas.microsoft.com/office/powerpoint/2010/main" val="11080171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Multi line heading with icons">
    <p:bg>
      <p:bgRef idx="1001">
        <a:schemeClr val="bg1"/>
      </p:bgRef>
    </p:bg>
    <p:spTree>
      <p:nvGrpSpPr>
        <p:cNvPr id="1" name=""/>
        <p:cNvGrpSpPr/>
        <p:nvPr/>
      </p:nvGrpSpPr>
      <p:grpSpPr>
        <a:xfrm>
          <a:off x="0" y="0"/>
          <a:ext cx="0" cy="0"/>
          <a:chOff x="0" y="0"/>
          <a:chExt cx="0" cy="0"/>
        </a:xfrm>
      </p:grpSpPr>
      <p:sp>
        <p:nvSpPr>
          <p:cNvPr id="17" name="Textplatzhalter 2">
            <a:extLst>
              <a:ext uri="{FF2B5EF4-FFF2-40B4-BE49-F238E27FC236}">
                <a16:creationId xmlns:a16="http://schemas.microsoft.com/office/drawing/2014/main" id="{4FEE082A-D34D-554D-88E3-AE68ED6C1B52}"/>
              </a:ext>
            </a:extLst>
          </p:cNvPr>
          <p:cNvSpPr>
            <a:spLocks noGrp="1"/>
          </p:cNvSpPr>
          <p:nvPr>
            <p:ph type="body" sz="quarter" idx="33" hasCustomPrompt="1"/>
          </p:nvPr>
        </p:nvSpPr>
        <p:spPr>
          <a:xfrm>
            <a:off x="507600" y="507600"/>
            <a:ext cx="11176800" cy="256206"/>
          </a:xfrm>
        </p:spPr>
        <p:txBody>
          <a:bodyPr vert="horz" wrap="square" lIns="0" tIns="0" rIns="0" bIns="144000" rtlCol="0">
            <a:spAutoFit/>
          </a:bodyPr>
          <a:lstStyle>
            <a:lvl1pPr marL="0" indent="0">
              <a:buNone/>
              <a:defRPr lang="en-US" sz="800" cap="all" spc="60" baseline="0" noProof="0">
                <a:solidFill>
                  <a:schemeClr val="accent1"/>
                </a:solidFill>
                <a:latin typeface="Work Sans Medium" pitchFamily="2" charset="0"/>
              </a:defRPr>
            </a:lvl1pPr>
          </a:lstStyle>
          <a:p>
            <a:pPr marL="228600" lvl="0" indent="-228600"/>
            <a:r>
              <a:rPr lang="en-US" noProof="0"/>
              <a:t>BREADCRUMBS</a:t>
            </a:r>
          </a:p>
        </p:txBody>
      </p:sp>
      <p:sp>
        <p:nvSpPr>
          <p:cNvPr id="20" name="Fußzeilenplatzhalter 19">
            <a:extLst>
              <a:ext uri="{FF2B5EF4-FFF2-40B4-BE49-F238E27FC236}">
                <a16:creationId xmlns:a16="http://schemas.microsoft.com/office/drawing/2014/main" id="{C6A21E7B-42FC-42C2-B60B-C2B38DF1CDED}"/>
              </a:ext>
            </a:extLst>
          </p:cNvPr>
          <p:cNvSpPr>
            <a:spLocks noGrp="1"/>
          </p:cNvSpPr>
          <p:nvPr>
            <p:ph type="ftr" sz="quarter" idx="34"/>
          </p:nvPr>
        </p:nvSpPr>
        <p:spPr/>
        <p:txBody>
          <a:bodyPr/>
          <a:lstStyle/>
          <a:p>
            <a:r>
              <a:rPr lang="en-US" noProof="0"/>
              <a:t>Copyright © SUSE 2020</a:t>
            </a:r>
          </a:p>
        </p:txBody>
      </p:sp>
      <p:sp>
        <p:nvSpPr>
          <p:cNvPr id="21" name="Foliennummernplatzhalter 20">
            <a:extLst>
              <a:ext uri="{FF2B5EF4-FFF2-40B4-BE49-F238E27FC236}">
                <a16:creationId xmlns:a16="http://schemas.microsoft.com/office/drawing/2014/main" id="{B1DB830A-B9C5-4236-B56D-FF471DDF70B9}"/>
              </a:ext>
            </a:extLst>
          </p:cNvPr>
          <p:cNvSpPr>
            <a:spLocks noGrp="1"/>
          </p:cNvSpPr>
          <p:nvPr>
            <p:ph type="sldNum" sz="quarter" idx="35"/>
          </p:nvPr>
        </p:nvSpPr>
        <p:spPr/>
        <p:txBody>
          <a:bodyPr/>
          <a:lstStyle/>
          <a:p>
            <a:fld id="{E27944A3-C911-4B20-B8AF-AE5B92A5478B}" type="slidenum">
              <a:rPr lang="en-US" noProof="0" smtClean="0"/>
              <a:pPr/>
              <a:t>‹#›</a:t>
            </a:fld>
            <a:endParaRPr lang="en-US" noProof="0"/>
          </a:p>
        </p:txBody>
      </p:sp>
      <p:sp>
        <p:nvSpPr>
          <p:cNvPr id="11" name="Bildplatzhalter 10">
            <a:extLst>
              <a:ext uri="{FF2B5EF4-FFF2-40B4-BE49-F238E27FC236}">
                <a16:creationId xmlns:a16="http://schemas.microsoft.com/office/drawing/2014/main" id="{5D67BAC3-7D92-43E0-B541-3CD20D3B1C92}"/>
              </a:ext>
            </a:extLst>
          </p:cNvPr>
          <p:cNvSpPr>
            <a:spLocks noGrp="1"/>
          </p:cNvSpPr>
          <p:nvPr>
            <p:ph type="pic" sz="quarter" idx="12"/>
          </p:nvPr>
        </p:nvSpPr>
        <p:spPr>
          <a:xfrm>
            <a:off x="6192000" y="1144800"/>
            <a:ext cx="756000" cy="756000"/>
          </a:xfrm>
          <a:noFill/>
          <a:ln>
            <a:noFill/>
          </a:ln>
        </p:spPr>
        <p:txBody>
          <a:bodyPr tIns="432000" anchor="ctr" anchorCtr="1">
            <a:noAutofit/>
          </a:bodyPr>
          <a:lstStyle>
            <a:lvl1pPr marL="0" indent="0" algn="ctr">
              <a:buNone/>
              <a:defRPr sz="700">
                <a:solidFill>
                  <a:schemeClr val="accent3"/>
                </a:solidFill>
              </a:defRPr>
            </a:lvl1pPr>
          </a:lstStyle>
          <a:p>
            <a:r>
              <a:rPr lang="en-US" noProof="0"/>
              <a:t>Click icon to add picture</a:t>
            </a:r>
          </a:p>
        </p:txBody>
      </p:sp>
      <p:sp>
        <p:nvSpPr>
          <p:cNvPr id="14" name="Bildplatzhalter 10">
            <a:extLst>
              <a:ext uri="{FF2B5EF4-FFF2-40B4-BE49-F238E27FC236}">
                <a16:creationId xmlns:a16="http://schemas.microsoft.com/office/drawing/2014/main" id="{67D7F198-E709-415B-BE81-7F4E9163A651}"/>
              </a:ext>
            </a:extLst>
          </p:cNvPr>
          <p:cNvSpPr>
            <a:spLocks noGrp="1"/>
          </p:cNvSpPr>
          <p:nvPr>
            <p:ph type="pic" sz="quarter" idx="13"/>
          </p:nvPr>
        </p:nvSpPr>
        <p:spPr>
          <a:xfrm>
            <a:off x="6192000" y="5004000"/>
            <a:ext cx="756000" cy="756000"/>
          </a:xfrm>
          <a:noFill/>
          <a:ln>
            <a:noFill/>
          </a:ln>
        </p:spPr>
        <p:txBody>
          <a:bodyPr tIns="432000" anchor="ctr" anchorCtr="1">
            <a:noAutofit/>
          </a:bodyPr>
          <a:lstStyle>
            <a:lvl1pPr marL="0" indent="0" algn="ctr">
              <a:buNone/>
              <a:defRPr sz="700">
                <a:solidFill>
                  <a:schemeClr val="accent3"/>
                </a:solidFill>
              </a:defRPr>
            </a:lvl1pPr>
          </a:lstStyle>
          <a:p>
            <a:r>
              <a:rPr lang="en-US" noProof="0"/>
              <a:t>Click icon to add picture</a:t>
            </a:r>
          </a:p>
        </p:txBody>
      </p:sp>
      <p:sp>
        <p:nvSpPr>
          <p:cNvPr id="15" name="Bildplatzhalter 10">
            <a:extLst>
              <a:ext uri="{FF2B5EF4-FFF2-40B4-BE49-F238E27FC236}">
                <a16:creationId xmlns:a16="http://schemas.microsoft.com/office/drawing/2014/main" id="{CB952A7B-F5FC-400A-9984-9EEA1CE60801}"/>
              </a:ext>
            </a:extLst>
          </p:cNvPr>
          <p:cNvSpPr>
            <a:spLocks noGrp="1"/>
          </p:cNvSpPr>
          <p:nvPr>
            <p:ph type="pic" sz="quarter" idx="14"/>
          </p:nvPr>
        </p:nvSpPr>
        <p:spPr>
          <a:xfrm>
            <a:off x="6192000" y="2109600"/>
            <a:ext cx="756000" cy="756000"/>
          </a:xfrm>
          <a:noFill/>
          <a:ln>
            <a:noFill/>
          </a:ln>
        </p:spPr>
        <p:txBody>
          <a:bodyPr tIns="432000" anchor="ctr" anchorCtr="1">
            <a:noAutofit/>
          </a:bodyPr>
          <a:lstStyle>
            <a:lvl1pPr marL="0" indent="0" algn="ctr">
              <a:buNone/>
              <a:defRPr sz="700">
                <a:solidFill>
                  <a:schemeClr val="accent3"/>
                </a:solidFill>
              </a:defRPr>
            </a:lvl1pPr>
          </a:lstStyle>
          <a:p>
            <a:r>
              <a:rPr lang="en-US" noProof="0"/>
              <a:t>Click icon to add picture</a:t>
            </a:r>
          </a:p>
        </p:txBody>
      </p:sp>
      <p:sp>
        <p:nvSpPr>
          <p:cNvPr id="18" name="Bildplatzhalter 10">
            <a:extLst>
              <a:ext uri="{FF2B5EF4-FFF2-40B4-BE49-F238E27FC236}">
                <a16:creationId xmlns:a16="http://schemas.microsoft.com/office/drawing/2014/main" id="{BD031F10-54AE-47EF-96AC-9FA4867FC2D2}"/>
              </a:ext>
            </a:extLst>
          </p:cNvPr>
          <p:cNvSpPr>
            <a:spLocks noGrp="1"/>
          </p:cNvSpPr>
          <p:nvPr>
            <p:ph type="pic" sz="quarter" idx="15"/>
          </p:nvPr>
        </p:nvSpPr>
        <p:spPr>
          <a:xfrm>
            <a:off x="6192000" y="3074400"/>
            <a:ext cx="756000" cy="756000"/>
          </a:xfrm>
          <a:noFill/>
          <a:ln>
            <a:noFill/>
          </a:ln>
        </p:spPr>
        <p:txBody>
          <a:bodyPr tIns="432000" anchor="ctr" anchorCtr="1">
            <a:noAutofit/>
          </a:bodyPr>
          <a:lstStyle>
            <a:lvl1pPr marL="0" indent="0" algn="ctr">
              <a:buNone/>
              <a:defRPr sz="700">
                <a:solidFill>
                  <a:schemeClr val="accent3"/>
                </a:solidFill>
              </a:defRPr>
            </a:lvl1pPr>
          </a:lstStyle>
          <a:p>
            <a:r>
              <a:rPr lang="en-US" noProof="0"/>
              <a:t>Click icon to add picture</a:t>
            </a:r>
          </a:p>
        </p:txBody>
      </p:sp>
      <p:sp>
        <p:nvSpPr>
          <p:cNvPr id="22" name="Bildplatzhalter 10">
            <a:extLst>
              <a:ext uri="{FF2B5EF4-FFF2-40B4-BE49-F238E27FC236}">
                <a16:creationId xmlns:a16="http://schemas.microsoft.com/office/drawing/2014/main" id="{79C348CD-775B-4614-8743-2F2363301029}"/>
              </a:ext>
            </a:extLst>
          </p:cNvPr>
          <p:cNvSpPr>
            <a:spLocks noGrp="1"/>
          </p:cNvSpPr>
          <p:nvPr>
            <p:ph type="pic" sz="quarter" idx="16"/>
          </p:nvPr>
        </p:nvSpPr>
        <p:spPr>
          <a:xfrm>
            <a:off x="6192000" y="4039200"/>
            <a:ext cx="756000" cy="756000"/>
          </a:xfrm>
          <a:noFill/>
          <a:ln>
            <a:noFill/>
          </a:ln>
        </p:spPr>
        <p:txBody>
          <a:bodyPr tIns="432000" anchor="ctr" anchorCtr="1">
            <a:noAutofit/>
          </a:bodyPr>
          <a:lstStyle>
            <a:lvl1pPr marL="0" indent="0" algn="ctr">
              <a:buNone/>
              <a:defRPr sz="700">
                <a:solidFill>
                  <a:schemeClr val="accent3"/>
                </a:solidFill>
              </a:defRPr>
            </a:lvl1pPr>
          </a:lstStyle>
          <a:p>
            <a:r>
              <a:rPr lang="en-US" noProof="0"/>
              <a:t>Click icon to add picture</a:t>
            </a:r>
          </a:p>
        </p:txBody>
      </p:sp>
      <p:sp>
        <p:nvSpPr>
          <p:cNvPr id="23" name="Textplatzhalter 16">
            <a:extLst>
              <a:ext uri="{FF2B5EF4-FFF2-40B4-BE49-F238E27FC236}">
                <a16:creationId xmlns:a16="http://schemas.microsoft.com/office/drawing/2014/main" id="{6D887C9C-7BFB-478E-8F86-796B2045590C}"/>
              </a:ext>
            </a:extLst>
          </p:cNvPr>
          <p:cNvSpPr>
            <a:spLocks noGrp="1"/>
          </p:cNvSpPr>
          <p:nvPr>
            <p:ph type="body" sz="quarter" idx="17"/>
          </p:nvPr>
        </p:nvSpPr>
        <p:spPr>
          <a:xfrm>
            <a:off x="7138800" y="1195200"/>
            <a:ext cx="3600000" cy="174728"/>
          </a:xfrm>
        </p:spPr>
        <p:txBody>
          <a:bodyPr>
            <a:spAutoFit/>
          </a:bodyPr>
          <a:lstStyle>
            <a:lvl1pPr marL="0" indent="0">
              <a:lnSpc>
                <a:spcPct val="110000"/>
              </a:lnSpc>
              <a:spcBef>
                <a:spcPts val="500"/>
              </a:spcBef>
              <a:buNone/>
              <a:defRPr lang="de-DE" sz="1100" spc="20" baseline="0" smtClean="0">
                <a:solidFill>
                  <a:schemeClr val="tx1"/>
                </a:solidFill>
                <a:effectLst/>
                <a:latin typeface="Work Sans" pitchFamily="2" charset="0"/>
              </a:defRPr>
            </a:lvl1pPr>
          </a:lstStyle>
          <a:p>
            <a:pPr lvl="0"/>
            <a:r>
              <a:rPr lang="en-US" noProof="0"/>
              <a:t>Edit Master text styles</a:t>
            </a:r>
          </a:p>
        </p:txBody>
      </p:sp>
      <p:sp>
        <p:nvSpPr>
          <p:cNvPr id="24" name="Textplatzhalter 16">
            <a:extLst>
              <a:ext uri="{FF2B5EF4-FFF2-40B4-BE49-F238E27FC236}">
                <a16:creationId xmlns:a16="http://schemas.microsoft.com/office/drawing/2014/main" id="{86DAC2C3-E842-461C-881D-FF7387D486F8}"/>
              </a:ext>
            </a:extLst>
          </p:cNvPr>
          <p:cNvSpPr>
            <a:spLocks noGrp="1"/>
          </p:cNvSpPr>
          <p:nvPr>
            <p:ph type="body" sz="quarter" idx="18"/>
          </p:nvPr>
        </p:nvSpPr>
        <p:spPr>
          <a:xfrm>
            <a:off x="7138800" y="5058000"/>
            <a:ext cx="3600000" cy="174728"/>
          </a:xfrm>
        </p:spPr>
        <p:txBody>
          <a:bodyPr>
            <a:spAutoFit/>
          </a:bodyPr>
          <a:lstStyle>
            <a:lvl1pPr marL="0" indent="0">
              <a:lnSpc>
                <a:spcPct val="110000"/>
              </a:lnSpc>
              <a:spcBef>
                <a:spcPts val="500"/>
              </a:spcBef>
              <a:buNone/>
              <a:defRPr sz="1100" spc="20" baseline="0">
                <a:solidFill>
                  <a:schemeClr val="tx1"/>
                </a:solidFill>
                <a:latin typeface="Work Sans" pitchFamily="2" charset="77"/>
              </a:defRPr>
            </a:lvl1pPr>
          </a:lstStyle>
          <a:p>
            <a:pPr lvl="0"/>
            <a:r>
              <a:rPr lang="en-US" noProof="0"/>
              <a:t>Edit Master text styles</a:t>
            </a:r>
          </a:p>
        </p:txBody>
      </p:sp>
      <p:sp>
        <p:nvSpPr>
          <p:cNvPr id="25" name="Textplatzhalter 16">
            <a:extLst>
              <a:ext uri="{FF2B5EF4-FFF2-40B4-BE49-F238E27FC236}">
                <a16:creationId xmlns:a16="http://schemas.microsoft.com/office/drawing/2014/main" id="{89B6829D-02A1-47A9-8D43-712D900979F3}"/>
              </a:ext>
            </a:extLst>
          </p:cNvPr>
          <p:cNvSpPr>
            <a:spLocks noGrp="1"/>
          </p:cNvSpPr>
          <p:nvPr>
            <p:ph type="body" sz="quarter" idx="19"/>
          </p:nvPr>
        </p:nvSpPr>
        <p:spPr>
          <a:xfrm>
            <a:off x="7138800" y="2160900"/>
            <a:ext cx="3600000" cy="174728"/>
          </a:xfrm>
        </p:spPr>
        <p:txBody>
          <a:bodyPr>
            <a:spAutoFit/>
          </a:bodyPr>
          <a:lstStyle>
            <a:lvl1pPr marL="0" indent="0">
              <a:lnSpc>
                <a:spcPct val="110000"/>
              </a:lnSpc>
              <a:spcBef>
                <a:spcPts val="500"/>
              </a:spcBef>
              <a:buNone/>
              <a:defRPr sz="1100" spc="20" baseline="0">
                <a:solidFill>
                  <a:schemeClr val="tx1"/>
                </a:solidFill>
                <a:latin typeface="Work Sans" pitchFamily="2" charset="77"/>
              </a:defRPr>
            </a:lvl1pPr>
          </a:lstStyle>
          <a:p>
            <a:pPr lvl="0"/>
            <a:r>
              <a:rPr lang="en-US" noProof="0"/>
              <a:t>Edit Master text styles</a:t>
            </a:r>
          </a:p>
        </p:txBody>
      </p:sp>
      <p:sp>
        <p:nvSpPr>
          <p:cNvPr id="27" name="Textplatzhalter 16">
            <a:extLst>
              <a:ext uri="{FF2B5EF4-FFF2-40B4-BE49-F238E27FC236}">
                <a16:creationId xmlns:a16="http://schemas.microsoft.com/office/drawing/2014/main" id="{EA5B5F5A-D4F7-43D0-9BBA-9B4715F87B3B}"/>
              </a:ext>
            </a:extLst>
          </p:cNvPr>
          <p:cNvSpPr>
            <a:spLocks noGrp="1"/>
          </p:cNvSpPr>
          <p:nvPr>
            <p:ph type="body" sz="quarter" idx="20"/>
          </p:nvPr>
        </p:nvSpPr>
        <p:spPr>
          <a:xfrm>
            <a:off x="7138800" y="3126600"/>
            <a:ext cx="3600000" cy="174728"/>
          </a:xfrm>
        </p:spPr>
        <p:txBody>
          <a:bodyPr>
            <a:spAutoFit/>
          </a:bodyPr>
          <a:lstStyle>
            <a:lvl1pPr marL="0" indent="0">
              <a:lnSpc>
                <a:spcPct val="110000"/>
              </a:lnSpc>
              <a:spcBef>
                <a:spcPts val="500"/>
              </a:spcBef>
              <a:buNone/>
              <a:defRPr sz="1100" spc="20" baseline="0">
                <a:solidFill>
                  <a:schemeClr val="tx1"/>
                </a:solidFill>
                <a:latin typeface="Work Sans" pitchFamily="2" charset="77"/>
              </a:defRPr>
            </a:lvl1pPr>
          </a:lstStyle>
          <a:p>
            <a:pPr lvl="0"/>
            <a:r>
              <a:rPr lang="en-US" noProof="0"/>
              <a:t>Edit Master text styles</a:t>
            </a:r>
          </a:p>
        </p:txBody>
      </p:sp>
      <p:sp>
        <p:nvSpPr>
          <p:cNvPr id="28" name="Textplatzhalter 16">
            <a:extLst>
              <a:ext uri="{FF2B5EF4-FFF2-40B4-BE49-F238E27FC236}">
                <a16:creationId xmlns:a16="http://schemas.microsoft.com/office/drawing/2014/main" id="{3F493D74-3174-40F1-A1C3-153E47BBA66D}"/>
              </a:ext>
            </a:extLst>
          </p:cNvPr>
          <p:cNvSpPr>
            <a:spLocks noGrp="1"/>
          </p:cNvSpPr>
          <p:nvPr>
            <p:ph type="body" sz="quarter" idx="21"/>
          </p:nvPr>
        </p:nvSpPr>
        <p:spPr>
          <a:xfrm>
            <a:off x="7138800" y="4092300"/>
            <a:ext cx="3600000" cy="174728"/>
          </a:xfrm>
        </p:spPr>
        <p:txBody>
          <a:bodyPr>
            <a:spAutoFit/>
          </a:bodyPr>
          <a:lstStyle>
            <a:lvl1pPr marL="0" indent="0">
              <a:lnSpc>
                <a:spcPct val="110000"/>
              </a:lnSpc>
              <a:spcBef>
                <a:spcPts val="500"/>
              </a:spcBef>
              <a:buNone/>
              <a:defRPr sz="1100" spc="20" baseline="0">
                <a:solidFill>
                  <a:schemeClr val="tx1"/>
                </a:solidFill>
                <a:latin typeface="Work Sans" pitchFamily="2" charset="77"/>
              </a:defRPr>
            </a:lvl1pPr>
          </a:lstStyle>
          <a:p>
            <a:pPr lvl="0"/>
            <a:r>
              <a:rPr lang="en-US" noProof="0"/>
              <a:t>Edit Master text styles</a:t>
            </a:r>
          </a:p>
        </p:txBody>
      </p:sp>
      <p:sp>
        <p:nvSpPr>
          <p:cNvPr id="16" name="Titel 15">
            <a:extLst>
              <a:ext uri="{FF2B5EF4-FFF2-40B4-BE49-F238E27FC236}">
                <a16:creationId xmlns:a16="http://schemas.microsoft.com/office/drawing/2014/main" id="{29DFC257-26C3-46B1-AB24-2B7A8CF3AE47}"/>
              </a:ext>
            </a:extLst>
          </p:cNvPr>
          <p:cNvSpPr>
            <a:spLocks noGrp="1"/>
          </p:cNvSpPr>
          <p:nvPr>
            <p:ph type="title" hasCustomPrompt="1"/>
          </p:nvPr>
        </p:nvSpPr>
        <p:spPr>
          <a:xfrm>
            <a:off x="507600" y="800852"/>
            <a:ext cx="4186291" cy="1952806"/>
          </a:xfrm>
        </p:spPr>
        <p:txBody>
          <a:bodyPr vert="horz" lIns="0" tIns="0" rIns="0" bIns="251999" rtlCol="0" anchor="t" anchorCtr="0">
            <a:spAutoFit/>
          </a:bodyPr>
          <a:lstStyle>
            <a:lvl1pPr>
              <a:defRPr lang="de-DE" dirty="0"/>
            </a:lvl1pPr>
          </a:lstStyle>
          <a:p>
            <a:pPr lvl="0"/>
            <a:r>
              <a:rPr lang="en-US" noProof="0"/>
              <a:t>This is a multi line heading with icons.</a:t>
            </a:r>
          </a:p>
        </p:txBody>
      </p:sp>
      <p:sp>
        <p:nvSpPr>
          <p:cNvPr id="32" name="Textplatzhalter 25">
            <a:extLst>
              <a:ext uri="{FF2B5EF4-FFF2-40B4-BE49-F238E27FC236}">
                <a16:creationId xmlns:a16="http://schemas.microsoft.com/office/drawing/2014/main" id="{03B74358-7F52-6B4F-AF77-9E731741DDB7}"/>
              </a:ext>
            </a:extLst>
          </p:cNvPr>
          <p:cNvSpPr>
            <a:spLocks noGrp="1"/>
          </p:cNvSpPr>
          <p:nvPr>
            <p:ph type="body" sz="quarter" idx="36" hasCustomPrompt="1"/>
          </p:nvPr>
        </p:nvSpPr>
        <p:spPr>
          <a:xfrm>
            <a:off x="507600" y="2753658"/>
            <a:ext cx="4186291" cy="1504643"/>
          </a:xfrm>
        </p:spPr>
        <p:txBody>
          <a:bodyPr>
            <a:spAutoFit/>
          </a:bodyPr>
          <a:lstStyle>
            <a:lvl1pPr marL="0" indent="0">
              <a:lnSpc>
                <a:spcPct val="110000"/>
              </a:lnSpc>
              <a:buNone/>
              <a:defRPr sz="1800" baseline="0">
                <a:solidFill>
                  <a:schemeClr val="tx2"/>
                </a:solidFill>
                <a:latin typeface="Work Sans Light" pitchFamily="2" charset="0"/>
              </a:defRPr>
            </a:lvl1pPr>
          </a:lstStyle>
          <a:p>
            <a:pPr lvl="0"/>
            <a:r>
              <a:rPr lang="en-US" noProof="0"/>
              <a:t>Imus, intum sequis aut et mi, omnihil iatiam, as nihicillam, odi beaquiam, sum es eos quibus ma nobis et excerem fuga. Nam aut reiustrum quat eatibus apienem velicti.</a:t>
            </a:r>
          </a:p>
        </p:txBody>
      </p:sp>
    </p:spTree>
    <p:extLst>
      <p:ext uri="{BB962C8B-B14F-4D97-AF65-F5344CB8AC3E}">
        <p14:creationId xmlns:p14="http://schemas.microsoft.com/office/powerpoint/2010/main" val="244508715"/>
      </p:ext>
    </p:extLst>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Multi line heading with diagrams">
    <p:spTree>
      <p:nvGrpSpPr>
        <p:cNvPr id="1" name=""/>
        <p:cNvGrpSpPr/>
        <p:nvPr/>
      </p:nvGrpSpPr>
      <p:grpSpPr>
        <a:xfrm>
          <a:off x="0" y="0"/>
          <a:ext cx="0" cy="0"/>
          <a:chOff x="0" y="0"/>
          <a:chExt cx="0" cy="0"/>
        </a:xfrm>
      </p:grpSpPr>
      <p:sp>
        <p:nvSpPr>
          <p:cNvPr id="7" name="Textplatzhalter 2">
            <a:extLst>
              <a:ext uri="{FF2B5EF4-FFF2-40B4-BE49-F238E27FC236}">
                <a16:creationId xmlns:a16="http://schemas.microsoft.com/office/drawing/2014/main" id="{3925B856-15CE-B847-9815-3816FD45D212}"/>
              </a:ext>
            </a:extLst>
          </p:cNvPr>
          <p:cNvSpPr>
            <a:spLocks noGrp="1"/>
          </p:cNvSpPr>
          <p:nvPr>
            <p:ph type="body" sz="quarter" idx="33" hasCustomPrompt="1"/>
          </p:nvPr>
        </p:nvSpPr>
        <p:spPr>
          <a:xfrm>
            <a:off x="507600" y="507600"/>
            <a:ext cx="11176800" cy="256206"/>
          </a:xfrm>
        </p:spPr>
        <p:txBody>
          <a:bodyPr vert="horz" wrap="square" lIns="0" tIns="0" rIns="0" bIns="144000" rtlCol="0">
            <a:spAutoFit/>
          </a:bodyPr>
          <a:lstStyle>
            <a:lvl1pPr marL="0" indent="0">
              <a:buNone/>
              <a:defRPr lang="en-US" sz="800" cap="all" spc="60" baseline="0" noProof="0">
                <a:solidFill>
                  <a:schemeClr val="accent1"/>
                </a:solidFill>
                <a:latin typeface="Work Sans Medium" pitchFamily="2" charset="0"/>
              </a:defRPr>
            </a:lvl1pPr>
          </a:lstStyle>
          <a:p>
            <a:pPr marL="228600" lvl="0" indent="-228600"/>
            <a:r>
              <a:rPr lang="en-US" noProof="0"/>
              <a:t>BREADCRUMBS</a:t>
            </a:r>
          </a:p>
        </p:txBody>
      </p:sp>
      <p:sp>
        <p:nvSpPr>
          <p:cNvPr id="20" name="Fußzeilenplatzhalter 19">
            <a:extLst>
              <a:ext uri="{FF2B5EF4-FFF2-40B4-BE49-F238E27FC236}">
                <a16:creationId xmlns:a16="http://schemas.microsoft.com/office/drawing/2014/main" id="{C6A21E7B-42FC-42C2-B60B-C2B38DF1CDED}"/>
              </a:ext>
            </a:extLst>
          </p:cNvPr>
          <p:cNvSpPr>
            <a:spLocks noGrp="1"/>
          </p:cNvSpPr>
          <p:nvPr>
            <p:ph type="ftr" sz="quarter" idx="34"/>
          </p:nvPr>
        </p:nvSpPr>
        <p:spPr/>
        <p:txBody>
          <a:bodyPr/>
          <a:lstStyle/>
          <a:p>
            <a:r>
              <a:rPr lang="en-US" noProof="0"/>
              <a:t>Copyright © SUSE 2020</a:t>
            </a:r>
          </a:p>
        </p:txBody>
      </p:sp>
      <p:sp>
        <p:nvSpPr>
          <p:cNvPr id="21" name="Foliennummernplatzhalter 20">
            <a:extLst>
              <a:ext uri="{FF2B5EF4-FFF2-40B4-BE49-F238E27FC236}">
                <a16:creationId xmlns:a16="http://schemas.microsoft.com/office/drawing/2014/main" id="{B1DB830A-B9C5-4236-B56D-FF471DDF70B9}"/>
              </a:ext>
            </a:extLst>
          </p:cNvPr>
          <p:cNvSpPr>
            <a:spLocks noGrp="1"/>
          </p:cNvSpPr>
          <p:nvPr>
            <p:ph type="sldNum" sz="quarter" idx="35"/>
          </p:nvPr>
        </p:nvSpPr>
        <p:spPr/>
        <p:txBody>
          <a:bodyPr/>
          <a:lstStyle/>
          <a:p>
            <a:fld id="{E27944A3-C911-4B20-B8AF-AE5B92A5478B}" type="slidenum">
              <a:rPr lang="en-US" noProof="0" smtClean="0"/>
              <a:pPr/>
              <a:t>‹#›</a:t>
            </a:fld>
            <a:endParaRPr lang="en-US" noProof="0"/>
          </a:p>
        </p:txBody>
      </p:sp>
      <p:sp>
        <p:nvSpPr>
          <p:cNvPr id="10" name="Textplatzhalter 25">
            <a:extLst>
              <a:ext uri="{FF2B5EF4-FFF2-40B4-BE49-F238E27FC236}">
                <a16:creationId xmlns:a16="http://schemas.microsoft.com/office/drawing/2014/main" id="{E7DB2794-F30C-0843-B92C-96CA77640572}"/>
              </a:ext>
            </a:extLst>
          </p:cNvPr>
          <p:cNvSpPr>
            <a:spLocks noGrp="1"/>
          </p:cNvSpPr>
          <p:nvPr>
            <p:ph type="body" sz="quarter" idx="36" hasCustomPrompt="1"/>
          </p:nvPr>
        </p:nvSpPr>
        <p:spPr>
          <a:xfrm>
            <a:off x="507600" y="2753658"/>
            <a:ext cx="4186291" cy="1504643"/>
          </a:xfrm>
        </p:spPr>
        <p:txBody>
          <a:bodyPr>
            <a:spAutoFit/>
          </a:bodyPr>
          <a:lstStyle>
            <a:lvl1pPr marL="0" indent="0">
              <a:lnSpc>
                <a:spcPct val="110000"/>
              </a:lnSpc>
              <a:buNone/>
              <a:defRPr sz="1800" baseline="0">
                <a:solidFill>
                  <a:schemeClr val="tx2"/>
                </a:solidFill>
                <a:latin typeface="Work Sans Light" pitchFamily="2" charset="0"/>
              </a:defRPr>
            </a:lvl1pPr>
          </a:lstStyle>
          <a:p>
            <a:pPr lvl="0"/>
            <a:r>
              <a:rPr lang="en-US" noProof="0"/>
              <a:t>Imus, intum sequis aut et mi, omnihil iatiam, as nihicillam, odi beaquiam, sum es eos quibus ma nobis et excerem fuga. Nam aut reiustrum quat eatibus apienem velicti.</a:t>
            </a:r>
          </a:p>
        </p:txBody>
      </p:sp>
      <p:sp>
        <p:nvSpPr>
          <p:cNvPr id="11" name="Titel 15">
            <a:extLst>
              <a:ext uri="{FF2B5EF4-FFF2-40B4-BE49-F238E27FC236}">
                <a16:creationId xmlns:a16="http://schemas.microsoft.com/office/drawing/2014/main" id="{F3D10150-5008-BB47-AE7A-04FC3CAE03D4}"/>
              </a:ext>
            </a:extLst>
          </p:cNvPr>
          <p:cNvSpPr>
            <a:spLocks noGrp="1"/>
          </p:cNvSpPr>
          <p:nvPr>
            <p:ph type="title" hasCustomPrompt="1"/>
          </p:nvPr>
        </p:nvSpPr>
        <p:spPr>
          <a:xfrm>
            <a:off x="507600" y="800852"/>
            <a:ext cx="4186291" cy="1952806"/>
          </a:xfrm>
        </p:spPr>
        <p:txBody>
          <a:bodyPr vert="horz" lIns="0" tIns="0" rIns="0" bIns="251999" rtlCol="0" anchor="t" anchorCtr="0">
            <a:spAutoFit/>
          </a:bodyPr>
          <a:lstStyle>
            <a:lvl1pPr>
              <a:defRPr lang="de-DE" dirty="0"/>
            </a:lvl1pPr>
          </a:lstStyle>
          <a:p>
            <a:pPr lvl="0"/>
            <a:r>
              <a:rPr lang="en-US" noProof="0"/>
              <a:t>This is a multi line heading with diagrams</a:t>
            </a:r>
          </a:p>
        </p:txBody>
      </p:sp>
    </p:spTree>
    <p:extLst>
      <p:ext uri="{BB962C8B-B14F-4D97-AF65-F5344CB8AC3E}">
        <p14:creationId xmlns:p14="http://schemas.microsoft.com/office/powerpoint/2010/main" val="39788925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with image">
    <p:bg>
      <p:bgPr>
        <a:solidFill>
          <a:srgbClr val="0C322C"/>
        </a:solidFill>
        <a:effectLst/>
      </p:bgPr>
    </p:bg>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44EE4F58-0145-1445-9582-308152B365C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542612" y="5523352"/>
            <a:ext cx="1141595" cy="1040120"/>
          </a:xfrm>
          <a:prstGeom prst="rect">
            <a:avLst/>
          </a:prstGeom>
        </p:spPr>
      </p:pic>
      <p:sp>
        <p:nvSpPr>
          <p:cNvPr id="16" name="Rechteck: diagonal liegende Ecken abgerundet 14">
            <a:extLst>
              <a:ext uri="{FF2B5EF4-FFF2-40B4-BE49-F238E27FC236}">
                <a16:creationId xmlns:a16="http://schemas.microsoft.com/office/drawing/2014/main" id="{79DC6EFA-8D61-4392-8A47-4B740B3049B7}"/>
              </a:ext>
            </a:extLst>
          </p:cNvPr>
          <p:cNvSpPr/>
          <p:nvPr userDrawn="1"/>
        </p:nvSpPr>
        <p:spPr>
          <a:xfrm>
            <a:off x="9776" y="1255507"/>
            <a:ext cx="6516140" cy="1594018"/>
          </a:xfrm>
          <a:custGeom>
            <a:avLst/>
            <a:gdLst>
              <a:gd name="connsiteX0" fmla="*/ 0 w 1349375"/>
              <a:gd name="connsiteY0" fmla="*/ 0 h 972521"/>
              <a:gd name="connsiteX1" fmla="*/ 1106488 w 1349375"/>
              <a:gd name="connsiteY1" fmla="*/ 0 h 972521"/>
              <a:gd name="connsiteX2" fmla="*/ 1349375 w 1349375"/>
              <a:gd name="connsiteY2" fmla="*/ 242887 h 972521"/>
              <a:gd name="connsiteX3" fmla="*/ 1349375 w 1349375"/>
              <a:gd name="connsiteY3" fmla="*/ 972521 h 972521"/>
              <a:gd name="connsiteX4" fmla="*/ 1349375 w 1349375"/>
              <a:gd name="connsiteY4" fmla="*/ 972521 h 972521"/>
              <a:gd name="connsiteX5" fmla="*/ 242887 w 1349375"/>
              <a:gd name="connsiteY5" fmla="*/ 972521 h 972521"/>
              <a:gd name="connsiteX6" fmla="*/ 0 w 1349375"/>
              <a:gd name="connsiteY6" fmla="*/ 729634 h 972521"/>
              <a:gd name="connsiteX7" fmla="*/ 0 w 1349375"/>
              <a:gd name="connsiteY7" fmla="*/ 0 h 972521"/>
              <a:gd name="connsiteX8" fmla="*/ 0 w 1349375"/>
              <a:gd name="connsiteY8" fmla="*/ 0 h 972521"/>
              <a:gd name="connsiteX0" fmla="*/ 0 w 1349375"/>
              <a:gd name="connsiteY0" fmla="*/ 0 h 972521"/>
              <a:gd name="connsiteX1" fmla="*/ 1106488 w 1349375"/>
              <a:gd name="connsiteY1" fmla="*/ 0 h 972521"/>
              <a:gd name="connsiteX2" fmla="*/ 1349375 w 1349375"/>
              <a:gd name="connsiteY2" fmla="*/ 242887 h 972521"/>
              <a:gd name="connsiteX3" fmla="*/ 1349375 w 1349375"/>
              <a:gd name="connsiteY3" fmla="*/ 972521 h 972521"/>
              <a:gd name="connsiteX4" fmla="*/ 1349375 w 1349375"/>
              <a:gd name="connsiteY4" fmla="*/ 972521 h 972521"/>
              <a:gd name="connsiteX5" fmla="*/ 0 w 1349375"/>
              <a:gd name="connsiteY5" fmla="*/ 729634 h 972521"/>
              <a:gd name="connsiteX6" fmla="*/ 0 w 1349375"/>
              <a:gd name="connsiteY6" fmla="*/ 0 h 972521"/>
              <a:gd name="connsiteX7" fmla="*/ 0 w 1349375"/>
              <a:gd name="connsiteY7" fmla="*/ 0 h 972521"/>
              <a:gd name="connsiteX0" fmla="*/ 0 w 1349375"/>
              <a:gd name="connsiteY0" fmla="*/ 729634 h 972521"/>
              <a:gd name="connsiteX1" fmla="*/ 0 w 1349375"/>
              <a:gd name="connsiteY1" fmla="*/ 0 h 972521"/>
              <a:gd name="connsiteX2" fmla="*/ 0 w 1349375"/>
              <a:gd name="connsiteY2" fmla="*/ 0 h 972521"/>
              <a:gd name="connsiteX3" fmla="*/ 1106488 w 1349375"/>
              <a:gd name="connsiteY3" fmla="*/ 0 h 972521"/>
              <a:gd name="connsiteX4" fmla="*/ 1349375 w 1349375"/>
              <a:gd name="connsiteY4" fmla="*/ 242887 h 972521"/>
              <a:gd name="connsiteX5" fmla="*/ 1349375 w 1349375"/>
              <a:gd name="connsiteY5" fmla="*/ 972521 h 972521"/>
              <a:gd name="connsiteX6" fmla="*/ 1349375 w 1349375"/>
              <a:gd name="connsiteY6" fmla="*/ 972521 h 972521"/>
              <a:gd name="connsiteX7" fmla="*/ 91440 w 1349375"/>
              <a:gd name="connsiteY7" fmla="*/ 821074 h 972521"/>
              <a:gd name="connsiteX0" fmla="*/ 0 w 1349375"/>
              <a:gd name="connsiteY0" fmla="*/ 729634 h 972521"/>
              <a:gd name="connsiteX1" fmla="*/ 0 w 1349375"/>
              <a:gd name="connsiteY1" fmla="*/ 0 h 972521"/>
              <a:gd name="connsiteX2" fmla="*/ 0 w 1349375"/>
              <a:gd name="connsiteY2" fmla="*/ 0 h 972521"/>
              <a:gd name="connsiteX3" fmla="*/ 1106488 w 1349375"/>
              <a:gd name="connsiteY3" fmla="*/ 0 h 972521"/>
              <a:gd name="connsiteX4" fmla="*/ 1349375 w 1349375"/>
              <a:gd name="connsiteY4" fmla="*/ 242887 h 972521"/>
              <a:gd name="connsiteX5" fmla="*/ 1349375 w 1349375"/>
              <a:gd name="connsiteY5" fmla="*/ 972521 h 972521"/>
              <a:gd name="connsiteX6" fmla="*/ 1349375 w 1349375"/>
              <a:gd name="connsiteY6" fmla="*/ 972521 h 972521"/>
              <a:gd name="connsiteX0" fmla="*/ 0 w 1349375"/>
              <a:gd name="connsiteY0" fmla="*/ 0 h 972521"/>
              <a:gd name="connsiteX1" fmla="*/ 0 w 1349375"/>
              <a:gd name="connsiteY1" fmla="*/ 0 h 972521"/>
              <a:gd name="connsiteX2" fmla="*/ 1106488 w 1349375"/>
              <a:gd name="connsiteY2" fmla="*/ 0 h 972521"/>
              <a:gd name="connsiteX3" fmla="*/ 1349375 w 1349375"/>
              <a:gd name="connsiteY3" fmla="*/ 242887 h 972521"/>
              <a:gd name="connsiteX4" fmla="*/ 1349375 w 1349375"/>
              <a:gd name="connsiteY4" fmla="*/ 972521 h 972521"/>
              <a:gd name="connsiteX5" fmla="*/ 1349375 w 1349375"/>
              <a:gd name="connsiteY5" fmla="*/ 972521 h 972521"/>
              <a:gd name="connsiteX0" fmla="*/ 5166765 w 6516140"/>
              <a:gd name="connsiteY0" fmla="*/ 8093 h 980614"/>
              <a:gd name="connsiteX1" fmla="*/ 0 w 6516140"/>
              <a:gd name="connsiteY1" fmla="*/ 0 h 980614"/>
              <a:gd name="connsiteX2" fmla="*/ 6273253 w 6516140"/>
              <a:gd name="connsiteY2" fmla="*/ 8093 h 980614"/>
              <a:gd name="connsiteX3" fmla="*/ 6516140 w 6516140"/>
              <a:gd name="connsiteY3" fmla="*/ 250980 h 980614"/>
              <a:gd name="connsiteX4" fmla="*/ 6516140 w 6516140"/>
              <a:gd name="connsiteY4" fmla="*/ 980614 h 980614"/>
              <a:gd name="connsiteX5" fmla="*/ 6516140 w 6516140"/>
              <a:gd name="connsiteY5" fmla="*/ 980614 h 980614"/>
              <a:gd name="connsiteX0" fmla="*/ 5166765 w 7155410"/>
              <a:gd name="connsiteY0" fmla="*/ 8093 h 1878830"/>
              <a:gd name="connsiteX1" fmla="*/ 0 w 7155410"/>
              <a:gd name="connsiteY1" fmla="*/ 0 h 1878830"/>
              <a:gd name="connsiteX2" fmla="*/ 6273253 w 7155410"/>
              <a:gd name="connsiteY2" fmla="*/ 8093 h 1878830"/>
              <a:gd name="connsiteX3" fmla="*/ 6516140 w 7155410"/>
              <a:gd name="connsiteY3" fmla="*/ 250980 h 1878830"/>
              <a:gd name="connsiteX4" fmla="*/ 6516140 w 7155410"/>
              <a:gd name="connsiteY4" fmla="*/ 980614 h 1878830"/>
              <a:gd name="connsiteX5" fmla="*/ 7155410 w 7155410"/>
              <a:gd name="connsiteY5" fmla="*/ 1878830 h 1878830"/>
              <a:gd name="connsiteX0" fmla="*/ 5166765 w 6516140"/>
              <a:gd name="connsiteY0" fmla="*/ 8093 h 980614"/>
              <a:gd name="connsiteX1" fmla="*/ 0 w 6516140"/>
              <a:gd name="connsiteY1" fmla="*/ 0 h 980614"/>
              <a:gd name="connsiteX2" fmla="*/ 6273253 w 6516140"/>
              <a:gd name="connsiteY2" fmla="*/ 8093 h 980614"/>
              <a:gd name="connsiteX3" fmla="*/ 6516140 w 6516140"/>
              <a:gd name="connsiteY3" fmla="*/ 250980 h 980614"/>
              <a:gd name="connsiteX4" fmla="*/ 6516140 w 6516140"/>
              <a:gd name="connsiteY4" fmla="*/ 980614 h 980614"/>
              <a:gd name="connsiteX0" fmla="*/ 5166765 w 6516140"/>
              <a:gd name="connsiteY0" fmla="*/ 8093 h 1334575"/>
              <a:gd name="connsiteX1" fmla="*/ 0 w 6516140"/>
              <a:gd name="connsiteY1" fmla="*/ 0 h 1334575"/>
              <a:gd name="connsiteX2" fmla="*/ 6273253 w 6516140"/>
              <a:gd name="connsiteY2" fmla="*/ 8093 h 1334575"/>
              <a:gd name="connsiteX3" fmla="*/ 6516140 w 6516140"/>
              <a:gd name="connsiteY3" fmla="*/ 250980 h 1334575"/>
              <a:gd name="connsiteX4" fmla="*/ 6516140 w 6516140"/>
              <a:gd name="connsiteY4" fmla="*/ 1334575 h 1334575"/>
              <a:gd name="connsiteX0" fmla="*/ 5157690 w 6516140"/>
              <a:gd name="connsiteY0" fmla="*/ 180536 h 1334575"/>
              <a:gd name="connsiteX1" fmla="*/ 0 w 6516140"/>
              <a:gd name="connsiteY1" fmla="*/ 0 h 1334575"/>
              <a:gd name="connsiteX2" fmla="*/ 6273253 w 6516140"/>
              <a:gd name="connsiteY2" fmla="*/ 8093 h 1334575"/>
              <a:gd name="connsiteX3" fmla="*/ 6516140 w 6516140"/>
              <a:gd name="connsiteY3" fmla="*/ 250980 h 1334575"/>
              <a:gd name="connsiteX4" fmla="*/ 6516140 w 6516140"/>
              <a:gd name="connsiteY4" fmla="*/ 1334575 h 1334575"/>
              <a:gd name="connsiteX0" fmla="*/ 0 w 6516140"/>
              <a:gd name="connsiteY0" fmla="*/ 0 h 1334575"/>
              <a:gd name="connsiteX1" fmla="*/ 6273253 w 6516140"/>
              <a:gd name="connsiteY1" fmla="*/ 8093 h 1334575"/>
              <a:gd name="connsiteX2" fmla="*/ 6516140 w 6516140"/>
              <a:gd name="connsiteY2" fmla="*/ 250980 h 1334575"/>
              <a:gd name="connsiteX3" fmla="*/ 6516140 w 6516140"/>
              <a:gd name="connsiteY3" fmla="*/ 1334575 h 1334575"/>
            </a:gdLst>
            <a:ahLst/>
            <a:cxnLst>
              <a:cxn ang="0">
                <a:pos x="connsiteX0" y="connsiteY0"/>
              </a:cxn>
              <a:cxn ang="0">
                <a:pos x="connsiteX1" y="connsiteY1"/>
              </a:cxn>
              <a:cxn ang="0">
                <a:pos x="connsiteX2" y="connsiteY2"/>
              </a:cxn>
              <a:cxn ang="0">
                <a:pos x="connsiteX3" y="connsiteY3"/>
              </a:cxn>
            </a:cxnLst>
            <a:rect l="l" t="t" r="r" b="b"/>
            <a:pathLst>
              <a:path w="6516140" h="1334575">
                <a:moveTo>
                  <a:pt x="0" y="0"/>
                </a:moveTo>
                <a:lnTo>
                  <a:pt x="6273253" y="8093"/>
                </a:lnTo>
                <a:cubicBezTo>
                  <a:pt x="6407396" y="8093"/>
                  <a:pt x="6516140" y="116837"/>
                  <a:pt x="6516140" y="250980"/>
                </a:cubicBezTo>
                <a:lnTo>
                  <a:pt x="6516140" y="1334575"/>
                </a:lnTo>
              </a:path>
            </a:pathLst>
          </a:custGeom>
          <a:noFill/>
          <a:ln w="12700" cap="rnd">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7" name="Rechteck: diagonal liegende Ecken abgerundet 14">
            <a:extLst>
              <a:ext uri="{FF2B5EF4-FFF2-40B4-BE49-F238E27FC236}">
                <a16:creationId xmlns:a16="http://schemas.microsoft.com/office/drawing/2014/main" id="{8F358B07-6B44-4340-9FF0-A8D388C7041B}"/>
              </a:ext>
            </a:extLst>
          </p:cNvPr>
          <p:cNvSpPr/>
          <p:nvPr userDrawn="1"/>
        </p:nvSpPr>
        <p:spPr>
          <a:xfrm rot="10800000">
            <a:off x="6525459" y="2849525"/>
            <a:ext cx="5666734" cy="2103687"/>
          </a:xfrm>
          <a:custGeom>
            <a:avLst/>
            <a:gdLst>
              <a:gd name="connsiteX0" fmla="*/ 0 w 1349375"/>
              <a:gd name="connsiteY0" fmla="*/ 0 h 972521"/>
              <a:gd name="connsiteX1" fmla="*/ 1106488 w 1349375"/>
              <a:gd name="connsiteY1" fmla="*/ 0 h 972521"/>
              <a:gd name="connsiteX2" fmla="*/ 1349375 w 1349375"/>
              <a:gd name="connsiteY2" fmla="*/ 242887 h 972521"/>
              <a:gd name="connsiteX3" fmla="*/ 1349375 w 1349375"/>
              <a:gd name="connsiteY3" fmla="*/ 972521 h 972521"/>
              <a:gd name="connsiteX4" fmla="*/ 1349375 w 1349375"/>
              <a:gd name="connsiteY4" fmla="*/ 972521 h 972521"/>
              <a:gd name="connsiteX5" fmla="*/ 242887 w 1349375"/>
              <a:gd name="connsiteY5" fmla="*/ 972521 h 972521"/>
              <a:gd name="connsiteX6" fmla="*/ 0 w 1349375"/>
              <a:gd name="connsiteY6" fmla="*/ 729634 h 972521"/>
              <a:gd name="connsiteX7" fmla="*/ 0 w 1349375"/>
              <a:gd name="connsiteY7" fmla="*/ 0 h 972521"/>
              <a:gd name="connsiteX8" fmla="*/ 0 w 1349375"/>
              <a:gd name="connsiteY8" fmla="*/ 0 h 972521"/>
              <a:gd name="connsiteX0" fmla="*/ 0 w 1349375"/>
              <a:gd name="connsiteY0" fmla="*/ 0 h 972521"/>
              <a:gd name="connsiteX1" fmla="*/ 1106488 w 1349375"/>
              <a:gd name="connsiteY1" fmla="*/ 0 h 972521"/>
              <a:gd name="connsiteX2" fmla="*/ 1349375 w 1349375"/>
              <a:gd name="connsiteY2" fmla="*/ 242887 h 972521"/>
              <a:gd name="connsiteX3" fmla="*/ 1349375 w 1349375"/>
              <a:gd name="connsiteY3" fmla="*/ 972521 h 972521"/>
              <a:gd name="connsiteX4" fmla="*/ 1349375 w 1349375"/>
              <a:gd name="connsiteY4" fmla="*/ 972521 h 972521"/>
              <a:gd name="connsiteX5" fmla="*/ 0 w 1349375"/>
              <a:gd name="connsiteY5" fmla="*/ 729634 h 972521"/>
              <a:gd name="connsiteX6" fmla="*/ 0 w 1349375"/>
              <a:gd name="connsiteY6" fmla="*/ 0 h 972521"/>
              <a:gd name="connsiteX7" fmla="*/ 0 w 1349375"/>
              <a:gd name="connsiteY7" fmla="*/ 0 h 972521"/>
              <a:gd name="connsiteX0" fmla="*/ 0 w 1349375"/>
              <a:gd name="connsiteY0" fmla="*/ 729634 h 972521"/>
              <a:gd name="connsiteX1" fmla="*/ 0 w 1349375"/>
              <a:gd name="connsiteY1" fmla="*/ 0 h 972521"/>
              <a:gd name="connsiteX2" fmla="*/ 0 w 1349375"/>
              <a:gd name="connsiteY2" fmla="*/ 0 h 972521"/>
              <a:gd name="connsiteX3" fmla="*/ 1106488 w 1349375"/>
              <a:gd name="connsiteY3" fmla="*/ 0 h 972521"/>
              <a:gd name="connsiteX4" fmla="*/ 1349375 w 1349375"/>
              <a:gd name="connsiteY4" fmla="*/ 242887 h 972521"/>
              <a:gd name="connsiteX5" fmla="*/ 1349375 w 1349375"/>
              <a:gd name="connsiteY5" fmla="*/ 972521 h 972521"/>
              <a:gd name="connsiteX6" fmla="*/ 1349375 w 1349375"/>
              <a:gd name="connsiteY6" fmla="*/ 972521 h 972521"/>
              <a:gd name="connsiteX7" fmla="*/ 91440 w 1349375"/>
              <a:gd name="connsiteY7" fmla="*/ 821074 h 972521"/>
              <a:gd name="connsiteX0" fmla="*/ 0 w 1349375"/>
              <a:gd name="connsiteY0" fmla="*/ 729634 h 972521"/>
              <a:gd name="connsiteX1" fmla="*/ 0 w 1349375"/>
              <a:gd name="connsiteY1" fmla="*/ 0 h 972521"/>
              <a:gd name="connsiteX2" fmla="*/ 0 w 1349375"/>
              <a:gd name="connsiteY2" fmla="*/ 0 h 972521"/>
              <a:gd name="connsiteX3" fmla="*/ 1106488 w 1349375"/>
              <a:gd name="connsiteY3" fmla="*/ 0 h 972521"/>
              <a:gd name="connsiteX4" fmla="*/ 1349375 w 1349375"/>
              <a:gd name="connsiteY4" fmla="*/ 242887 h 972521"/>
              <a:gd name="connsiteX5" fmla="*/ 1349375 w 1349375"/>
              <a:gd name="connsiteY5" fmla="*/ 972521 h 972521"/>
              <a:gd name="connsiteX6" fmla="*/ 1349375 w 1349375"/>
              <a:gd name="connsiteY6" fmla="*/ 972521 h 972521"/>
              <a:gd name="connsiteX0" fmla="*/ 0 w 1349375"/>
              <a:gd name="connsiteY0" fmla="*/ 0 h 972521"/>
              <a:gd name="connsiteX1" fmla="*/ 0 w 1349375"/>
              <a:gd name="connsiteY1" fmla="*/ 0 h 972521"/>
              <a:gd name="connsiteX2" fmla="*/ 1106488 w 1349375"/>
              <a:gd name="connsiteY2" fmla="*/ 0 h 972521"/>
              <a:gd name="connsiteX3" fmla="*/ 1349375 w 1349375"/>
              <a:gd name="connsiteY3" fmla="*/ 242887 h 972521"/>
              <a:gd name="connsiteX4" fmla="*/ 1349375 w 1349375"/>
              <a:gd name="connsiteY4" fmla="*/ 972521 h 972521"/>
              <a:gd name="connsiteX5" fmla="*/ 1349375 w 1349375"/>
              <a:gd name="connsiteY5" fmla="*/ 972521 h 972521"/>
              <a:gd name="connsiteX0" fmla="*/ 5166765 w 6516140"/>
              <a:gd name="connsiteY0" fmla="*/ 8093 h 980614"/>
              <a:gd name="connsiteX1" fmla="*/ 0 w 6516140"/>
              <a:gd name="connsiteY1" fmla="*/ 0 h 980614"/>
              <a:gd name="connsiteX2" fmla="*/ 6273253 w 6516140"/>
              <a:gd name="connsiteY2" fmla="*/ 8093 h 980614"/>
              <a:gd name="connsiteX3" fmla="*/ 6516140 w 6516140"/>
              <a:gd name="connsiteY3" fmla="*/ 250980 h 980614"/>
              <a:gd name="connsiteX4" fmla="*/ 6516140 w 6516140"/>
              <a:gd name="connsiteY4" fmla="*/ 980614 h 980614"/>
              <a:gd name="connsiteX5" fmla="*/ 6516140 w 6516140"/>
              <a:gd name="connsiteY5" fmla="*/ 980614 h 980614"/>
              <a:gd name="connsiteX0" fmla="*/ 5166765 w 7155410"/>
              <a:gd name="connsiteY0" fmla="*/ 8093 h 1878830"/>
              <a:gd name="connsiteX1" fmla="*/ 0 w 7155410"/>
              <a:gd name="connsiteY1" fmla="*/ 0 h 1878830"/>
              <a:gd name="connsiteX2" fmla="*/ 6273253 w 7155410"/>
              <a:gd name="connsiteY2" fmla="*/ 8093 h 1878830"/>
              <a:gd name="connsiteX3" fmla="*/ 6516140 w 7155410"/>
              <a:gd name="connsiteY3" fmla="*/ 250980 h 1878830"/>
              <a:gd name="connsiteX4" fmla="*/ 6516140 w 7155410"/>
              <a:gd name="connsiteY4" fmla="*/ 980614 h 1878830"/>
              <a:gd name="connsiteX5" fmla="*/ 7155410 w 7155410"/>
              <a:gd name="connsiteY5" fmla="*/ 1878830 h 1878830"/>
              <a:gd name="connsiteX0" fmla="*/ 5166765 w 6516140"/>
              <a:gd name="connsiteY0" fmla="*/ 8093 h 980614"/>
              <a:gd name="connsiteX1" fmla="*/ 0 w 6516140"/>
              <a:gd name="connsiteY1" fmla="*/ 0 h 980614"/>
              <a:gd name="connsiteX2" fmla="*/ 6273253 w 6516140"/>
              <a:gd name="connsiteY2" fmla="*/ 8093 h 980614"/>
              <a:gd name="connsiteX3" fmla="*/ 6516140 w 6516140"/>
              <a:gd name="connsiteY3" fmla="*/ 250980 h 980614"/>
              <a:gd name="connsiteX4" fmla="*/ 6516140 w 6516140"/>
              <a:gd name="connsiteY4" fmla="*/ 980614 h 980614"/>
              <a:gd name="connsiteX0" fmla="*/ 5166765 w 6516140"/>
              <a:gd name="connsiteY0" fmla="*/ 8093 h 1334575"/>
              <a:gd name="connsiteX1" fmla="*/ 0 w 6516140"/>
              <a:gd name="connsiteY1" fmla="*/ 0 h 1334575"/>
              <a:gd name="connsiteX2" fmla="*/ 6273253 w 6516140"/>
              <a:gd name="connsiteY2" fmla="*/ 8093 h 1334575"/>
              <a:gd name="connsiteX3" fmla="*/ 6516140 w 6516140"/>
              <a:gd name="connsiteY3" fmla="*/ 250980 h 1334575"/>
              <a:gd name="connsiteX4" fmla="*/ 6516140 w 6516140"/>
              <a:gd name="connsiteY4" fmla="*/ 1334575 h 1334575"/>
              <a:gd name="connsiteX0" fmla="*/ 5157690 w 6516140"/>
              <a:gd name="connsiteY0" fmla="*/ 180536 h 1334575"/>
              <a:gd name="connsiteX1" fmla="*/ 0 w 6516140"/>
              <a:gd name="connsiteY1" fmla="*/ 0 h 1334575"/>
              <a:gd name="connsiteX2" fmla="*/ 6273253 w 6516140"/>
              <a:gd name="connsiteY2" fmla="*/ 8093 h 1334575"/>
              <a:gd name="connsiteX3" fmla="*/ 6516140 w 6516140"/>
              <a:gd name="connsiteY3" fmla="*/ 250980 h 1334575"/>
              <a:gd name="connsiteX4" fmla="*/ 6516140 w 6516140"/>
              <a:gd name="connsiteY4" fmla="*/ 1334575 h 1334575"/>
              <a:gd name="connsiteX0" fmla="*/ 0 w 6516140"/>
              <a:gd name="connsiteY0" fmla="*/ 0 h 1334575"/>
              <a:gd name="connsiteX1" fmla="*/ 6273253 w 6516140"/>
              <a:gd name="connsiteY1" fmla="*/ 8093 h 1334575"/>
              <a:gd name="connsiteX2" fmla="*/ 6516140 w 6516140"/>
              <a:gd name="connsiteY2" fmla="*/ 250980 h 1334575"/>
              <a:gd name="connsiteX3" fmla="*/ 6516140 w 6516140"/>
              <a:gd name="connsiteY3" fmla="*/ 1334575 h 1334575"/>
              <a:gd name="connsiteX0" fmla="*/ 0 w 5666734"/>
              <a:gd name="connsiteY0" fmla="*/ 0 h 1332334"/>
              <a:gd name="connsiteX1" fmla="*/ 5423847 w 5666734"/>
              <a:gd name="connsiteY1" fmla="*/ 5852 h 1332334"/>
              <a:gd name="connsiteX2" fmla="*/ 5666734 w 5666734"/>
              <a:gd name="connsiteY2" fmla="*/ 248739 h 1332334"/>
              <a:gd name="connsiteX3" fmla="*/ 5666734 w 5666734"/>
              <a:gd name="connsiteY3" fmla="*/ 1332334 h 1332334"/>
              <a:gd name="connsiteX0" fmla="*/ 0 w 5666734"/>
              <a:gd name="connsiteY0" fmla="*/ 0 h 2376722"/>
              <a:gd name="connsiteX1" fmla="*/ 5423847 w 5666734"/>
              <a:gd name="connsiteY1" fmla="*/ 5852 h 2376722"/>
              <a:gd name="connsiteX2" fmla="*/ 5666734 w 5666734"/>
              <a:gd name="connsiteY2" fmla="*/ 248739 h 2376722"/>
              <a:gd name="connsiteX3" fmla="*/ 5664493 w 5666734"/>
              <a:gd name="connsiteY3" fmla="*/ 2376722 h 2376722"/>
            </a:gdLst>
            <a:ahLst/>
            <a:cxnLst>
              <a:cxn ang="0">
                <a:pos x="connsiteX0" y="connsiteY0"/>
              </a:cxn>
              <a:cxn ang="0">
                <a:pos x="connsiteX1" y="connsiteY1"/>
              </a:cxn>
              <a:cxn ang="0">
                <a:pos x="connsiteX2" y="connsiteY2"/>
              </a:cxn>
              <a:cxn ang="0">
                <a:pos x="connsiteX3" y="connsiteY3"/>
              </a:cxn>
            </a:cxnLst>
            <a:rect l="l" t="t" r="r" b="b"/>
            <a:pathLst>
              <a:path w="5666734" h="2376722">
                <a:moveTo>
                  <a:pt x="0" y="0"/>
                </a:moveTo>
                <a:lnTo>
                  <a:pt x="5423847" y="5852"/>
                </a:lnTo>
                <a:cubicBezTo>
                  <a:pt x="5557990" y="5852"/>
                  <a:pt x="5666734" y="114596"/>
                  <a:pt x="5666734" y="248739"/>
                </a:cubicBezTo>
                <a:lnTo>
                  <a:pt x="5664493" y="2376722"/>
                </a:lnTo>
              </a:path>
            </a:pathLst>
          </a:custGeom>
          <a:noFill/>
          <a:ln w="6350" cap="rnd">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3" name="Bildplatzhalter 12">
            <a:extLst>
              <a:ext uri="{FF2B5EF4-FFF2-40B4-BE49-F238E27FC236}">
                <a16:creationId xmlns:a16="http://schemas.microsoft.com/office/drawing/2014/main" id="{A59D4B41-BA8B-384D-8B03-A0471DEA3DEE}"/>
              </a:ext>
            </a:extLst>
          </p:cNvPr>
          <p:cNvSpPr>
            <a:spLocks noGrp="1"/>
          </p:cNvSpPr>
          <p:nvPr>
            <p:ph type="pic" sz="quarter" idx="15"/>
          </p:nvPr>
        </p:nvSpPr>
        <p:spPr>
          <a:xfrm>
            <a:off x="531881" y="494348"/>
            <a:ext cx="5372500" cy="5874084"/>
          </a:xfrm>
          <a:prstGeom prst="roundRect">
            <a:avLst>
              <a:gd name="adj" fmla="val 5591"/>
            </a:avLst>
          </a:prstGeom>
          <a:solidFill>
            <a:schemeClr val="bg2"/>
          </a:solidFill>
        </p:spPr>
        <p:txBody>
          <a:bodyPr tIns="540000" anchor="ctr" anchorCtr="1">
            <a:noAutofit/>
          </a:bodyPr>
          <a:lstStyle>
            <a:lvl1pPr marL="0" indent="0" algn="ctr">
              <a:buNone/>
              <a:defRPr>
                <a:solidFill>
                  <a:schemeClr val="accent3"/>
                </a:solidFill>
                <a:latin typeface="+mj-lt"/>
              </a:defRPr>
            </a:lvl1pPr>
          </a:lstStyle>
          <a:p>
            <a:r>
              <a:rPr lang="en-US" noProof="0"/>
              <a:t>Click icon to add picture</a:t>
            </a:r>
          </a:p>
        </p:txBody>
      </p:sp>
      <p:sp>
        <p:nvSpPr>
          <p:cNvPr id="12" name="Ellipse 11">
            <a:extLst>
              <a:ext uri="{FF2B5EF4-FFF2-40B4-BE49-F238E27FC236}">
                <a16:creationId xmlns:a16="http://schemas.microsoft.com/office/drawing/2014/main" id="{790234F6-B6BC-49B2-A7F9-D94EB06B3793}"/>
              </a:ext>
            </a:extLst>
          </p:cNvPr>
          <p:cNvSpPr/>
          <p:nvPr userDrawn="1"/>
        </p:nvSpPr>
        <p:spPr>
          <a:xfrm>
            <a:off x="6451160" y="2760769"/>
            <a:ext cx="169200" cy="169200"/>
          </a:xfrm>
          <a:prstGeom prst="ellipse">
            <a:avLst/>
          </a:prstGeom>
          <a:solidFill>
            <a:srgbClr val="31BA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noProof="0"/>
              <a:t> </a:t>
            </a:r>
          </a:p>
        </p:txBody>
      </p:sp>
      <p:sp>
        <p:nvSpPr>
          <p:cNvPr id="33" name="Textplatzhalter 32">
            <a:extLst>
              <a:ext uri="{FF2B5EF4-FFF2-40B4-BE49-F238E27FC236}">
                <a16:creationId xmlns:a16="http://schemas.microsoft.com/office/drawing/2014/main" id="{A26702B4-C12D-478D-8230-11FC70D0EEB4}"/>
              </a:ext>
            </a:extLst>
          </p:cNvPr>
          <p:cNvSpPr>
            <a:spLocks noGrp="1"/>
          </p:cNvSpPr>
          <p:nvPr>
            <p:ph type="body" sz="quarter" idx="24" hasCustomPrompt="1"/>
          </p:nvPr>
        </p:nvSpPr>
        <p:spPr>
          <a:xfrm>
            <a:off x="7128000" y="3662133"/>
            <a:ext cx="3528000" cy="381195"/>
          </a:xfrm>
        </p:spPr>
        <p:txBody>
          <a:bodyPr lIns="0" tIns="0" rIns="0" bIns="0">
            <a:spAutoFit/>
          </a:bodyPr>
          <a:lstStyle>
            <a:lvl1pPr marL="0" indent="0">
              <a:lnSpc>
                <a:spcPct val="110000"/>
              </a:lnSpc>
              <a:spcBef>
                <a:spcPts val="0"/>
              </a:spcBef>
              <a:buNone/>
              <a:defRPr sz="2400">
                <a:solidFill>
                  <a:schemeClr val="bg1"/>
                </a:solidFill>
                <a:latin typeface="Work Sans Light" pitchFamily="2" charset="0"/>
              </a:defRPr>
            </a:lvl1pPr>
          </a:lstStyle>
          <a:p>
            <a:pPr lvl="0"/>
            <a:r>
              <a:rPr lang="en-US" noProof="0"/>
              <a:t>Subtitle here</a:t>
            </a:r>
          </a:p>
        </p:txBody>
      </p:sp>
      <p:sp>
        <p:nvSpPr>
          <p:cNvPr id="31" name="Textplatzhalter 30">
            <a:extLst>
              <a:ext uri="{FF2B5EF4-FFF2-40B4-BE49-F238E27FC236}">
                <a16:creationId xmlns:a16="http://schemas.microsoft.com/office/drawing/2014/main" id="{231F0538-8B21-4F20-9D50-ECC3E828886F}"/>
              </a:ext>
            </a:extLst>
          </p:cNvPr>
          <p:cNvSpPr>
            <a:spLocks noGrp="1"/>
          </p:cNvSpPr>
          <p:nvPr>
            <p:ph type="body" sz="quarter" idx="23" hasCustomPrompt="1"/>
          </p:nvPr>
        </p:nvSpPr>
        <p:spPr>
          <a:xfrm>
            <a:off x="7128000" y="2291371"/>
            <a:ext cx="3528000" cy="1107996"/>
          </a:xfrm>
        </p:spPr>
        <p:txBody>
          <a:bodyPr wrap="square" lIns="0" tIns="0" rIns="0" bIns="0" anchor="ctr">
            <a:spAutoFit/>
          </a:bodyPr>
          <a:lstStyle>
            <a:lvl1pPr marL="0" indent="0">
              <a:spcBef>
                <a:spcPts val="0"/>
              </a:spcBef>
              <a:buNone/>
              <a:defRPr sz="4000">
                <a:solidFill>
                  <a:schemeClr val="bg1"/>
                </a:solidFill>
                <a:latin typeface="+mj-lt"/>
              </a:defRPr>
            </a:lvl1pPr>
          </a:lstStyle>
          <a:p>
            <a:pPr lvl="0"/>
            <a:r>
              <a:rPr lang="en-US" noProof="0"/>
              <a:t>Title slide with image.</a:t>
            </a:r>
          </a:p>
        </p:txBody>
      </p:sp>
      <p:sp>
        <p:nvSpPr>
          <p:cNvPr id="22" name="Textplatzhalter 21">
            <a:extLst>
              <a:ext uri="{FF2B5EF4-FFF2-40B4-BE49-F238E27FC236}">
                <a16:creationId xmlns:a16="http://schemas.microsoft.com/office/drawing/2014/main" id="{2C2A1780-1449-49C1-A207-E04EEE0A3532}"/>
              </a:ext>
            </a:extLst>
          </p:cNvPr>
          <p:cNvSpPr>
            <a:spLocks noGrp="1"/>
          </p:cNvSpPr>
          <p:nvPr>
            <p:ph type="body" sz="quarter" idx="20" hasCustomPrompt="1"/>
          </p:nvPr>
        </p:nvSpPr>
        <p:spPr>
          <a:xfrm>
            <a:off x="7128000" y="1929600"/>
            <a:ext cx="3528000" cy="221599"/>
          </a:xfrm>
        </p:spPr>
        <p:txBody>
          <a:bodyPr wrap="square" lIns="0" tIns="0" rIns="0" bIns="0">
            <a:spAutoFit/>
          </a:bodyPr>
          <a:lstStyle>
            <a:lvl1pPr marL="0" marR="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solidFill>
                  <a:schemeClr val="accent3"/>
                </a:solidFill>
                <a:latin typeface="+mn-lt"/>
              </a:defRPr>
            </a:lvl1pPr>
            <a:lvl2pPr marL="457200" indent="0">
              <a:buNone/>
              <a:defRPr>
                <a:latin typeface="+mn-lt"/>
              </a:defRPr>
            </a:lvl2pPr>
            <a:lvl3pPr marL="914400" indent="0">
              <a:buNone/>
              <a:defRPr>
                <a:latin typeface="+mn-lt"/>
              </a:defRPr>
            </a:lvl3pPr>
            <a:lvl4pPr marL="1371600" indent="0">
              <a:buNone/>
              <a:defRPr>
                <a:latin typeface="+mn-lt"/>
              </a:defRPr>
            </a:lvl4pPr>
            <a:lvl5pPr marL="1828800" indent="0">
              <a:buNone/>
              <a:defRPr>
                <a:latin typeface="+mn-lt"/>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fld id="{441ED608-2884-4517-8BE0-A3229F2D8F9A}" type="datetime4">
              <a:rPr lang="en-US" sz="1600" noProof="0" smtClean="0"/>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t>MARCH 20, 2020</a:t>
            </a:fld>
            <a:r>
              <a:rPr lang="en-US" sz="1600" b="0" i="0" kern="1200" noProof="0">
                <a:solidFill>
                  <a:srgbClr val="FF6A52"/>
                </a:solidFill>
                <a:effectLst/>
                <a:latin typeface="Work Sans Medium" pitchFamily="2" charset="77"/>
                <a:ea typeface="+mn-ea"/>
                <a:cs typeface="+mn-cs"/>
              </a:rPr>
              <a:t>, CITY NAME</a:t>
            </a:r>
            <a:endParaRPr kumimoji="0" lang="en-US" sz="3200" b="0" i="0" u="none" strike="noStrike" kern="1200" cap="none" spc="0" normalizeH="0" baseline="0" noProof="0">
              <a:ln>
                <a:noFill/>
              </a:ln>
              <a:solidFill>
                <a:srgbClr val="F7F7F7"/>
              </a:solidFill>
              <a:effectLst/>
              <a:uLnTx/>
              <a:uFillTx/>
              <a:latin typeface="Work Sans Light" pitchFamily="2" charset="77"/>
              <a:ea typeface="+mn-ea"/>
              <a:cs typeface="+mn-cs"/>
            </a:endParaRPr>
          </a:p>
        </p:txBody>
      </p:sp>
      <p:pic>
        <p:nvPicPr>
          <p:cNvPr id="19" name="Grafik 37">
            <a:extLst>
              <a:ext uri="{FF2B5EF4-FFF2-40B4-BE49-F238E27FC236}">
                <a16:creationId xmlns:a16="http://schemas.microsoft.com/office/drawing/2014/main" id="{94CF74E0-416A-FA43-8A12-BDEC135B5B9A}"/>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579" t="689" r="-1579" b="-689"/>
          <a:stretch/>
        </p:blipFill>
        <p:spPr>
          <a:xfrm>
            <a:off x="196414" y="5587198"/>
            <a:ext cx="10185366" cy="1044000"/>
          </a:xfrm>
          <a:prstGeom prst="rect">
            <a:avLst/>
          </a:prstGeom>
        </p:spPr>
      </p:pic>
    </p:spTree>
    <p:extLst>
      <p:ext uri="{BB962C8B-B14F-4D97-AF65-F5344CB8AC3E}">
        <p14:creationId xmlns:p14="http://schemas.microsoft.com/office/powerpoint/2010/main" val="223454485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12_Leer">
    <p:bg>
      <p:bgPr>
        <a:solidFill>
          <a:srgbClr val="0C322C"/>
        </a:solidFill>
        <a:effectLst/>
      </p:bgPr>
    </p:bg>
    <p:spTree>
      <p:nvGrpSpPr>
        <p:cNvPr id="1" name=""/>
        <p:cNvGrpSpPr/>
        <p:nvPr/>
      </p:nvGrpSpPr>
      <p:grpSpPr>
        <a:xfrm>
          <a:off x="0" y="0"/>
          <a:ext cx="0" cy="0"/>
          <a:chOff x="0" y="0"/>
          <a:chExt cx="0" cy="0"/>
        </a:xfrm>
      </p:grpSpPr>
      <p:pic>
        <p:nvPicPr>
          <p:cNvPr id="24" name="Grafik 23">
            <a:extLst>
              <a:ext uri="{FF2B5EF4-FFF2-40B4-BE49-F238E27FC236}">
                <a16:creationId xmlns:a16="http://schemas.microsoft.com/office/drawing/2014/main" id="{6622B6E1-0583-7A4F-BA4E-75539AC73B9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97207" y="5522400"/>
            <a:ext cx="1141595" cy="1040120"/>
          </a:xfrm>
          <a:prstGeom prst="rect">
            <a:avLst/>
          </a:prstGeom>
        </p:spPr>
      </p:pic>
      <p:sp>
        <p:nvSpPr>
          <p:cNvPr id="25" name="Textplatzhalter 24">
            <a:extLst>
              <a:ext uri="{FF2B5EF4-FFF2-40B4-BE49-F238E27FC236}">
                <a16:creationId xmlns:a16="http://schemas.microsoft.com/office/drawing/2014/main" id="{72DB9B71-85C8-EF4B-86C4-89CC2B69776F}"/>
              </a:ext>
            </a:extLst>
          </p:cNvPr>
          <p:cNvSpPr>
            <a:spLocks noGrp="1"/>
          </p:cNvSpPr>
          <p:nvPr>
            <p:ph type="body" sz="quarter" idx="10" hasCustomPrompt="1"/>
          </p:nvPr>
        </p:nvSpPr>
        <p:spPr>
          <a:xfrm>
            <a:off x="507600" y="2254116"/>
            <a:ext cx="2649600" cy="2304000"/>
          </a:xfrm>
        </p:spPr>
        <p:txBody>
          <a:bodyPr>
            <a:normAutofit/>
          </a:bodyPr>
          <a:lstStyle>
            <a:lvl1pPr marL="0" indent="0">
              <a:lnSpc>
                <a:spcPct val="110000"/>
              </a:lnSpc>
              <a:spcBef>
                <a:spcPts val="500"/>
              </a:spcBef>
              <a:buNone/>
              <a:defRPr lang="de-DE" sz="800" b="0" i="0" spc="20" baseline="0" smtClean="0">
                <a:solidFill>
                  <a:schemeClr val="bg1"/>
                </a:solidFill>
                <a:effectLst/>
                <a:latin typeface="Work Sans" pitchFamily="2" charset="77"/>
              </a:defRPr>
            </a:lvl1pPr>
          </a:lstStyle>
          <a:p>
            <a:pPr lvl="0"/>
            <a:r>
              <a:rPr lang="en-US" noProof="0"/>
              <a:t>Copyright © SUSE 2020</a:t>
            </a:r>
          </a:p>
          <a:p>
            <a:pPr lvl="0"/>
            <a:r>
              <a:rPr lang="en-US" noProof="0"/>
              <a:t>Ullo etur, endelic idelluptur, ullatec ullaccupta corro in nis ius es et expla dunt ut aut volor sam quost, sitiunt iatur, coressinctus ea dellisime vero qui de optaquisto denempo rionse quiatem quiberchic te nihillo consed ut rem ero doluptas et, eatem aborendit ere, offictin recuptam que lam, incius, tem et ea velles nonse volorem. Et aute nulparum esequas perspe odi imin pratiis nam as sum quidi re, int magnam es dolor solorati ut quid maxim ut et re, omnis sundelestrum autem aperum dolupta tectotatium ea pedis repuda des magnient et quianda ntione coresenit, sam necaborum ad</a:t>
            </a:r>
          </a:p>
        </p:txBody>
      </p:sp>
      <p:pic>
        <p:nvPicPr>
          <p:cNvPr id="12" name="Grafik 11">
            <a:extLst>
              <a:ext uri="{FF2B5EF4-FFF2-40B4-BE49-F238E27FC236}">
                <a16:creationId xmlns:a16="http://schemas.microsoft.com/office/drawing/2014/main" id="{9A3EFF6D-D115-4500-BA27-E7127B68E55B}"/>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6328800" y="5569200"/>
            <a:ext cx="5627415" cy="1044000"/>
          </a:xfrm>
          <a:prstGeom prst="rect">
            <a:avLst/>
          </a:prstGeom>
        </p:spPr>
      </p:pic>
      <p:sp>
        <p:nvSpPr>
          <p:cNvPr id="18" name="Rechteck: diagonal liegende Ecken abgerundet 14">
            <a:extLst>
              <a:ext uri="{FF2B5EF4-FFF2-40B4-BE49-F238E27FC236}">
                <a16:creationId xmlns:a16="http://schemas.microsoft.com/office/drawing/2014/main" id="{9BA1A569-2EC8-4686-AC1C-6ADCB75C799C}"/>
              </a:ext>
            </a:extLst>
          </p:cNvPr>
          <p:cNvSpPr/>
          <p:nvPr userDrawn="1"/>
        </p:nvSpPr>
        <p:spPr>
          <a:xfrm>
            <a:off x="5732" y="1241725"/>
            <a:ext cx="5223981" cy="1192570"/>
          </a:xfrm>
          <a:custGeom>
            <a:avLst/>
            <a:gdLst>
              <a:gd name="connsiteX0" fmla="*/ 0 w 1349375"/>
              <a:gd name="connsiteY0" fmla="*/ 0 h 972521"/>
              <a:gd name="connsiteX1" fmla="*/ 1106488 w 1349375"/>
              <a:gd name="connsiteY1" fmla="*/ 0 h 972521"/>
              <a:gd name="connsiteX2" fmla="*/ 1349375 w 1349375"/>
              <a:gd name="connsiteY2" fmla="*/ 242887 h 972521"/>
              <a:gd name="connsiteX3" fmla="*/ 1349375 w 1349375"/>
              <a:gd name="connsiteY3" fmla="*/ 972521 h 972521"/>
              <a:gd name="connsiteX4" fmla="*/ 1349375 w 1349375"/>
              <a:gd name="connsiteY4" fmla="*/ 972521 h 972521"/>
              <a:gd name="connsiteX5" fmla="*/ 242887 w 1349375"/>
              <a:gd name="connsiteY5" fmla="*/ 972521 h 972521"/>
              <a:gd name="connsiteX6" fmla="*/ 0 w 1349375"/>
              <a:gd name="connsiteY6" fmla="*/ 729634 h 972521"/>
              <a:gd name="connsiteX7" fmla="*/ 0 w 1349375"/>
              <a:gd name="connsiteY7" fmla="*/ 0 h 972521"/>
              <a:gd name="connsiteX8" fmla="*/ 0 w 1349375"/>
              <a:gd name="connsiteY8" fmla="*/ 0 h 972521"/>
              <a:gd name="connsiteX0" fmla="*/ 0 w 1349375"/>
              <a:gd name="connsiteY0" fmla="*/ 0 h 972521"/>
              <a:gd name="connsiteX1" fmla="*/ 1106488 w 1349375"/>
              <a:gd name="connsiteY1" fmla="*/ 0 h 972521"/>
              <a:gd name="connsiteX2" fmla="*/ 1349375 w 1349375"/>
              <a:gd name="connsiteY2" fmla="*/ 242887 h 972521"/>
              <a:gd name="connsiteX3" fmla="*/ 1349375 w 1349375"/>
              <a:gd name="connsiteY3" fmla="*/ 972521 h 972521"/>
              <a:gd name="connsiteX4" fmla="*/ 1349375 w 1349375"/>
              <a:gd name="connsiteY4" fmla="*/ 972521 h 972521"/>
              <a:gd name="connsiteX5" fmla="*/ 0 w 1349375"/>
              <a:gd name="connsiteY5" fmla="*/ 729634 h 972521"/>
              <a:gd name="connsiteX6" fmla="*/ 0 w 1349375"/>
              <a:gd name="connsiteY6" fmla="*/ 0 h 972521"/>
              <a:gd name="connsiteX7" fmla="*/ 0 w 1349375"/>
              <a:gd name="connsiteY7" fmla="*/ 0 h 972521"/>
              <a:gd name="connsiteX0" fmla="*/ 0 w 1349375"/>
              <a:gd name="connsiteY0" fmla="*/ 729634 h 972521"/>
              <a:gd name="connsiteX1" fmla="*/ 0 w 1349375"/>
              <a:gd name="connsiteY1" fmla="*/ 0 h 972521"/>
              <a:gd name="connsiteX2" fmla="*/ 0 w 1349375"/>
              <a:gd name="connsiteY2" fmla="*/ 0 h 972521"/>
              <a:gd name="connsiteX3" fmla="*/ 1106488 w 1349375"/>
              <a:gd name="connsiteY3" fmla="*/ 0 h 972521"/>
              <a:gd name="connsiteX4" fmla="*/ 1349375 w 1349375"/>
              <a:gd name="connsiteY4" fmla="*/ 242887 h 972521"/>
              <a:gd name="connsiteX5" fmla="*/ 1349375 w 1349375"/>
              <a:gd name="connsiteY5" fmla="*/ 972521 h 972521"/>
              <a:gd name="connsiteX6" fmla="*/ 1349375 w 1349375"/>
              <a:gd name="connsiteY6" fmla="*/ 972521 h 972521"/>
              <a:gd name="connsiteX7" fmla="*/ 91440 w 1349375"/>
              <a:gd name="connsiteY7" fmla="*/ 821074 h 972521"/>
              <a:gd name="connsiteX0" fmla="*/ 0 w 1349375"/>
              <a:gd name="connsiteY0" fmla="*/ 729634 h 972521"/>
              <a:gd name="connsiteX1" fmla="*/ 0 w 1349375"/>
              <a:gd name="connsiteY1" fmla="*/ 0 h 972521"/>
              <a:gd name="connsiteX2" fmla="*/ 0 w 1349375"/>
              <a:gd name="connsiteY2" fmla="*/ 0 h 972521"/>
              <a:gd name="connsiteX3" fmla="*/ 1106488 w 1349375"/>
              <a:gd name="connsiteY3" fmla="*/ 0 h 972521"/>
              <a:gd name="connsiteX4" fmla="*/ 1349375 w 1349375"/>
              <a:gd name="connsiteY4" fmla="*/ 242887 h 972521"/>
              <a:gd name="connsiteX5" fmla="*/ 1349375 w 1349375"/>
              <a:gd name="connsiteY5" fmla="*/ 972521 h 972521"/>
              <a:gd name="connsiteX6" fmla="*/ 1349375 w 1349375"/>
              <a:gd name="connsiteY6" fmla="*/ 972521 h 972521"/>
              <a:gd name="connsiteX0" fmla="*/ 0 w 1349375"/>
              <a:gd name="connsiteY0" fmla="*/ 0 h 972521"/>
              <a:gd name="connsiteX1" fmla="*/ 0 w 1349375"/>
              <a:gd name="connsiteY1" fmla="*/ 0 h 972521"/>
              <a:gd name="connsiteX2" fmla="*/ 1106488 w 1349375"/>
              <a:gd name="connsiteY2" fmla="*/ 0 h 972521"/>
              <a:gd name="connsiteX3" fmla="*/ 1349375 w 1349375"/>
              <a:gd name="connsiteY3" fmla="*/ 242887 h 972521"/>
              <a:gd name="connsiteX4" fmla="*/ 1349375 w 1349375"/>
              <a:gd name="connsiteY4" fmla="*/ 972521 h 972521"/>
              <a:gd name="connsiteX5" fmla="*/ 1349375 w 1349375"/>
              <a:gd name="connsiteY5" fmla="*/ 972521 h 972521"/>
              <a:gd name="connsiteX0" fmla="*/ 5166765 w 6516140"/>
              <a:gd name="connsiteY0" fmla="*/ 8093 h 980614"/>
              <a:gd name="connsiteX1" fmla="*/ 0 w 6516140"/>
              <a:gd name="connsiteY1" fmla="*/ 0 h 980614"/>
              <a:gd name="connsiteX2" fmla="*/ 6273253 w 6516140"/>
              <a:gd name="connsiteY2" fmla="*/ 8093 h 980614"/>
              <a:gd name="connsiteX3" fmla="*/ 6516140 w 6516140"/>
              <a:gd name="connsiteY3" fmla="*/ 250980 h 980614"/>
              <a:gd name="connsiteX4" fmla="*/ 6516140 w 6516140"/>
              <a:gd name="connsiteY4" fmla="*/ 980614 h 980614"/>
              <a:gd name="connsiteX5" fmla="*/ 6516140 w 6516140"/>
              <a:gd name="connsiteY5" fmla="*/ 980614 h 980614"/>
              <a:gd name="connsiteX0" fmla="*/ 5166765 w 7155410"/>
              <a:gd name="connsiteY0" fmla="*/ 8093 h 1878830"/>
              <a:gd name="connsiteX1" fmla="*/ 0 w 7155410"/>
              <a:gd name="connsiteY1" fmla="*/ 0 h 1878830"/>
              <a:gd name="connsiteX2" fmla="*/ 6273253 w 7155410"/>
              <a:gd name="connsiteY2" fmla="*/ 8093 h 1878830"/>
              <a:gd name="connsiteX3" fmla="*/ 6516140 w 7155410"/>
              <a:gd name="connsiteY3" fmla="*/ 250980 h 1878830"/>
              <a:gd name="connsiteX4" fmla="*/ 6516140 w 7155410"/>
              <a:gd name="connsiteY4" fmla="*/ 980614 h 1878830"/>
              <a:gd name="connsiteX5" fmla="*/ 7155410 w 7155410"/>
              <a:gd name="connsiteY5" fmla="*/ 1878830 h 1878830"/>
              <a:gd name="connsiteX0" fmla="*/ 5166765 w 6516140"/>
              <a:gd name="connsiteY0" fmla="*/ 8093 h 980614"/>
              <a:gd name="connsiteX1" fmla="*/ 0 w 6516140"/>
              <a:gd name="connsiteY1" fmla="*/ 0 h 980614"/>
              <a:gd name="connsiteX2" fmla="*/ 6273253 w 6516140"/>
              <a:gd name="connsiteY2" fmla="*/ 8093 h 980614"/>
              <a:gd name="connsiteX3" fmla="*/ 6516140 w 6516140"/>
              <a:gd name="connsiteY3" fmla="*/ 250980 h 980614"/>
              <a:gd name="connsiteX4" fmla="*/ 6516140 w 6516140"/>
              <a:gd name="connsiteY4" fmla="*/ 980614 h 980614"/>
              <a:gd name="connsiteX0" fmla="*/ 5166765 w 6516140"/>
              <a:gd name="connsiteY0" fmla="*/ 8093 h 1334575"/>
              <a:gd name="connsiteX1" fmla="*/ 0 w 6516140"/>
              <a:gd name="connsiteY1" fmla="*/ 0 h 1334575"/>
              <a:gd name="connsiteX2" fmla="*/ 6273253 w 6516140"/>
              <a:gd name="connsiteY2" fmla="*/ 8093 h 1334575"/>
              <a:gd name="connsiteX3" fmla="*/ 6516140 w 6516140"/>
              <a:gd name="connsiteY3" fmla="*/ 250980 h 1334575"/>
              <a:gd name="connsiteX4" fmla="*/ 6516140 w 6516140"/>
              <a:gd name="connsiteY4" fmla="*/ 1334575 h 1334575"/>
              <a:gd name="connsiteX0" fmla="*/ 5157690 w 6516140"/>
              <a:gd name="connsiteY0" fmla="*/ 180536 h 1334575"/>
              <a:gd name="connsiteX1" fmla="*/ 0 w 6516140"/>
              <a:gd name="connsiteY1" fmla="*/ 0 h 1334575"/>
              <a:gd name="connsiteX2" fmla="*/ 6273253 w 6516140"/>
              <a:gd name="connsiteY2" fmla="*/ 8093 h 1334575"/>
              <a:gd name="connsiteX3" fmla="*/ 6516140 w 6516140"/>
              <a:gd name="connsiteY3" fmla="*/ 250980 h 1334575"/>
              <a:gd name="connsiteX4" fmla="*/ 6516140 w 6516140"/>
              <a:gd name="connsiteY4" fmla="*/ 1334575 h 1334575"/>
              <a:gd name="connsiteX0" fmla="*/ 0 w 6516140"/>
              <a:gd name="connsiteY0" fmla="*/ 0 h 1334575"/>
              <a:gd name="connsiteX1" fmla="*/ 6273253 w 6516140"/>
              <a:gd name="connsiteY1" fmla="*/ 8093 h 1334575"/>
              <a:gd name="connsiteX2" fmla="*/ 6516140 w 6516140"/>
              <a:gd name="connsiteY2" fmla="*/ 250980 h 1334575"/>
              <a:gd name="connsiteX3" fmla="*/ 6516140 w 6516140"/>
              <a:gd name="connsiteY3" fmla="*/ 1334575 h 1334575"/>
              <a:gd name="connsiteX0" fmla="*/ 0 w 5846026"/>
              <a:gd name="connsiteY0" fmla="*/ 0 h 1334575"/>
              <a:gd name="connsiteX1" fmla="*/ 5603139 w 5846026"/>
              <a:gd name="connsiteY1" fmla="*/ 8093 h 1334575"/>
              <a:gd name="connsiteX2" fmla="*/ 5846026 w 5846026"/>
              <a:gd name="connsiteY2" fmla="*/ 250980 h 1334575"/>
              <a:gd name="connsiteX3" fmla="*/ 5846026 w 5846026"/>
              <a:gd name="connsiteY3" fmla="*/ 1334575 h 1334575"/>
            </a:gdLst>
            <a:ahLst/>
            <a:cxnLst>
              <a:cxn ang="0">
                <a:pos x="connsiteX0" y="connsiteY0"/>
              </a:cxn>
              <a:cxn ang="0">
                <a:pos x="connsiteX1" y="connsiteY1"/>
              </a:cxn>
              <a:cxn ang="0">
                <a:pos x="connsiteX2" y="connsiteY2"/>
              </a:cxn>
              <a:cxn ang="0">
                <a:pos x="connsiteX3" y="connsiteY3"/>
              </a:cxn>
            </a:cxnLst>
            <a:rect l="l" t="t" r="r" b="b"/>
            <a:pathLst>
              <a:path w="5846026" h="1334575">
                <a:moveTo>
                  <a:pt x="0" y="0"/>
                </a:moveTo>
                <a:lnTo>
                  <a:pt x="5603139" y="8093"/>
                </a:lnTo>
                <a:cubicBezTo>
                  <a:pt x="5737282" y="8093"/>
                  <a:pt x="5846026" y="116837"/>
                  <a:pt x="5846026" y="250980"/>
                </a:cubicBezTo>
                <a:lnTo>
                  <a:pt x="5846026" y="1334575"/>
                </a:lnTo>
              </a:path>
            </a:pathLst>
          </a:custGeom>
          <a:noFill/>
          <a:ln w="12700" cap="rnd">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9" name="Rechteck: diagonal liegende Ecken abgerundet 14">
            <a:extLst>
              <a:ext uri="{FF2B5EF4-FFF2-40B4-BE49-F238E27FC236}">
                <a16:creationId xmlns:a16="http://schemas.microsoft.com/office/drawing/2014/main" id="{9219D9F1-EE73-4361-9871-B8DAA3D9575A}"/>
              </a:ext>
            </a:extLst>
          </p:cNvPr>
          <p:cNvSpPr/>
          <p:nvPr userDrawn="1"/>
        </p:nvSpPr>
        <p:spPr>
          <a:xfrm rot="10800000">
            <a:off x="5229304" y="2422150"/>
            <a:ext cx="6957303" cy="2135966"/>
          </a:xfrm>
          <a:custGeom>
            <a:avLst/>
            <a:gdLst>
              <a:gd name="connsiteX0" fmla="*/ 0 w 1349375"/>
              <a:gd name="connsiteY0" fmla="*/ 0 h 972521"/>
              <a:gd name="connsiteX1" fmla="*/ 1106488 w 1349375"/>
              <a:gd name="connsiteY1" fmla="*/ 0 h 972521"/>
              <a:gd name="connsiteX2" fmla="*/ 1349375 w 1349375"/>
              <a:gd name="connsiteY2" fmla="*/ 242887 h 972521"/>
              <a:gd name="connsiteX3" fmla="*/ 1349375 w 1349375"/>
              <a:gd name="connsiteY3" fmla="*/ 972521 h 972521"/>
              <a:gd name="connsiteX4" fmla="*/ 1349375 w 1349375"/>
              <a:gd name="connsiteY4" fmla="*/ 972521 h 972521"/>
              <a:gd name="connsiteX5" fmla="*/ 242887 w 1349375"/>
              <a:gd name="connsiteY5" fmla="*/ 972521 h 972521"/>
              <a:gd name="connsiteX6" fmla="*/ 0 w 1349375"/>
              <a:gd name="connsiteY6" fmla="*/ 729634 h 972521"/>
              <a:gd name="connsiteX7" fmla="*/ 0 w 1349375"/>
              <a:gd name="connsiteY7" fmla="*/ 0 h 972521"/>
              <a:gd name="connsiteX8" fmla="*/ 0 w 1349375"/>
              <a:gd name="connsiteY8" fmla="*/ 0 h 972521"/>
              <a:gd name="connsiteX0" fmla="*/ 0 w 1349375"/>
              <a:gd name="connsiteY0" fmla="*/ 0 h 972521"/>
              <a:gd name="connsiteX1" fmla="*/ 1106488 w 1349375"/>
              <a:gd name="connsiteY1" fmla="*/ 0 h 972521"/>
              <a:gd name="connsiteX2" fmla="*/ 1349375 w 1349375"/>
              <a:gd name="connsiteY2" fmla="*/ 242887 h 972521"/>
              <a:gd name="connsiteX3" fmla="*/ 1349375 w 1349375"/>
              <a:gd name="connsiteY3" fmla="*/ 972521 h 972521"/>
              <a:gd name="connsiteX4" fmla="*/ 1349375 w 1349375"/>
              <a:gd name="connsiteY4" fmla="*/ 972521 h 972521"/>
              <a:gd name="connsiteX5" fmla="*/ 0 w 1349375"/>
              <a:gd name="connsiteY5" fmla="*/ 729634 h 972521"/>
              <a:gd name="connsiteX6" fmla="*/ 0 w 1349375"/>
              <a:gd name="connsiteY6" fmla="*/ 0 h 972521"/>
              <a:gd name="connsiteX7" fmla="*/ 0 w 1349375"/>
              <a:gd name="connsiteY7" fmla="*/ 0 h 972521"/>
              <a:gd name="connsiteX0" fmla="*/ 0 w 1349375"/>
              <a:gd name="connsiteY0" fmla="*/ 729634 h 972521"/>
              <a:gd name="connsiteX1" fmla="*/ 0 w 1349375"/>
              <a:gd name="connsiteY1" fmla="*/ 0 h 972521"/>
              <a:gd name="connsiteX2" fmla="*/ 0 w 1349375"/>
              <a:gd name="connsiteY2" fmla="*/ 0 h 972521"/>
              <a:gd name="connsiteX3" fmla="*/ 1106488 w 1349375"/>
              <a:gd name="connsiteY3" fmla="*/ 0 h 972521"/>
              <a:gd name="connsiteX4" fmla="*/ 1349375 w 1349375"/>
              <a:gd name="connsiteY4" fmla="*/ 242887 h 972521"/>
              <a:gd name="connsiteX5" fmla="*/ 1349375 w 1349375"/>
              <a:gd name="connsiteY5" fmla="*/ 972521 h 972521"/>
              <a:gd name="connsiteX6" fmla="*/ 1349375 w 1349375"/>
              <a:gd name="connsiteY6" fmla="*/ 972521 h 972521"/>
              <a:gd name="connsiteX7" fmla="*/ 91440 w 1349375"/>
              <a:gd name="connsiteY7" fmla="*/ 821074 h 972521"/>
              <a:gd name="connsiteX0" fmla="*/ 0 w 1349375"/>
              <a:gd name="connsiteY0" fmla="*/ 729634 h 972521"/>
              <a:gd name="connsiteX1" fmla="*/ 0 w 1349375"/>
              <a:gd name="connsiteY1" fmla="*/ 0 h 972521"/>
              <a:gd name="connsiteX2" fmla="*/ 0 w 1349375"/>
              <a:gd name="connsiteY2" fmla="*/ 0 h 972521"/>
              <a:gd name="connsiteX3" fmla="*/ 1106488 w 1349375"/>
              <a:gd name="connsiteY3" fmla="*/ 0 h 972521"/>
              <a:gd name="connsiteX4" fmla="*/ 1349375 w 1349375"/>
              <a:gd name="connsiteY4" fmla="*/ 242887 h 972521"/>
              <a:gd name="connsiteX5" fmla="*/ 1349375 w 1349375"/>
              <a:gd name="connsiteY5" fmla="*/ 972521 h 972521"/>
              <a:gd name="connsiteX6" fmla="*/ 1349375 w 1349375"/>
              <a:gd name="connsiteY6" fmla="*/ 972521 h 972521"/>
              <a:gd name="connsiteX0" fmla="*/ 0 w 1349375"/>
              <a:gd name="connsiteY0" fmla="*/ 0 h 972521"/>
              <a:gd name="connsiteX1" fmla="*/ 0 w 1349375"/>
              <a:gd name="connsiteY1" fmla="*/ 0 h 972521"/>
              <a:gd name="connsiteX2" fmla="*/ 1106488 w 1349375"/>
              <a:gd name="connsiteY2" fmla="*/ 0 h 972521"/>
              <a:gd name="connsiteX3" fmla="*/ 1349375 w 1349375"/>
              <a:gd name="connsiteY3" fmla="*/ 242887 h 972521"/>
              <a:gd name="connsiteX4" fmla="*/ 1349375 w 1349375"/>
              <a:gd name="connsiteY4" fmla="*/ 972521 h 972521"/>
              <a:gd name="connsiteX5" fmla="*/ 1349375 w 1349375"/>
              <a:gd name="connsiteY5" fmla="*/ 972521 h 972521"/>
              <a:gd name="connsiteX0" fmla="*/ 5166765 w 6516140"/>
              <a:gd name="connsiteY0" fmla="*/ 8093 h 980614"/>
              <a:gd name="connsiteX1" fmla="*/ 0 w 6516140"/>
              <a:gd name="connsiteY1" fmla="*/ 0 h 980614"/>
              <a:gd name="connsiteX2" fmla="*/ 6273253 w 6516140"/>
              <a:gd name="connsiteY2" fmla="*/ 8093 h 980614"/>
              <a:gd name="connsiteX3" fmla="*/ 6516140 w 6516140"/>
              <a:gd name="connsiteY3" fmla="*/ 250980 h 980614"/>
              <a:gd name="connsiteX4" fmla="*/ 6516140 w 6516140"/>
              <a:gd name="connsiteY4" fmla="*/ 980614 h 980614"/>
              <a:gd name="connsiteX5" fmla="*/ 6516140 w 6516140"/>
              <a:gd name="connsiteY5" fmla="*/ 980614 h 980614"/>
              <a:gd name="connsiteX0" fmla="*/ 5166765 w 7155410"/>
              <a:gd name="connsiteY0" fmla="*/ 8093 h 1878830"/>
              <a:gd name="connsiteX1" fmla="*/ 0 w 7155410"/>
              <a:gd name="connsiteY1" fmla="*/ 0 h 1878830"/>
              <a:gd name="connsiteX2" fmla="*/ 6273253 w 7155410"/>
              <a:gd name="connsiteY2" fmla="*/ 8093 h 1878830"/>
              <a:gd name="connsiteX3" fmla="*/ 6516140 w 7155410"/>
              <a:gd name="connsiteY3" fmla="*/ 250980 h 1878830"/>
              <a:gd name="connsiteX4" fmla="*/ 6516140 w 7155410"/>
              <a:gd name="connsiteY4" fmla="*/ 980614 h 1878830"/>
              <a:gd name="connsiteX5" fmla="*/ 7155410 w 7155410"/>
              <a:gd name="connsiteY5" fmla="*/ 1878830 h 1878830"/>
              <a:gd name="connsiteX0" fmla="*/ 5166765 w 6516140"/>
              <a:gd name="connsiteY0" fmla="*/ 8093 h 980614"/>
              <a:gd name="connsiteX1" fmla="*/ 0 w 6516140"/>
              <a:gd name="connsiteY1" fmla="*/ 0 h 980614"/>
              <a:gd name="connsiteX2" fmla="*/ 6273253 w 6516140"/>
              <a:gd name="connsiteY2" fmla="*/ 8093 h 980614"/>
              <a:gd name="connsiteX3" fmla="*/ 6516140 w 6516140"/>
              <a:gd name="connsiteY3" fmla="*/ 250980 h 980614"/>
              <a:gd name="connsiteX4" fmla="*/ 6516140 w 6516140"/>
              <a:gd name="connsiteY4" fmla="*/ 980614 h 980614"/>
              <a:gd name="connsiteX0" fmla="*/ 5166765 w 6516140"/>
              <a:gd name="connsiteY0" fmla="*/ 8093 h 1334575"/>
              <a:gd name="connsiteX1" fmla="*/ 0 w 6516140"/>
              <a:gd name="connsiteY1" fmla="*/ 0 h 1334575"/>
              <a:gd name="connsiteX2" fmla="*/ 6273253 w 6516140"/>
              <a:gd name="connsiteY2" fmla="*/ 8093 h 1334575"/>
              <a:gd name="connsiteX3" fmla="*/ 6516140 w 6516140"/>
              <a:gd name="connsiteY3" fmla="*/ 250980 h 1334575"/>
              <a:gd name="connsiteX4" fmla="*/ 6516140 w 6516140"/>
              <a:gd name="connsiteY4" fmla="*/ 1334575 h 1334575"/>
              <a:gd name="connsiteX0" fmla="*/ 5157690 w 6516140"/>
              <a:gd name="connsiteY0" fmla="*/ 180536 h 1334575"/>
              <a:gd name="connsiteX1" fmla="*/ 0 w 6516140"/>
              <a:gd name="connsiteY1" fmla="*/ 0 h 1334575"/>
              <a:gd name="connsiteX2" fmla="*/ 6273253 w 6516140"/>
              <a:gd name="connsiteY2" fmla="*/ 8093 h 1334575"/>
              <a:gd name="connsiteX3" fmla="*/ 6516140 w 6516140"/>
              <a:gd name="connsiteY3" fmla="*/ 250980 h 1334575"/>
              <a:gd name="connsiteX4" fmla="*/ 6516140 w 6516140"/>
              <a:gd name="connsiteY4" fmla="*/ 1334575 h 1334575"/>
              <a:gd name="connsiteX0" fmla="*/ 0 w 6516140"/>
              <a:gd name="connsiteY0" fmla="*/ 0 h 1334575"/>
              <a:gd name="connsiteX1" fmla="*/ 6273253 w 6516140"/>
              <a:gd name="connsiteY1" fmla="*/ 8093 h 1334575"/>
              <a:gd name="connsiteX2" fmla="*/ 6516140 w 6516140"/>
              <a:gd name="connsiteY2" fmla="*/ 250980 h 1334575"/>
              <a:gd name="connsiteX3" fmla="*/ 6516140 w 6516140"/>
              <a:gd name="connsiteY3" fmla="*/ 1334575 h 1334575"/>
              <a:gd name="connsiteX0" fmla="*/ 0 w 5666734"/>
              <a:gd name="connsiteY0" fmla="*/ 0 h 1332334"/>
              <a:gd name="connsiteX1" fmla="*/ 5423847 w 5666734"/>
              <a:gd name="connsiteY1" fmla="*/ 5852 h 1332334"/>
              <a:gd name="connsiteX2" fmla="*/ 5666734 w 5666734"/>
              <a:gd name="connsiteY2" fmla="*/ 248739 h 1332334"/>
              <a:gd name="connsiteX3" fmla="*/ 5666734 w 5666734"/>
              <a:gd name="connsiteY3" fmla="*/ 1332334 h 1332334"/>
              <a:gd name="connsiteX0" fmla="*/ 0 w 5666734"/>
              <a:gd name="connsiteY0" fmla="*/ 0 h 2376722"/>
              <a:gd name="connsiteX1" fmla="*/ 5423847 w 5666734"/>
              <a:gd name="connsiteY1" fmla="*/ 5852 h 2376722"/>
              <a:gd name="connsiteX2" fmla="*/ 5666734 w 5666734"/>
              <a:gd name="connsiteY2" fmla="*/ 248739 h 2376722"/>
              <a:gd name="connsiteX3" fmla="*/ 5664493 w 5666734"/>
              <a:gd name="connsiteY3" fmla="*/ 2376722 h 2376722"/>
              <a:gd name="connsiteX0" fmla="*/ 0 w 7785742"/>
              <a:gd name="connsiteY0" fmla="*/ 0 h 2390305"/>
              <a:gd name="connsiteX1" fmla="*/ 7542855 w 7785742"/>
              <a:gd name="connsiteY1" fmla="*/ 19435 h 2390305"/>
              <a:gd name="connsiteX2" fmla="*/ 7785742 w 7785742"/>
              <a:gd name="connsiteY2" fmla="*/ 262322 h 2390305"/>
              <a:gd name="connsiteX3" fmla="*/ 7783501 w 7785742"/>
              <a:gd name="connsiteY3" fmla="*/ 2390305 h 2390305"/>
            </a:gdLst>
            <a:ahLst/>
            <a:cxnLst>
              <a:cxn ang="0">
                <a:pos x="connsiteX0" y="connsiteY0"/>
              </a:cxn>
              <a:cxn ang="0">
                <a:pos x="connsiteX1" y="connsiteY1"/>
              </a:cxn>
              <a:cxn ang="0">
                <a:pos x="connsiteX2" y="connsiteY2"/>
              </a:cxn>
              <a:cxn ang="0">
                <a:pos x="connsiteX3" y="connsiteY3"/>
              </a:cxn>
            </a:cxnLst>
            <a:rect l="l" t="t" r="r" b="b"/>
            <a:pathLst>
              <a:path w="7785742" h="2390305">
                <a:moveTo>
                  <a:pt x="0" y="0"/>
                </a:moveTo>
                <a:lnTo>
                  <a:pt x="7542855" y="19435"/>
                </a:lnTo>
                <a:cubicBezTo>
                  <a:pt x="7676998" y="19435"/>
                  <a:pt x="7785742" y="128179"/>
                  <a:pt x="7785742" y="262322"/>
                </a:cubicBezTo>
                <a:lnTo>
                  <a:pt x="7783501" y="2390305"/>
                </a:lnTo>
              </a:path>
            </a:pathLst>
          </a:custGeom>
          <a:noFill/>
          <a:ln w="6350" cap="rnd">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5" name="Ellipse 14">
            <a:extLst>
              <a:ext uri="{FF2B5EF4-FFF2-40B4-BE49-F238E27FC236}">
                <a16:creationId xmlns:a16="http://schemas.microsoft.com/office/drawing/2014/main" id="{08C00F4A-C2D0-4BE8-BBDD-E8357E81165E}"/>
              </a:ext>
            </a:extLst>
          </p:cNvPr>
          <p:cNvSpPr/>
          <p:nvPr userDrawn="1"/>
        </p:nvSpPr>
        <p:spPr>
          <a:xfrm>
            <a:off x="5145113" y="2349695"/>
            <a:ext cx="169200" cy="169200"/>
          </a:xfrm>
          <a:prstGeom prst="ellipse">
            <a:avLst/>
          </a:prstGeom>
          <a:solidFill>
            <a:srgbClr val="31BA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noProof="0"/>
              <a:t> </a:t>
            </a:r>
          </a:p>
        </p:txBody>
      </p:sp>
      <p:sp>
        <p:nvSpPr>
          <p:cNvPr id="2" name="TextBox 1">
            <a:extLst>
              <a:ext uri="{FF2B5EF4-FFF2-40B4-BE49-F238E27FC236}">
                <a16:creationId xmlns:a16="http://schemas.microsoft.com/office/drawing/2014/main" id="{B9FE4070-A993-F140-8225-F6680F5542A7}"/>
              </a:ext>
            </a:extLst>
          </p:cNvPr>
          <p:cNvSpPr txBox="1"/>
          <p:nvPr userDrawn="1"/>
        </p:nvSpPr>
        <p:spPr>
          <a:xfrm>
            <a:off x="11820293" y="-524107"/>
            <a:ext cx="184731" cy="369332"/>
          </a:xfrm>
          <a:prstGeom prst="rect">
            <a:avLst/>
          </a:prstGeom>
          <a:noFill/>
        </p:spPr>
        <p:txBody>
          <a:bodyPr wrap="none" rtlCol="0">
            <a:spAutoFit/>
          </a:bodyPr>
          <a:lstStyle/>
          <a:p>
            <a:endParaRPr lang="en-US" noProof="0"/>
          </a:p>
        </p:txBody>
      </p:sp>
      <p:sp>
        <p:nvSpPr>
          <p:cNvPr id="6" name="Titel 5">
            <a:extLst>
              <a:ext uri="{FF2B5EF4-FFF2-40B4-BE49-F238E27FC236}">
                <a16:creationId xmlns:a16="http://schemas.microsoft.com/office/drawing/2014/main" id="{1BB0B53D-F437-4CA0-AD19-CF5D90251C6A}"/>
              </a:ext>
            </a:extLst>
          </p:cNvPr>
          <p:cNvSpPr>
            <a:spLocks noGrp="1"/>
          </p:cNvSpPr>
          <p:nvPr>
            <p:ph type="title" hasCustomPrompt="1"/>
          </p:nvPr>
        </p:nvSpPr>
        <p:spPr>
          <a:xfrm>
            <a:off x="5645896" y="2030066"/>
            <a:ext cx="3311841" cy="808458"/>
          </a:xfrm>
        </p:spPr>
        <p:txBody>
          <a:bodyPr anchor="ctr"/>
          <a:lstStyle>
            <a:lvl1pPr>
              <a:defRPr>
                <a:solidFill>
                  <a:schemeClr val="bg1"/>
                </a:solidFill>
              </a:defRPr>
            </a:lvl1pPr>
          </a:lstStyle>
          <a:p>
            <a:r>
              <a:rPr lang="en-US" noProof="0"/>
              <a:t>Thank you.</a:t>
            </a:r>
          </a:p>
        </p:txBody>
      </p:sp>
    </p:spTree>
    <p:extLst>
      <p:ext uri="{BB962C8B-B14F-4D97-AF65-F5344CB8AC3E}">
        <p14:creationId xmlns:p14="http://schemas.microsoft.com/office/powerpoint/2010/main" val="306294776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 </a:t>
            </a:r>
          </a:p>
        </p:txBody>
      </p:sp>
      <p:sp>
        <p:nvSpPr>
          <p:cNvPr id="3" name="Slide Number Placeholder 2"/>
          <p:cNvSpPr>
            <a:spLocks noGrp="1"/>
          </p:cNvSpPr>
          <p:nvPr>
            <p:ph type="sldNum" sz="quarter" idx="10"/>
          </p:nvPr>
        </p:nvSpPr>
        <p:spPr/>
        <p:txBody>
          <a:bodyPr/>
          <a:lstStyle/>
          <a:p>
            <a:fld id="{D8D877B3-D348-4611-9BDB-C5374591D951}" type="slidenum">
              <a:rPr lang="en-US" smtClean="0"/>
              <a:pPr/>
              <a:t>‹#›</a:t>
            </a:fld>
            <a:endParaRPr lang="en-US"/>
          </a:p>
        </p:txBody>
      </p:sp>
    </p:spTree>
    <p:extLst>
      <p:ext uri="{BB962C8B-B14F-4D97-AF65-F5344CB8AC3E}">
        <p14:creationId xmlns:p14="http://schemas.microsoft.com/office/powerpoint/2010/main" val="90914860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 Infinity Image">
    <p:bg>
      <p:bgPr>
        <a:solidFill>
          <a:srgbClr val="0C322C"/>
        </a:solidFill>
        <a:effectLst/>
      </p:bgPr>
    </p:bg>
    <p:spTree>
      <p:nvGrpSpPr>
        <p:cNvPr id="1" name=""/>
        <p:cNvGrpSpPr/>
        <p:nvPr/>
      </p:nvGrpSpPr>
      <p:grpSpPr>
        <a:xfrm>
          <a:off x="0" y="0"/>
          <a:ext cx="0" cy="0"/>
          <a:chOff x="0" y="0"/>
          <a:chExt cx="0" cy="0"/>
        </a:xfrm>
      </p:grpSpPr>
      <p:sp>
        <p:nvSpPr>
          <p:cNvPr id="75" name="Text Placeholder 20"/>
          <p:cNvSpPr>
            <a:spLocks noGrp="1"/>
          </p:cNvSpPr>
          <p:nvPr>
            <p:ph type="body" sz="quarter" idx="13" hasCustomPrompt="1"/>
          </p:nvPr>
        </p:nvSpPr>
        <p:spPr>
          <a:xfrm>
            <a:off x="731839" y="2475302"/>
            <a:ext cx="5364162" cy="898708"/>
          </a:xfrm>
          <a:prstGeom prst="rect">
            <a:avLst/>
          </a:prstGeom>
        </p:spPr>
        <p:txBody>
          <a:bodyPr wrap="square" lIns="0" tIns="0" rIns="0" bIns="0" anchor="b">
            <a:spAutoFit/>
          </a:bodyPr>
          <a:lstStyle>
            <a:lvl1pPr marL="0" indent="0">
              <a:lnSpc>
                <a:spcPct val="90000"/>
              </a:lnSpc>
              <a:buNone/>
              <a:defRPr sz="3200" baseline="0">
                <a:solidFill>
                  <a:schemeClr val="bg1"/>
                </a:solidFill>
                <a:latin typeface="Poppins Medium" panose="00000600000000000000" pitchFamily="2" charset="0"/>
                <a:cs typeface="Poppins Medium" panose="00000600000000000000" pitchFamily="2" charset="0"/>
              </a:defRPr>
            </a:lvl1pPr>
          </a:lstStyle>
          <a:p>
            <a:pPr lvl="0"/>
            <a:r>
              <a:rPr lang="en-US"/>
              <a:t>This is a multi line heading for the title.</a:t>
            </a:r>
          </a:p>
        </p:txBody>
      </p:sp>
      <p:sp>
        <p:nvSpPr>
          <p:cNvPr id="76" name="Text Placeholder 22"/>
          <p:cNvSpPr>
            <a:spLocks noGrp="1"/>
          </p:cNvSpPr>
          <p:nvPr>
            <p:ph type="body" sz="quarter" idx="14" hasCustomPrompt="1"/>
          </p:nvPr>
        </p:nvSpPr>
        <p:spPr>
          <a:xfrm>
            <a:off x="731838" y="1676828"/>
            <a:ext cx="4695825" cy="169277"/>
          </a:xfrm>
          <a:prstGeom prst="rect">
            <a:avLst/>
          </a:prstGeom>
          <a:noFill/>
        </p:spPr>
        <p:txBody>
          <a:bodyPr wrap="square" lIns="0" tIns="0" rIns="0" bIns="0">
            <a:spAutoFit/>
          </a:bodyPr>
          <a:lstStyle>
            <a:lvl1pPr marL="0" indent="0">
              <a:buNone/>
              <a:defRPr sz="1000" cap="all" spc="150" baseline="0">
                <a:solidFill>
                  <a:srgbClr val="30BA77"/>
                </a:solidFill>
                <a:latin typeface="Poppins SemiBold" panose="00000700000000000000" pitchFamily="2" charset="0"/>
                <a:cs typeface="Poppins SemiBold" panose="00000700000000000000" pitchFamily="2" charset="0"/>
              </a:defRPr>
            </a:lvl1pPr>
          </a:lstStyle>
          <a:p>
            <a:pPr lvl="0"/>
            <a:r>
              <a:rPr lang="en-AU"/>
              <a:t>00 MONTH 2021</a:t>
            </a:r>
            <a:endParaRPr lang="en-US"/>
          </a:p>
        </p:txBody>
      </p:sp>
      <p:sp>
        <p:nvSpPr>
          <p:cNvPr id="77" name="Text Placeholder 24"/>
          <p:cNvSpPr>
            <a:spLocks noGrp="1"/>
          </p:cNvSpPr>
          <p:nvPr>
            <p:ph type="body" sz="quarter" idx="16" hasCustomPrompt="1"/>
          </p:nvPr>
        </p:nvSpPr>
        <p:spPr>
          <a:xfrm>
            <a:off x="8001227" y="2590616"/>
            <a:ext cx="3458936" cy="720725"/>
          </a:xfrm>
          <a:prstGeom prst="rect">
            <a:avLst/>
          </a:prstGeom>
        </p:spPr>
        <p:txBody>
          <a:bodyPr lIns="0" tIns="0" rIns="0" bIns="0" anchor="b"/>
          <a:lstStyle>
            <a:lvl1pPr marL="0" indent="0">
              <a:buNone/>
              <a:defRPr sz="1800" baseline="0">
                <a:solidFill>
                  <a:schemeClr val="bg1"/>
                </a:solidFill>
                <a:latin typeface="Poppins Light" panose="00000400000000000000" pitchFamily="2" charset="0"/>
                <a:cs typeface="Poppins Light" panose="00000400000000000000" pitchFamily="2" charset="0"/>
              </a:defRPr>
            </a:lvl1pPr>
          </a:lstStyle>
          <a:p>
            <a:pPr lvl="0"/>
            <a:r>
              <a:rPr lang="en-US"/>
              <a:t>This is a subheading. Lorem ipsum dolor sit </a:t>
            </a:r>
            <a:r>
              <a:rPr lang="en-US" err="1"/>
              <a:t>amet</a:t>
            </a:r>
            <a:r>
              <a:rPr lang="en-US"/>
              <a:t>, </a:t>
            </a:r>
            <a:r>
              <a:rPr lang="en-US" err="1"/>
              <a:t>consectetuer</a:t>
            </a:r>
            <a:r>
              <a:rPr lang="en-US"/>
              <a:t> </a:t>
            </a:r>
            <a:r>
              <a:rPr lang="en-US" err="1"/>
              <a:t>adipiscing</a:t>
            </a:r>
            <a:r>
              <a:rPr lang="en-US"/>
              <a:t> </a:t>
            </a:r>
            <a:r>
              <a:rPr lang="en-US" err="1"/>
              <a:t>elit</a:t>
            </a:r>
            <a:r>
              <a:rPr lang="en-US"/>
              <a:t>.</a:t>
            </a:r>
          </a:p>
        </p:txBody>
      </p:sp>
      <p:pic>
        <p:nvPicPr>
          <p:cNvPr id="7" name="Graphic 6">
            <a:extLst>
              <a:ext uri="{FF2B5EF4-FFF2-40B4-BE49-F238E27FC236}">
                <a16:creationId xmlns:a16="http://schemas.microsoft.com/office/drawing/2014/main" id="{0C9FC7CE-03BB-DA4E-ACE0-B402AE0566F9}"/>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98977" y="525818"/>
            <a:ext cx="1907339" cy="632632"/>
          </a:xfrm>
          <a:prstGeom prst="rect">
            <a:avLst/>
          </a:prstGeom>
        </p:spPr>
      </p:pic>
      <p:sp>
        <p:nvSpPr>
          <p:cNvPr id="8" name="Picture Placeholder 71">
            <a:extLst>
              <a:ext uri="{FF2B5EF4-FFF2-40B4-BE49-F238E27FC236}">
                <a16:creationId xmlns:a16="http://schemas.microsoft.com/office/drawing/2014/main" id="{97293713-1722-2042-B825-2B2A76A1FB51}"/>
              </a:ext>
            </a:extLst>
          </p:cNvPr>
          <p:cNvSpPr>
            <a:spLocks noGrp="1"/>
          </p:cNvSpPr>
          <p:nvPr>
            <p:ph type="pic" sz="quarter" idx="15" hasCustomPrompt="1"/>
          </p:nvPr>
        </p:nvSpPr>
        <p:spPr>
          <a:xfrm>
            <a:off x="0" y="3968750"/>
            <a:ext cx="12192000" cy="2889249"/>
          </a:xfrm>
          <a:prstGeom prst="rect">
            <a:avLst/>
          </a:prstGeom>
          <a:solidFill>
            <a:srgbClr val="175D51"/>
          </a:solidFill>
        </p:spPr>
        <p:txBody>
          <a:bodyPr bIns="1260000" anchor="ctr">
            <a:noAutofit/>
          </a:bodyPr>
          <a:lstStyle>
            <a:lvl1pPr marL="0" indent="0" algn="ctr">
              <a:buNone/>
              <a:defRPr sz="1800">
                <a:solidFill>
                  <a:schemeClr val="bg1"/>
                </a:solidFill>
                <a:latin typeface="Poppins" panose="00000500000000000000" pitchFamily="2" charset="0"/>
                <a:cs typeface="Poppins" panose="00000500000000000000" pitchFamily="2" charset="0"/>
              </a:defRPr>
            </a:lvl1pPr>
          </a:lstStyle>
          <a:p>
            <a:r>
              <a:rPr lang="en-AU"/>
              <a:t>Click to insert zoom picture</a:t>
            </a:r>
            <a:endParaRPr lang="en-US"/>
          </a:p>
        </p:txBody>
      </p:sp>
    </p:spTree>
    <p:extLst>
      <p:ext uri="{BB962C8B-B14F-4D97-AF65-F5344CB8AC3E}">
        <p14:creationId xmlns:p14="http://schemas.microsoft.com/office/powerpoint/2010/main" val="336785456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genda | Side-by-side">
    <p:spTree>
      <p:nvGrpSpPr>
        <p:cNvPr id="1" name=""/>
        <p:cNvGrpSpPr/>
        <p:nvPr/>
      </p:nvGrpSpPr>
      <p:grpSpPr>
        <a:xfrm>
          <a:off x="0" y="0"/>
          <a:ext cx="0" cy="0"/>
          <a:chOff x="0" y="0"/>
          <a:chExt cx="0" cy="0"/>
        </a:xfrm>
      </p:grpSpPr>
      <p:sp>
        <p:nvSpPr>
          <p:cNvPr id="21" name="Text Placeholder 20"/>
          <p:cNvSpPr>
            <a:spLocks noGrp="1"/>
          </p:cNvSpPr>
          <p:nvPr>
            <p:ph type="body" sz="quarter" idx="13" hasCustomPrompt="1"/>
          </p:nvPr>
        </p:nvSpPr>
        <p:spPr>
          <a:xfrm>
            <a:off x="731837" y="2194089"/>
            <a:ext cx="3490913" cy="898708"/>
          </a:xfrm>
          <a:prstGeom prst="rect">
            <a:avLst/>
          </a:prstGeom>
        </p:spPr>
        <p:txBody>
          <a:bodyPr lIns="0" tIns="0" rIns="0" bIns="0"/>
          <a:lstStyle>
            <a:lvl1pPr marL="0" indent="0">
              <a:lnSpc>
                <a:spcPct val="90000"/>
              </a:lnSpc>
              <a:spcBef>
                <a:spcPts val="0"/>
              </a:spcBef>
              <a:spcAft>
                <a:spcPts val="1000"/>
              </a:spcAft>
              <a:buNone/>
              <a:defRPr sz="3200">
                <a:solidFill>
                  <a:schemeClr val="tx2"/>
                </a:solidFill>
                <a:latin typeface="Poppins Medium" panose="00000600000000000000" pitchFamily="2" charset="0"/>
                <a:cs typeface="Poppins Medium" panose="00000600000000000000" pitchFamily="2" charset="0"/>
              </a:defRPr>
            </a:lvl1pPr>
          </a:lstStyle>
          <a:p>
            <a:pPr lvl="0"/>
            <a:r>
              <a:rPr lang="en-US"/>
              <a:t>Side-by-side Agenda layout</a:t>
            </a:r>
          </a:p>
        </p:txBody>
      </p:sp>
      <p:sp>
        <p:nvSpPr>
          <p:cNvPr id="24" name="Slide Number Placeholder 5">
            <a:extLst>
              <a:ext uri="{FF2B5EF4-FFF2-40B4-BE49-F238E27FC236}">
                <a16:creationId xmlns:a16="http://schemas.microsoft.com/office/drawing/2014/main" id="{D70FD760-3AF5-1845-8F30-F679CCC65B94}"/>
              </a:ext>
            </a:extLst>
          </p:cNvPr>
          <p:cNvSpPr>
            <a:spLocks noGrp="1"/>
          </p:cNvSpPr>
          <p:nvPr>
            <p:ph type="sldNum" sz="quarter" idx="4"/>
          </p:nvPr>
        </p:nvSpPr>
        <p:spPr>
          <a:xfrm>
            <a:off x="11171275" y="6294734"/>
            <a:ext cx="288888" cy="123112"/>
          </a:xfrm>
          <a:prstGeom prst="rect">
            <a:avLst/>
          </a:prstGeom>
        </p:spPr>
        <p:txBody>
          <a:bodyPr vert="horz" wrap="square" lIns="0" tIns="0" rIns="0" bIns="0" rtlCol="0" anchor="t">
            <a:spAutoFit/>
          </a:bodyPr>
          <a:lstStyle>
            <a:lvl1pPr algn="r">
              <a:defRPr sz="800">
                <a:solidFill>
                  <a:schemeClr val="tx1"/>
                </a:solidFill>
                <a:latin typeface="Poppins SemiBold" panose="00000700000000000000" pitchFamily="2" charset="0"/>
                <a:cs typeface="Poppins SemiBold" panose="00000700000000000000" pitchFamily="2" charset="0"/>
              </a:defRPr>
            </a:lvl1pPr>
          </a:lstStyle>
          <a:p>
            <a:pPr algn="r"/>
            <a:fld id="{866D8E11-A83D-46AC-BA35-C493C365AC69}" type="slidenum">
              <a:rPr lang="en-US" smtClean="0"/>
              <a:pPr algn="r"/>
              <a:t>‹#›</a:t>
            </a:fld>
            <a:endParaRPr lang="en-US"/>
          </a:p>
        </p:txBody>
      </p:sp>
      <p:pic>
        <p:nvPicPr>
          <p:cNvPr id="34" name="Graphic 33">
            <a:extLst>
              <a:ext uri="{FF2B5EF4-FFF2-40B4-BE49-F238E27FC236}">
                <a16:creationId xmlns:a16="http://schemas.microsoft.com/office/drawing/2014/main" id="{EF6067BA-5D20-6346-8A7B-41D873C6CB00}"/>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67542" y="6184072"/>
            <a:ext cx="465932" cy="268807"/>
          </a:xfrm>
          <a:prstGeom prst="rect">
            <a:avLst/>
          </a:prstGeom>
        </p:spPr>
      </p:pic>
      <p:sp>
        <p:nvSpPr>
          <p:cNvPr id="35" name="Text Placeholder 24">
            <a:extLst>
              <a:ext uri="{FF2B5EF4-FFF2-40B4-BE49-F238E27FC236}">
                <a16:creationId xmlns:a16="http://schemas.microsoft.com/office/drawing/2014/main" id="{EAA18613-A8C9-F645-A452-420108D0E4D7}"/>
              </a:ext>
            </a:extLst>
          </p:cNvPr>
          <p:cNvSpPr>
            <a:spLocks noGrp="1"/>
          </p:cNvSpPr>
          <p:nvPr>
            <p:ph type="body" sz="quarter" idx="15" hasCustomPrompt="1"/>
          </p:nvPr>
        </p:nvSpPr>
        <p:spPr>
          <a:xfrm>
            <a:off x="5556250" y="2284209"/>
            <a:ext cx="4695825" cy="3207032"/>
          </a:xfrm>
          <a:prstGeom prst="rect">
            <a:avLst/>
          </a:prstGeom>
        </p:spPr>
        <p:txBody>
          <a:bodyPr lIns="0" tIns="0" rIns="0" bIns="0">
            <a:spAutoFit/>
          </a:bodyPr>
          <a:lstStyle>
            <a:lvl1pPr marL="342900" marR="0" indent="-342900" algn="l" defTabSz="914400" rtl="0" eaLnBrk="1" fontAlgn="auto" latinLnBrk="0" hangingPunct="1">
              <a:lnSpc>
                <a:spcPct val="110000"/>
              </a:lnSpc>
              <a:spcBef>
                <a:spcPts val="1000"/>
              </a:spcBef>
              <a:spcAft>
                <a:spcPts val="1000"/>
              </a:spcAft>
              <a:buClr>
                <a:schemeClr val="accent1"/>
              </a:buClr>
              <a:buSzPct val="100000"/>
              <a:buFont typeface="+mj-lt"/>
              <a:buAutoNum type="arabicPeriod"/>
              <a:tabLst/>
              <a:defRPr sz="1800" b="0" baseline="0">
                <a:solidFill>
                  <a:schemeClr val="tx1"/>
                </a:solidFill>
                <a:latin typeface="+mn-lt"/>
                <a:cs typeface="Poppins Light" panose="00000400000000000000" pitchFamily="2" charset="0"/>
              </a:defRPr>
            </a:lvl1pPr>
          </a:lstStyle>
          <a:p>
            <a:pPr lvl="0"/>
            <a:r>
              <a:rPr lang="en-AU"/>
              <a:t>Section title here</a:t>
            </a:r>
            <a:br>
              <a:rPr lang="en-AU"/>
            </a:br>
            <a:r>
              <a:rPr lang="en-AU"/>
              <a:t>Short description of content.</a:t>
            </a:r>
          </a:p>
          <a:p>
            <a:pPr marL="342900" marR="0" lvl="0" indent="-342900" algn="l" defTabSz="914400" rtl="0" eaLnBrk="1" fontAlgn="auto" latinLnBrk="0" hangingPunct="1">
              <a:lnSpc>
                <a:spcPct val="110000"/>
              </a:lnSpc>
              <a:spcBef>
                <a:spcPts val="1000"/>
              </a:spcBef>
              <a:spcAft>
                <a:spcPts val="1000"/>
              </a:spcAft>
              <a:buClr>
                <a:schemeClr val="accent2"/>
              </a:buClr>
              <a:buSzPct val="100000"/>
              <a:buFont typeface="+mj-lt"/>
              <a:buAutoNum type="arabicPeriod"/>
              <a:tabLst/>
              <a:defRPr/>
            </a:pPr>
            <a:r>
              <a:rPr lang="en-AU"/>
              <a:t>Section title here</a:t>
            </a:r>
            <a:br>
              <a:rPr lang="en-AU"/>
            </a:br>
            <a:r>
              <a:rPr lang="en-AU"/>
              <a:t>Short description of content.</a:t>
            </a:r>
            <a:endParaRPr lang="en-US"/>
          </a:p>
          <a:p>
            <a:pPr marL="342900" marR="0" lvl="0" indent="-342900" algn="l" defTabSz="914400" rtl="0" eaLnBrk="1" fontAlgn="auto" latinLnBrk="0" hangingPunct="1">
              <a:lnSpc>
                <a:spcPct val="110000"/>
              </a:lnSpc>
              <a:spcBef>
                <a:spcPts val="1000"/>
              </a:spcBef>
              <a:spcAft>
                <a:spcPts val="1000"/>
              </a:spcAft>
              <a:buClr>
                <a:schemeClr val="accent2"/>
              </a:buClr>
              <a:buSzPct val="100000"/>
              <a:buFont typeface="+mj-lt"/>
              <a:buAutoNum type="arabicPeriod"/>
              <a:tabLst/>
              <a:defRPr/>
            </a:pPr>
            <a:r>
              <a:rPr lang="en-AU"/>
              <a:t>Section title here</a:t>
            </a:r>
            <a:br>
              <a:rPr lang="en-AU"/>
            </a:br>
            <a:r>
              <a:rPr lang="en-AU"/>
              <a:t>Short description of content.</a:t>
            </a:r>
            <a:endParaRPr lang="en-US"/>
          </a:p>
          <a:p>
            <a:pPr marL="342900" marR="0" lvl="0" indent="-342900" algn="l" defTabSz="914400" rtl="0" eaLnBrk="1" fontAlgn="auto" latinLnBrk="0" hangingPunct="1">
              <a:lnSpc>
                <a:spcPct val="110000"/>
              </a:lnSpc>
              <a:spcBef>
                <a:spcPts val="1000"/>
              </a:spcBef>
              <a:spcAft>
                <a:spcPts val="1000"/>
              </a:spcAft>
              <a:buClr>
                <a:schemeClr val="accent2"/>
              </a:buClr>
              <a:buSzPct val="100000"/>
              <a:buFont typeface="+mj-lt"/>
              <a:buAutoNum type="arabicPeriod"/>
              <a:tabLst/>
              <a:defRPr/>
            </a:pPr>
            <a:r>
              <a:rPr lang="en-AU"/>
              <a:t>Section title here</a:t>
            </a:r>
            <a:br>
              <a:rPr lang="en-AU"/>
            </a:br>
            <a:r>
              <a:rPr lang="en-AU"/>
              <a:t>Short description of content.</a:t>
            </a:r>
            <a:endParaRPr lang="en-US"/>
          </a:p>
        </p:txBody>
      </p:sp>
      <p:grpSp>
        <p:nvGrpSpPr>
          <p:cNvPr id="23" name="Group 22">
            <a:extLst>
              <a:ext uri="{FF2B5EF4-FFF2-40B4-BE49-F238E27FC236}">
                <a16:creationId xmlns:a16="http://schemas.microsoft.com/office/drawing/2014/main" id="{412933AE-9BF7-364A-BA3B-0CBBCB7570B1}"/>
              </a:ext>
            </a:extLst>
          </p:cNvPr>
          <p:cNvGrpSpPr/>
          <p:nvPr userDrawn="1"/>
        </p:nvGrpSpPr>
        <p:grpSpPr>
          <a:xfrm rot="16200000">
            <a:off x="6061664" y="-6061660"/>
            <a:ext cx="68678" cy="12192005"/>
            <a:chOff x="4713353" y="-1"/>
            <a:chExt cx="73891" cy="6858002"/>
          </a:xfrm>
        </p:grpSpPr>
        <p:sp>
          <p:nvSpPr>
            <p:cNvPr id="25" name="Rectangle 24">
              <a:extLst>
                <a:ext uri="{FF2B5EF4-FFF2-40B4-BE49-F238E27FC236}">
                  <a16:creationId xmlns:a16="http://schemas.microsoft.com/office/drawing/2014/main" id="{F4A364FC-B075-F940-AAE3-5FEDEEF42698}"/>
                </a:ext>
              </a:extLst>
            </p:cNvPr>
            <p:cNvSpPr/>
            <p:nvPr userDrawn="1"/>
          </p:nvSpPr>
          <p:spPr>
            <a:xfrm>
              <a:off x="4713353" y="-1"/>
              <a:ext cx="73890" cy="41165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D5128103-8409-7B40-A616-C80A728C5A32}"/>
                </a:ext>
              </a:extLst>
            </p:cNvPr>
            <p:cNvSpPr/>
            <p:nvPr userDrawn="1"/>
          </p:nvSpPr>
          <p:spPr>
            <a:xfrm>
              <a:off x="4713354" y="1089421"/>
              <a:ext cx="73889" cy="3393281"/>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E9863A6-262D-9840-B063-90128559E1D6}"/>
                </a:ext>
              </a:extLst>
            </p:cNvPr>
            <p:cNvSpPr/>
            <p:nvPr userDrawn="1"/>
          </p:nvSpPr>
          <p:spPr>
            <a:xfrm>
              <a:off x="4713354" y="4482703"/>
              <a:ext cx="73889" cy="677762"/>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831196DD-6ECB-8E4F-91BD-F3A029342EBE}"/>
                </a:ext>
              </a:extLst>
            </p:cNvPr>
            <p:cNvSpPr/>
            <p:nvPr userDrawn="1"/>
          </p:nvSpPr>
          <p:spPr>
            <a:xfrm>
              <a:off x="4713354" y="5160465"/>
              <a:ext cx="73887" cy="1697536"/>
            </a:xfrm>
            <a:prstGeom prst="rect">
              <a:avLst/>
            </a:prstGeom>
            <a:solidFill>
              <a:srgbClr val="0C32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D3802263-82C0-7B40-A526-2ED046EFD5D3}"/>
                </a:ext>
              </a:extLst>
            </p:cNvPr>
            <p:cNvSpPr/>
            <p:nvPr userDrawn="1"/>
          </p:nvSpPr>
          <p:spPr>
            <a:xfrm>
              <a:off x="4713356" y="411657"/>
              <a:ext cx="73888" cy="67776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14343039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Headling | Subheadline | Body copy">
    <p:spTree>
      <p:nvGrpSpPr>
        <p:cNvPr id="1" name=""/>
        <p:cNvGrpSpPr/>
        <p:nvPr/>
      </p:nvGrpSpPr>
      <p:grpSpPr>
        <a:xfrm>
          <a:off x="0" y="0"/>
          <a:ext cx="0" cy="0"/>
          <a:chOff x="0" y="0"/>
          <a:chExt cx="0" cy="0"/>
        </a:xfrm>
      </p:grpSpPr>
      <p:sp>
        <p:nvSpPr>
          <p:cNvPr id="5" name="Text Placeholder 4"/>
          <p:cNvSpPr>
            <a:spLocks noGrp="1"/>
          </p:cNvSpPr>
          <p:nvPr>
            <p:ph type="body" sz="quarter" idx="16" hasCustomPrompt="1"/>
          </p:nvPr>
        </p:nvSpPr>
        <p:spPr>
          <a:xfrm>
            <a:off x="731838" y="2544286"/>
            <a:ext cx="7108825" cy="24844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lide Number Placeholder 5">
            <a:extLst>
              <a:ext uri="{FF2B5EF4-FFF2-40B4-BE49-F238E27FC236}">
                <a16:creationId xmlns:a16="http://schemas.microsoft.com/office/drawing/2014/main" id="{5B2268D1-19DC-EF46-AD5A-3EA96AF760E3}"/>
              </a:ext>
            </a:extLst>
          </p:cNvPr>
          <p:cNvSpPr>
            <a:spLocks noGrp="1"/>
          </p:cNvSpPr>
          <p:nvPr>
            <p:ph type="sldNum" sz="quarter" idx="4"/>
          </p:nvPr>
        </p:nvSpPr>
        <p:spPr>
          <a:xfrm>
            <a:off x="11171275" y="6294734"/>
            <a:ext cx="288888" cy="123112"/>
          </a:xfrm>
          <a:prstGeom prst="rect">
            <a:avLst/>
          </a:prstGeom>
        </p:spPr>
        <p:txBody>
          <a:bodyPr vert="horz" wrap="square" lIns="0" tIns="0" rIns="0" bIns="0" rtlCol="0" anchor="t">
            <a:spAutoFit/>
          </a:bodyPr>
          <a:lstStyle>
            <a:lvl1pPr algn="r">
              <a:defRPr sz="800">
                <a:solidFill>
                  <a:schemeClr val="tx1"/>
                </a:solidFill>
                <a:latin typeface="Poppins SemiBold" panose="00000700000000000000" pitchFamily="2" charset="0"/>
                <a:cs typeface="Poppins SemiBold" panose="00000700000000000000" pitchFamily="2" charset="0"/>
              </a:defRPr>
            </a:lvl1pPr>
          </a:lstStyle>
          <a:p>
            <a:pPr algn="r"/>
            <a:fld id="{866D8E11-A83D-46AC-BA35-C493C365AC69}" type="slidenum">
              <a:rPr lang="en-US" smtClean="0"/>
              <a:pPr algn="r"/>
              <a:t>‹#›</a:t>
            </a:fld>
            <a:endParaRPr lang="en-US"/>
          </a:p>
        </p:txBody>
      </p:sp>
      <p:pic>
        <p:nvPicPr>
          <p:cNvPr id="21" name="Graphic 20">
            <a:extLst>
              <a:ext uri="{FF2B5EF4-FFF2-40B4-BE49-F238E27FC236}">
                <a16:creationId xmlns:a16="http://schemas.microsoft.com/office/drawing/2014/main" id="{681EEE17-1A6A-B247-B8A5-B462B4B1F9C1}"/>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67542" y="6184072"/>
            <a:ext cx="465932" cy="268807"/>
          </a:xfrm>
          <a:prstGeom prst="rect">
            <a:avLst/>
          </a:prstGeom>
        </p:spPr>
      </p:pic>
      <p:sp>
        <p:nvSpPr>
          <p:cNvPr id="23" name="Text Placeholder 24">
            <a:extLst>
              <a:ext uri="{FF2B5EF4-FFF2-40B4-BE49-F238E27FC236}">
                <a16:creationId xmlns:a16="http://schemas.microsoft.com/office/drawing/2014/main" id="{03D83A36-7091-E445-90BB-3EE0E0CD1816}"/>
              </a:ext>
            </a:extLst>
          </p:cNvPr>
          <p:cNvSpPr>
            <a:spLocks noGrp="1"/>
          </p:cNvSpPr>
          <p:nvPr>
            <p:ph type="body" sz="quarter" idx="15" hasCustomPrompt="1"/>
          </p:nvPr>
        </p:nvSpPr>
        <p:spPr>
          <a:xfrm>
            <a:off x="731837" y="1157783"/>
            <a:ext cx="10728325" cy="669414"/>
          </a:xfrm>
          <a:prstGeom prst="rect">
            <a:avLst/>
          </a:prstGeom>
        </p:spPr>
        <p:txBody>
          <a:bodyPr lIns="0" tIns="0" rIns="0" bIns="0"/>
          <a:lstStyle>
            <a:lvl1pPr marL="0" indent="0">
              <a:lnSpc>
                <a:spcPct val="110000"/>
              </a:lnSpc>
              <a:spcAft>
                <a:spcPts val="1000"/>
              </a:spcAft>
              <a:buNone/>
              <a:defRPr sz="2000" baseline="0">
                <a:solidFill>
                  <a:schemeClr val="tx2"/>
                </a:solidFill>
                <a:latin typeface="Poppins Light" panose="00000400000000000000" pitchFamily="2" charset="0"/>
                <a:cs typeface="Poppins Light" panose="00000400000000000000" pitchFamily="2" charset="0"/>
              </a:defRPr>
            </a:lvl1pPr>
          </a:lstStyle>
          <a:p>
            <a:pPr lvl="0"/>
            <a:r>
              <a:rPr lang="en-US"/>
              <a:t>This is a subheading. 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a:t>
            </a:r>
          </a:p>
        </p:txBody>
      </p:sp>
      <p:sp>
        <p:nvSpPr>
          <p:cNvPr id="12" name="Title Placeholder 22">
            <a:extLst>
              <a:ext uri="{FF2B5EF4-FFF2-40B4-BE49-F238E27FC236}">
                <a16:creationId xmlns:a16="http://schemas.microsoft.com/office/drawing/2014/main" id="{57ED2DA4-AB58-104B-857F-AF0DD0028709}"/>
              </a:ext>
            </a:extLst>
          </p:cNvPr>
          <p:cNvSpPr>
            <a:spLocks noGrp="1"/>
          </p:cNvSpPr>
          <p:nvPr>
            <p:ph type="title" hasCustomPrompt="1"/>
          </p:nvPr>
        </p:nvSpPr>
        <p:spPr>
          <a:xfrm>
            <a:off x="731837" y="630659"/>
            <a:ext cx="10728324" cy="455509"/>
          </a:xfrm>
          <a:prstGeom prst="rect">
            <a:avLst/>
          </a:prstGeom>
        </p:spPr>
        <p:txBody>
          <a:bodyPr vert="horz" wrap="square" lIns="0" tIns="0" rIns="0" bIns="0" rtlCol="0" anchor="ctr">
            <a:spAutoFit/>
          </a:bodyPr>
          <a:lstStyle/>
          <a:p>
            <a:r>
              <a:rPr lang="en-US"/>
              <a:t>This is a headline</a:t>
            </a:r>
          </a:p>
        </p:txBody>
      </p:sp>
      <p:grpSp>
        <p:nvGrpSpPr>
          <p:cNvPr id="13" name="Group 12">
            <a:extLst>
              <a:ext uri="{FF2B5EF4-FFF2-40B4-BE49-F238E27FC236}">
                <a16:creationId xmlns:a16="http://schemas.microsoft.com/office/drawing/2014/main" id="{40F6BD71-32BC-CB42-874E-1DB181338303}"/>
              </a:ext>
            </a:extLst>
          </p:cNvPr>
          <p:cNvGrpSpPr/>
          <p:nvPr userDrawn="1"/>
        </p:nvGrpSpPr>
        <p:grpSpPr>
          <a:xfrm rot="16200000">
            <a:off x="6061664" y="-6061660"/>
            <a:ext cx="68678" cy="12192005"/>
            <a:chOff x="4713353" y="-1"/>
            <a:chExt cx="73891" cy="6858002"/>
          </a:xfrm>
        </p:grpSpPr>
        <p:sp>
          <p:nvSpPr>
            <p:cNvPr id="14" name="Rectangle 13">
              <a:extLst>
                <a:ext uri="{FF2B5EF4-FFF2-40B4-BE49-F238E27FC236}">
                  <a16:creationId xmlns:a16="http://schemas.microsoft.com/office/drawing/2014/main" id="{F74B675C-898F-4C4D-8CA8-652AB2B99F3C}"/>
                </a:ext>
              </a:extLst>
            </p:cNvPr>
            <p:cNvSpPr/>
            <p:nvPr userDrawn="1"/>
          </p:nvSpPr>
          <p:spPr>
            <a:xfrm>
              <a:off x="4713353" y="-1"/>
              <a:ext cx="73890" cy="41165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1EB16719-BE10-A64E-B19B-BE391DFEB849}"/>
                </a:ext>
              </a:extLst>
            </p:cNvPr>
            <p:cNvSpPr/>
            <p:nvPr userDrawn="1"/>
          </p:nvSpPr>
          <p:spPr>
            <a:xfrm>
              <a:off x="4713354" y="1089421"/>
              <a:ext cx="73889" cy="3393281"/>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54B04ACA-F307-7E47-A70A-94B756A52B31}"/>
                </a:ext>
              </a:extLst>
            </p:cNvPr>
            <p:cNvSpPr/>
            <p:nvPr userDrawn="1"/>
          </p:nvSpPr>
          <p:spPr>
            <a:xfrm>
              <a:off x="4713354" y="4482703"/>
              <a:ext cx="73889" cy="677762"/>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F1955343-7A2F-884E-956E-95E4B53F8631}"/>
                </a:ext>
              </a:extLst>
            </p:cNvPr>
            <p:cNvSpPr/>
            <p:nvPr userDrawn="1"/>
          </p:nvSpPr>
          <p:spPr>
            <a:xfrm>
              <a:off x="4713354" y="5160465"/>
              <a:ext cx="73887" cy="1697536"/>
            </a:xfrm>
            <a:prstGeom prst="rect">
              <a:avLst/>
            </a:prstGeom>
            <a:solidFill>
              <a:srgbClr val="0C32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7BE13884-F730-0448-A086-18EFE8CAA9DF}"/>
                </a:ext>
              </a:extLst>
            </p:cNvPr>
            <p:cNvSpPr/>
            <p:nvPr userDrawn="1"/>
          </p:nvSpPr>
          <p:spPr>
            <a:xfrm>
              <a:off x="4713356" y="411657"/>
              <a:ext cx="73888" cy="67776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59146002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Headline">
    <p:spTree>
      <p:nvGrpSpPr>
        <p:cNvPr id="1" name=""/>
        <p:cNvGrpSpPr/>
        <p:nvPr/>
      </p:nvGrpSpPr>
      <p:grpSpPr>
        <a:xfrm>
          <a:off x="0" y="0"/>
          <a:ext cx="0" cy="0"/>
          <a:chOff x="0" y="0"/>
          <a:chExt cx="0" cy="0"/>
        </a:xfrm>
      </p:grpSpPr>
      <p:sp>
        <p:nvSpPr>
          <p:cNvPr id="11" name="Slide Number Placeholder 5">
            <a:extLst>
              <a:ext uri="{FF2B5EF4-FFF2-40B4-BE49-F238E27FC236}">
                <a16:creationId xmlns:a16="http://schemas.microsoft.com/office/drawing/2014/main" id="{57A84F60-8CCB-8245-AC10-2749636B6061}"/>
              </a:ext>
            </a:extLst>
          </p:cNvPr>
          <p:cNvSpPr>
            <a:spLocks noGrp="1"/>
          </p:cNvSpPr>
          <p:nvPr>
            <p:ph type="sldNum" sz="quarter" idx="4"/>
          </p:nvPr>
        </p:nvSpPr>
        <p:spPr>
          <a:xfrm>
            <a:off x="11171275" y="6294734"/>
            <a:ext cx="288888" cy="123112"/>
          </a:xfrm>
          <a:prstGeom prst="rect">
            <a:avLst/>
          </a:prstGeom>
        </p:spPr>
        <p:txBody>
          <a:bodyPr vert="horz" wrap="square" lIns="0" tIns="0" rIns="0" bIns="0" rtlCol="0" anchor="t">
            <a:spAutoFit/>
          </a:bodyPr>
          <a:lstStyle>
            <a:lvl1pPr algn="r">
              <a:defRPr sz="800">
                <a:solidFill>
                  <a:schemeClr val="tx1"/>
                </a:solidFill>
                <a:latin typeface="Poppins SemiBold" panose="00000700000000000000" pitchFamily="2" charset="0"/>
                <a:cs typeface="Poppins SemiBold" panose="00000700000000000000" pitchFamily="2" charset="0"/>
              </a:defRPr>
            </a:lvl1pPr>
          </a:lstStyle>
          <a:p>
            <a:pPr algn="r"/>
            <a:fld id="{866D8E11-A83D-46AC-BA35-C493C365AC69}" type="slidenum">
              <a:rPr lang="en-US" smtClean="0"/>
              <a:pPr algn="r"/>
              <a:t>‹#›</a:t>
            </a:fld>
            <a:endParaRPr lang="en-US"/>
          </a:p>
        </p:txBody>
      </p:sp>
      <p:pic>
        <p:nvPicPr>
          <p:cNvPr id="20" name="Graphic 19">
            <a:extLst>
              <a:ext uri="{FF2B5EF4-FFF2-40B4-BE49-F238E27FC236}">
                <a16:creationId xmlns:a16="http://schemas.microsoft.com/office/drawing/2014/main" id="{C348A4B9-FB3C-E04B-B0B0-380A6D99F5AD}"/>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67542" y="6184072"/>
            <a:ext cx="465932" cy="268807"/>
          </a:xfrm>
          <a:prstGeom prst="rect">
            <a:avLst/>
          </a:prstGeom>
        </p:spPr>
      </p:pic>
      <p:sp>
        <p:nvSpPr>
          <p:cNvPr id="10" name="Title Placeholder 22">
            <a:extLst>
              <a:ext uri="{FF2B5EF4-FFF2-40B4-BE49-F238E27FC236}">
                <a16:creationId xmlns:a16="http://schemas.microsoft.com/office/drawing/2014/main" id="{26A206AF-6ADC-1B45-ABE2-345C48B443C0}"/>
              </a:ext>
            </a:extLst>
          </p:cNvPr>
          <p:cNvSpPr>
            <a:spLocks noGrp="1"/>
          </p:cNvSpPr>
          <p:nvPr>
            <p:ph type="title" hasCustomPrompt="1"/>
          </p:nvPr>
        </p:nvSpPr>
        <p:spPr>
          <a:xfrm>
            <a:off x="731837" y="630659"/>
            <a:ext cx="10728326" cy="455509"/>
          </a:xfrm>
          <a:prstGeom prst="rect">
            <a:avLst/>
          </a:prstGeom>
        </p:spPr>
        <p:txBody>
          <a:bodyPr vert="horz" wrap="square" lIns="0" tIns="0" rIns="0" bIns="0" rtlCol="0" anchor="ctr">
            <a:spAutoFit/>
          </a:bodyPr>
          <a:lstStyle/>
          <a:p>
            <a:r>
              <a:rPr lang="en-US"/>
              <a:t>This is a headline</a:t>
            </a:r>
          </a:p>
        </p:txBody>
      </p:sp>
      <p:grpSp>
        <p:nvGrpSpPr>
          <p:cNvPr id="12" name="Group 11">
            <a:extLst>
              <a:ext uri="{FF2B5EF4-FFF2-40B4-BE49-F238E27FC236}">
                <a16:creationId xmlns:a16="http://schemas.microsoft.com/office/drawing/2014/main" id="{2C7AE321-CE49-ED42-9F99-A205040B0D94}"/>
              </a:ext>
            </a:extLst>
          </p:cNvPr>
          <p:cNvGrpSpPr/>
          <p:nvPr userDrawn="1"/>
        </p:nvGrpSpPr>
        <p:grpSpPr>
          <a:xfrm rot="16200000">
            <a:off x="6061664" y="-6061660"/>
            <a:ext cx="68678" cy="12192005"/>
            <a:chOff x="4713353" y="-1"/>
            <a:chExt cx="73891" cy="6858002"/>
          </a:xfrm>
        </p:grpSpPr>
        <p:sp>
          <p:nvSpPr>
            <p:cNvPr id="13" name="Rectangle 12">
              <a:extLst>
                <a:ext uri="{FF2B5EF4-FFF2-40B4-BE49-F238E27FC236}">
                  <a16:creationId xmlns:a16="http://schemas.microsoft.com/office/drawing/2014/main" id="{8BD60C14-C096-EC49-9FB4-565E3C3444CF}"/>
                </a:ext>
              </a:extLst>
            </p:cNvPr>
            <p:cNvSpPr/>
            <p:nvPr userDrawn="1"/>
          </p:nvSpPr>
          <p:spPr>
            <a:xfrm>
              <a:off x="4713353" y="-1"/>
              <a:ext cx="73890" cy="41165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5200B45A-E557-3540-A1A6-A0243A2712B0}"/>
                </a:ext>
              </a:extLst>
            </p:cNvPr>
            <p:cNvSpPr/>
            <p:nvPr userDrawn="1"/>
          </p:nvSpPr>
          <p:spPr>
            <a:xfrm>
              <a:off x="4713354" y="1089421"/>
              <a:ext cx="73889" cy="3393281"/>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5BB31EA0-5B2F-FC42-B939-23B3B1B61EA8}"/>
                </a:ext>
              </a:extLst>
            </p:cNvPr>
            <p:cNvSpPr/>
            <p:nvPr userDrawn="1"/>
          </p:nvSpPr>
          <p:spPr>
            <a:xfrm>
              <a:off x="4713354" y="4482703"/>
              <a:ext cx="73889" cy="677762"/>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B0E63EA0-4ABC-6A48-A232-11A6435B0927}"/>
                </a:ext>
              </a:extLst>
            </p:cNvPr>
            <p:cNvSpPr/>
            <p:nvPr userDrawn="1"/>
          </p:nvSpPr>
          <p:spPr>
            <a:xfrm>
              <a:off x="4713354" y="5160465"/>
              <a:ext cx="73887" cy="1697536"/>
            </a:xfrm>
            <a:prstGeom prst="rect">
              <a:avLst/>
            </a:prstGeom>
            <a:solidFill>
              <a:srgbClr val="0C32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51015EE5-E4DD-7E48-84F8-6924C7F778BD}"/>
                </a:ext>
              </a:extLst>
            </p:cNvPr>
            <p:cNvSpPr/>
            <p:nvPr userDrawn="1"/>
          </p:nvSpPr>
          <p:spPr>
            <a:xfrm>
              <a:off x="4713356" y="411657"/>
              <a:ext cx="73888" cy="67776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87880609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Headline | Subheading | Left Aligned">
    <p:spTree>
      <p:nvGrpSpPr>
        <p:cNvPr id="1" name=""/>
        <p:cNvGrpSpPr/>
        <p:nvPr/>
      </p:nvGrpSpPr>
      <p:grpSpPr>
        <a:xfrm>
          <a:off x="0" y="0"/>
          <a:ext cx="0" cy="0"/>
          <a:chOff x="0" y="0"/>
          <a:chExt cx="0" cy="0"/>
        </a:xfrm>
      </p:grpSpPr>
      <p:sp>
        <p:nvSpPr>
          <p:cNvPr id="15" name="Slide Number Placeholder 5">
            <a:extLst>
              <a:ext uri="{FF2B5EF4-FFF2-40B4-BE49-F238E27FC236}">
                <a16:creationId xmlns:a16="http://schemas.microsoft.com/office/drawing/2014/main" id="{667D48DF-D540-0748-A77F-8A417C48F03F}"/>
              </a:ext>
            </a:extLst>
          </p:cNvPr>
          <p:cNvSpPr>
            <a:spLocks noGrp="1"/>
          </p:cNvSpPr>
          <p:nvPr>
            <p:ph type="sldNum" sz="quarter" idx="4"/>
          </p:nvPr>
        </p:nvSpPr>
        <p:spPr>
          <a:xfrm>
            <a:off x="11171275" y="6294734"/>
            <a:ext cx="288888" cy="123112"/>
          </a:xfrm>
          <a:prstGeom prst="rect">
            <a:avLst/>
          </a:prstGeom>
        </p:spPr>
        <p:txBody>
          <a:bodyPr vert="horz" wrap="square" lIns="0" tIns="0" rIns="0" bIns="0" rtlCol="0" anchor="t">
            <a:spAutoFit/>
          </a:bodyPr>
          <a:lstStyle>
            <a:lvl1pPr algn="r">
              <a:defRPr sz="800">
                <a:solidFill>
                  <a:schemeClr val="tx1"/>
                </a:solidFill>
                <a:latin typeface="Poppins SemiBold" panose="00000700000000000000" pitchFamily="2" charset="0"/>
                <a:cs typeface="Poppins SemiBold" panose="00000700000000000000" pitchFamily="2" charset="0"/>
              </a:defRPr>
            </a:lvl1pPr>
          </a:lstStyle>
          <a:p>
            <a:pPr algn="r"/>
            <a:fld id="{866D8E11-A83D-46AC-BA35-C493C365AC69}" type="slidenum">
              <a:rPr lang="en-US" smtClean="0"/>
              <a:pPr algn="r"/>
              <a:t>‹#›</a:t>
            </a:fld>
            <a:endParaRPr lang="en-US"/>
          </a:p>
        </p:txBody>
      </p:sp>
      <p:pic>
        <p:nvPicPr>
          <p:cNvPr id="22" name="Graphic 21">
            <a:extLst>
              <a:ext uri="{FF2B5EF4-FFF2-40B4-BE49-F238E27FC236}">
                <a16:creationId xmlns:a16="http://schemas.microsoft.com/office/drawing/2014/main" id="{AB5C6AEC-61D0-1944-B166-4CB1178EB95F}"/>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67542" y="6184072"/>
            <a:ext cx="465932" cy="268807"/>
          </a:xfrm>
          <a:prstGeom prst="rect">
            <a:avLst/>
          </a:prstGeom>
        </p:spPr>
      </p:pic>
      <p:sp>
        <p:nvSpPr>
          <p:cNvPr id="23" name="Text Placeholder 20">
            <a:extLst>
              <a:ext uri="{FF2B5EF4-FFF2-40B4-BE49-F238E27FC236}">
                <a16:creationId xmlns:a16="http://schemas.microsoft.com/office/drawing/2014/main" id="{E3CCCA8A-97A8-EA40-BEAA-C515C96D1460}"/>
              </a:ext>
            </a:extLst>
          </p:cNvPr>
          <p:cNvSpPr>
            <a:spLocks noGrp="1"/>
          </p:cNvSpPr>
          <p:nvPr>
            <p:ph type="body" sz="quarter" idx="13" hasCustomPrompt="1"/>
          </p:nvPr>
        </p:nvSpPr>
        <p:spPr>
          <a:xfrm>
            <a:off x="731839" y="2112520"/>
            <a:ext cx="3490912" cy="898708"/>
          </a:xfrm>
          <a:prstGeom prst="rect">
            <a:avLst/>
          </a:prstGeom>
        </p:spPr>
        <p:txBody>
          <a:bodyPr lIns="0" tIns="0" rIns="0" bIns="0" anchor="b">
            <a:spAutoFit/>
          </a:bodyPr>
          <a:lstStyle>
            <a:lvl1pPr marL="0" indent="0">
              <a:lnSpc>
                <a:spcPct val="90000"/>
              </a:lnSpc>
              <a:spcBef>
                <a:spcPts val="0"/>
              </a:spcBef>
              <a:spcAft>
                <a:spcPts val="1000"/>
              </a:spcAft>
              <a:buNone/>
              <a:defRPr sz="3200">
                <a:solidFill>
                  <a:schemeClr val="tx2"/>
                </a:solidFill>
                <a:latin typeface="Poppins Medium" panose="00000600000000000000" pitchFamily="2" charset="0"/>
                <a:cs typeface="Poppins Medium" panose="00000600000000000000" pitchFamily="2" charset="0"/>
              </a:defRPr>
            </a:lvl1pPr>
          </a:lstStyle>
          <a:p>
            <a:pPr lvl="0"/>
            <a:r>
              <a:rPr lang="en-US"/>
              <a:t>This is a multi line heading.</a:t>
            </a:r>
          </a:p>
        </p:txBody>
      </p:sp>
      <p:sp>
        <p:nvSpPr>
          <p:cNvPr id="24" name="Text Placeholder 24">
            <a:extLst>
              <a:ext uri="{FF2B5EF4-FFF2-40B4-BE49-F238E27FC236}">
                <a16:creationId xmlns:a16="http://schemas.microsoft.com/office/drawing/2014/main" id="{8ABC229A-2235-234C-806B-3587ACF1F612}"/>
              </a:ext>
            </a:extLst>
          </p:cNvPr>
          <p:cNvSpPr>
            <a:spLocks noGrp="1"/>
          </p:cNvSpPr>
          <p:nvPr>
            <p:ph type="body" sz="quarter" idx="15" hasCustomPrompt="1"/>
          </p:nvPr>
        </p:nvSpPr>
        <p:spPr>
          <a:xfrm>
            <a:off x="731838" y="3352149"/>
            <a:ext cx="3490914" cy="2362185"/>
          </a:xfrm>
          <a:prstGeom prst="rect">
            <a:avLst/>
          </a:prstGeom>
        </p:spPr>
        <p:txBody>
          <a:bodyPr lIns="0" tIns="0" rIns="0" bIns="0">
            <a:spAutoFit/>
          </a:bodyPr>
          <a:lstStyle>
            <a:lvl1pPr marL="0" indent="0">
              <a:lnSpc>
                <a:spcPct val="110000"/>
              </a:lnSpc>
              <a:spcBef>
                <a:spcPts val="0"/>
              </a:spcBef>
              <a:spcAft>
                <a:spcPts val="1000"/>
              </a:spcAft>
              <a:buNone/>
              <a:defRPr sz="2000" baseline="0">
                <a:solidFill>
                  <a:schemeClr val="tx2"/>
                </a:solidFill>
                <a:latin typeface="Poppins Light" panose="00000400000000000000" pitchFamily="2" charset="0"/>
                <a:cs typeface="Poppins Light" panose="00000400000000000000" pitchFamily="2" charset="0"/>
              </a:defRPr>
            </a:lvl1pPr>
          </a:lstStyle>
          <a:p>
            <a:pPr lvl="0"/>
            <a:r>
              <a:rPr lang="en-US"/>
              <a:t>This is a subheading. Lorem ipsum dolor sit </a:t>
            </a:r>
            <a:r>
              <a:rPr lang="en-US" err="1"/>
              <a:t>amet</a:t>
            </a:r>
            <a:r>
              <a:rPr lang="en-US"/>
              <a:t>, </a:t>
            </a:r>
            <a:r>
              <a:rPr lang="en-US" err="1"/>
              <a:t>consectetuer</a:t>
            </a:r>
            <a:r>
              <a:rPr lang="en-US"/>
              <a:t> </a:t>
            </a:r>
            <a:r>
              <a:rPr lang="en-US" err="1"/>
              <a:t>adipiscing</a:t>
            </a:r>
            <a:r>
              <a:rPr lang="en-US"/>
              <a:t> </a:t>
            </a:r>
            <a:r>
              <a:rPr lang="en-US" err="1"/>
              <a:t>elit</a:t>
            </a:r>
            <a:r>
              <a:rPr lang="en-US"/>
              <a:t>, </a:t>
            </a:r>
            <a:r>
              <a:rPr lang="en-US" err="1"/>
              <a:t>sed</a:t>
            </a:r>
            <a:r>
              <a:rPr lang="en-US"/>
              <a:t> </a:t>
            </a:r>
            <a:r>
              <a:rPr lang="en-US" err="1"/>
              <a:t>diam</a:t>
            </a:r>
            <a:r>
              <a:rPr lang="en-US"/>
              <a:t>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a:t>
            </a:r>
            <a:r>
              <a:rPr lang="en-US" err="1"/>
              <a:t>dolore</a:t>
            </a:r>
            <a:r>
              <a:rPr lang="en-US"/>
              <a:t> magna </a:t>
            </a:r>
            <a:r>
              <a:rPr lang="en-US" err="1"/>
              <a:t>aliquam</a:t>
            </a:r>
            <a:r>
              <a:rPr lang="en-US"/>
              <a:t> </a:t>
            </a:r>
            <a:r>
              <a:rPr lang="en-US" err="1"/>
              <a:t>erat</a:t>
            </a:r>
            <a:r>
              <a:rPr lang="en-US"/>
              <a:t>.</a:t>
            </a:r>
          </a:p>
        </p:txBody>
      </p:sp>
      <p:grpSp>
        <p:nvGrpSpPr>
          <p:cNvPr id="11" name="Group 10">
            <a:extLst>
              <a:ext uri="{FF2B5EF4-FFF2-40B4-BE49-F238E27FC236}">
                <a16:creationId xmlns:a16="http://schemas.microsoft.com/office/drawing/2014/main" id="{B8051A4E-A92E-B84C-8D80-9BC30C163F07}"/>
              </a:ext>
            </a:extLst>
          </p:cNvPr>
          <p:cNvGrpSpPr/>
          <p:nvPr userDrawn="1"/>
        </p:nvGrpSpPr>
        <p:grpSpPr>
          <a:xfrm rot="16200000">
            <a:off x="6061664" y="-6061660"/>
            <a:ext cx="68678" cy="12192005"/>
            <a:chOff x="4713353" y="-1"/>
            <a:chExt cx="73891" cy="6858002"/>
          </a:xfrm>
        </p:grpSpPr>
        <p:sp>
          <p:nvSpPr>
            <p:cNvPr id="12" name="Rectangle 11">
              <a:extLst>
                <a:ext uri="{FF2B5EF4-FFF2-40B4-BE49-F238E27FC236}">
                  <a16:creationId xmlns:a16="http://schemas.microsoft.com/office/drawing/2014/main" id="{2DC56CD0-5D8A-D648-B94A-70B22A6F584E}"/>
                </a:ext>
              </a:extLst>
            </p:cNvPr>
            <p:cNvSpPr/>
            <p:nvPr userDrawn="1"/>
          </p:nvSpPr>
          <p:spPr>
            <a:xfrm>
              <a:off x="4713353" y="-1"/>
              <a:ext cx="73890" cy="41165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A7B0C295-DB47-374E-8D56-FD0A77462E95}"/>
                </a:ext>
              </a:extLst>
            </p:cNvPr>
            <p:cNvSpPr/>
            <p:nvPr userDrawn="1"/>
          </p:nvSpPr>
          <p:spPr>
            <a:xfrm>
              <a:off x="4713354" y="1089421"/>
              <a:ext cx="73889" cy="3393281"/>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B9B32121-66AA-3443-A9FB-20B804FF8FC1}"/>
                </a:ext>
              </a:extLst>
            </p:cNvPr>
            <p:cNvSpPr/>
            <p:nvPr userDrawn="1"/>
          </p:nvSpPr>
          <p:spPr>
            <a:xfrm>
              <a:off x="4713354" y="4482703"/>
              <a:ext cx="73889" cy="677762"/>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509745DA-08BE-B54A-8F35-E65AE6E4F493}"/>
                </a:ext>
              </a:extLst>
            </p:cNvPr>
            <p:cNvSpPr/>
            <p:nvPr userDrawn="1"/>
          </p:nvSpPr>
          <p:spPr>
            <a:xfrm>
              <a:off x="4713354" y="5160465"/>
              <a:ext cx="73887" cy="1697536"/>
            </a:xfrm>
            <a:prstGeom prst="rect">
              <a:avLst/>
            </a:prstGeom>
            <a:solidFill>
              <a:srgbClr val="0C32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979411FF-0947-9149-A3E3-68ABB6663B3C}"/>
                </a:ext>
              </a:extLst>
            </p:cNvPr>
            <p:cNvSpPr/>
            <p:nvPr userDrawn="1"/>
          </p:nvSpPr>
          <p:spPr>
            <a:xfrm>
              <a:off x="4713356" y="411657"/>
              <a:ext cx="73888" cy="67776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97176313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Headline | Subheading | Image">
    <p:spTree>
      <p:nvGrpSpPr>
        <p:cNvPr id="1" name=""/>
        <p:cNvGrpSpPr/>
        <p:nvPr/>
      </p:nvGrpSpPr>
      <p:grpSpPr>
        <a:xfrm>
          <a:off x="0" y="0"/>
          <a:ext cx="0" cy="0"/>
          <a:chOff x="0" y="0"/>
          <a:chExt cx="0" cy="0"/>
        </a:xfrm>
      </p:grpSpPr>
      <p:sp>
        <p:nvSpPr>
          <p:cNvPr id="21" name="Text Placeholder 20"/>
          <p:cNvSpPr>
            <a:spLocks noGrp="1"/>
          </p:cNvSpPr>
          <p:nvPr>
            <p:ph type="body" sz="quarter" idx="13" hasCustomPrompt="1"/>
          </p:nvPr>
        </p:nvSpPr>
        <p:spPr>
          <a:xfrm>
            <a:off x="731839" y="2112520"/>
            <a:ext cx="3490912" cy="898708"/>
          </a:xfrm>
          <a:prstGeom prst="rect">
            <a:avLst/>
          </a:prstGeom>
        </p:spPr>
        <p:txBody>
          <a:bodyPr lIns="0" tIns="0" rIns="0" bIns="0" anchor="b">
            <a:spAutoFit/>
          </a:bodyPr>
          <a:lstStyle>
            <a:lvl1pPr marL="0" indent="0">
              <a:lnSpc>
                <a:spcPct val="90000"/>
              </a:lnSpc>
              <a:spcBef>
                <a:spcPts val="0"/>
              </a:spcBef>
              <a:spcAft>
                <a:spcPts val="1000"/>
              </a:spcAft>
              <a:buNone/>
              <a:defRPr sz="3200">
                <a:solidFill>
                  <a:schemeClr val="tx2"/>
                </a:solidFill>
                <a:latin typeface="Poppins Medium" panose="00000600000000000000" pitchFamily="2" charset="0"/>
                <a:cs typeface="Poppins Medium" panose="00000600000000000000" pitchFamily="2" charset="0"/>
              </a:defRPr>
            </a:lvl1pPr>
          </a:lstStyle>
          <a:p>
            <a:pPr lvl="0"/>
            <a:r>
              <a:rPr lang="en-US"/>
              <a:t>This is a multi line heading.</a:t>
            </a:r>
          </a:p>
        </p:txBody>
      </p:sp>
      <p:sp>
        <p:nvSpPr>
          <p:cNvPr id="25" name="Text Placeholder 24"/>
          <p:cNvSpPr>
            <a:spLocks noGrp="1"/>
          </p:cNvSpPr>
          <p:nvPr>
            <p:ph type="body" sz="quarter" idx="15" hasCustomPrompt="1"/>
          </p:nvPr>
        </p:nvSpPr>
        <p:spPr>
          <a:xfrm>
            <a:off x="731838" y="3352149"/>
            <a:ext cx="3490914" cy="2362185"/>
          </a:xfrm>
          <a:prstGeom prst="rect">
            <a:avLst/>
          </a:prstGeom>
        </p:spPr>
        <p:txBody>
          <a:bodyPr lIns="0" tIns="0" rIns="0" bIns="0">
            <a:spAutoFit/>
          </a:bodyPr>
          <a:lstStyle>
            <a:lvl1pPr marL="0" indent="0">
              <a:lnSpc>
                <a:spcPct val="110000"/>
              </a:lnSpc>
              <a:spcBef>
                <a:spcPts val="0"/>
              </a:spcBef>
              <a:spcAft>
                <a:spcPts val="1000"/>
              </a:spcAft>
              <a:buNone/>
              <a:defRPr sz="2000" baseline="0">
                <a:solidFill>
                  <a:schemeClr val="tx2"/>
                </a:solidFill>
                <a:latin typeface="Poppins Light" panose="00000400000000000000" pitchFamily="2" charset="0"/>
                <a:cs typeface="Poppins Light" panose="00000400000000000000" pitchFamily="2" charset="0"/>
              </a:defRPr>
            </a:lvl1pPr>
          </a:lstStyle>
          <a:p>
            <a:pPr lvl="0"/>
            <a:r>
              <a:rPr lang="en-US"/>
              <a:t>This is a subheading. Lorem ipsum dolor sit </a:t>
            </a:r>
            <a:r>
              <a:rPr lang="en-US" err="1"/>
              <a:t>amet</a:t>
            </a:r>
            <a:r>
              <a:rPr lang="en-US"/>
              <a:t>, </a:t>
            </a:r>
            <a:r>
              <a:rPr lang="en-US" err="1"/>
              <a:t>consectetuer</a:t>
            </a:r>
            <a:r>
              <a:rPr lang="en-US"/>
              <a:t> </a:t>
            </a:r>
            <a:r>
              <a:rPr lang="en-US" err="1"/>
              <a:t>adipiscing</a:t>
            </a:r>
            <a:r>
              <a:rPr lang="en-US"/>
              <a:t> </a:t>
            </a:r>
            <a:r>
              <a:rPr lang="en-US" err="1"/>
              <a:t>elit</a:t>
            </a:r>
            <a:r>
              <a:rPr lang="en-US"/>
              <a:t>, </a:t>
            </a:r>
            <a:r>
              <a:rPr lang="en-US" err="1"/>
              <a:t>sed</a:t>
            </a:r>
            <a:r>
              <a:rPr lang="en-US"/>
              <a:t> </a:t>
            </a:r>
            <a:r>
              <a:rPr lang="en-US" err="1"/>
              <a:t>diam</a:t>
            </a:r>
            <a:r>
              <a:rPr lang="en-US"/>
              <a:t>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a:t>
            </a:r>
            <a:r>
              <a:rPr lang="en-US" err="1"/>
              <a:t>dolore</a:t>
            </a:r>
            <a:r>
              <a:rPr lang="en-US"/>
              <a:t> magna </a:t>
            </a:r>
            <a:r>
              <a:rPr lang="en-US" err="1"/>
              <a:t>aliquam</a:t>
            </a:r>
            <a:r>
              <a:rPr lang="en-US"/>
              <a:t> </a:t>
            </a:r>
            <a:r>
              <a:rPr lang="en-US" err="1"/>
              <a:t>erat</a:t>
            </a:r>
            <a:r>
              <a:rPr lang="en-US"/>
              <a:t>.</a:t>
            </a:r>
          </a:p>
        </p:txBody>
      </p:sp>
      <p:sp>
        <p:nvSpPr>
          <p:cNvPr id="12" name="Picture Placeholder 15"/>
          <p:cNvSpPr>
            <a:spLocks noGrp="1"/>
          </p:cNvSpPr>
          <p:nvPr>
            <p:ph type="pic" sz="quarter" idx="16" hasCustomPrompt="1"/>
          </p:nvPr>
        </p:nvSpPr>
        <p:spPr>
          <a:xfrm>
            <a:off x="5556250" y="68684"/>
            <a:ext cx="6635750" cy="6789315"/>
          </a:xfrm>
          <a:prstGeom prst="rect">
            <a:avLst/>
          </a:prstGeom>
          <a:solidFill>
            <a:schemeClr val="bg2"/>
          </a:solidFill>
        </p:spPr>
        <p:txBody>
          <a:bodyPr bIns="1404000" anchor="ctr"/>
          <a:lstStyle>
            <a:lvl1pPr marL="0" indent="0" algn="ctr">
              <a:buNone/>
              <a:defRPr sz="1800">
                <a:solidFill>
                  <a:schemeClr val="tx2"/>
                </a:solidFill>
                <a:latin typeface="Poppins" panose="00000500000000000000" pitchFamily="2" charset="0"/>
                <a:cs typeface="Poppins" panose="00000500000000000000" pitchFamily="2" charset="0"/>
              </a:defRPr>
            </a:lvl1pPr>
          </a:lstStyle>
          <a:p>
            <a:r>
              <a:rPr lang="en-AU"/>
              <a:t>Insert Image</a:t>
            </a:r>
            <a:endParaRPr lang="en-US"/>
          </a:p>
        </p:txBody>
      </p:sp>
      <p:pic>
        <p:nvPicPr>
          <p:cNvPr id="15" name="Graphic 14">
            <a:extLst>
              <a:ext uri="{FF2B5EF4-FFF2-40B4-BE49-F238E27FC236}">
                <a16:creationId xmlns:a16="http://schemas.microsoft.com/office/drawing/2014/main" id="{E9BE9BB7-40AE-D74D-BE56-B7D350CBCBCB}"/>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67542" y="6184072"/>
            <a:ext cx="465932" cy="268807"/>
          </a:xfrm>
          <a:prstGeom prst="rect">
            <a:avLst/>
          </a:prstGeom>
        </p:spPr>
      </p:pic>
      <p:grpSp>
        <p:nvGrpSpPr>
          <p:cNvPr id="24" name="Group 23">
            <a:extLst>
              <a:ext uri="{FF2B5EF4-FFF2-40B4-BE49-F238E27FC236}">
                <a16:creationId xmlns:a16="http://schemas.microsoft.com/office/drawing/2014/main" id="{A60A379D-B4CA-5A40-ADDC-8C436975ECC8}"/>
              </a:ext>
            </a:extLst>
          </p:cNvPr>
          <p:cNvGrpSpPr/>
          <p:nvPr userDrawn="1"/>
        </p:nvGrpSpPr>
        <p:grpSpPr>
          <a:xfrm rot="16200000">
            <a:off x="6061662" y="-6061681"/>
            <a:ext cx="68683" cy="12192005"/>
            <a:chOff x="4713348" y="-1"/>
            <a:chExt cx="73896" cy="6858002"/>
          </a:xfrm>
        </p:grpSpPr>
        <p:sp>
          <p:nvSpPr>
            <p:cNvPr id="26" name="Rectangle 25">
              <a:extLst>
                <a:ext uri="{FF2B5EF4-FFF2-40B4-BE49-F238E27FC236}">
                  <a16:creationId xmlns:a16="http://schemas.microsoft.com/office/drawing/2014/main" id="{C39DF7F8-A97A-E64D-91E0-418704153373}"/>
                </a:ext>
              </a:extLst>
            </p:cNvPr>
            <p:cNvSpPr/>
            <p:nvPr userDrawn="1"/>
          </p:nvSpPr>
          <p:spPr>
            <a:xfrm>
              <a:off x="4713348" y="-1"/>
              <a:ext cx="73890" cy="41165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5A97F2E7-2B58-284A-A791-110E799CC2A8}"/>
                </a:ext>
              </a:extLst>
            </p:cNvPr>
            <p:cNvSpPr/>
            <p:nvPr userDrawn="1"/>
          </p:nvSpPr>
          <p:spPr>
            <a:xfrm>
              <a:off x="4713357" y="1089421"/>
              <a:ext cx="73886" cy="2035968"/>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367C053E-9190-E647-8E94-7C94C4D6A603}"/>
                </a:ext>
              </a:extLst>
            </p:cNvPr>
            <p:cNvSpPr/>
            <p:nvPr userDrawn="1"/>
          </p:nvSpPr>
          <p:spPr>
            <a:xfrm>
              <a:off x="4713357" y="3125390"/>
              <a:ext cx="73887" cy="2035076"/>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C7F353C7-6F77-1142-AE30-EDB93C9485DF}"/>
                </a:ext>
              </a:extLst>
            </p:cNvPr>
            <p:cNvSpPr/>
            <p:nvPr userDrawn="1"/>
          </p:nvSpPr>
          <p:spPr>
            <a:xfrm>
              <a:off x="4713354" y="5160465"/>
              <a:ext cx="73887" cy="169753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D1535577-EEBF-4D4B-BE99-8C154F206454}"/>
                </a:ext>
              </a:extLst>
            </p:cNvPr>
            <p:cNvSpPr/>
            <p:nvPr userDrawn="1"/>
          </p:nvSpPr>
          <p:spPr>
            <a:xfrm>
              <a:off x="4713358" y="411657"/>
              <a:ext cx="73880" cy="67776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44678343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Headline | Subheadline | Two Columns Body">
    <p:spTree>
      <p:nvGrpSpPr>
        <p:cNvPr id="1" name=""/>
        <p:cNvGrpSpPr/>
        <p:nvPr/>
      </p:nvGrpSpPr>
      <p:grpSpPr>
        <a:xfrm>
          <a:off x="0" y="0"/>
          <a:ext cx="0" cy="0"/>
          <a:chOff x="0" y="0"/>
          <a:chExt cx="0" cy="0"/>
        </a:xfrm>
      </p:grpSpPr>
      <p:sp>
        <p:nvSpPr>
          <p:cNvPr id="21" name="Text Placeholder 23">
            <a:extLst>
              <a:ext uri="{FF2B5EF4-FFF2-40B4-BE49-F238E27FC236}">
                <a16:creationId xmlns:a16="http://schemas.microsoft.com/office/drawing/2014/main" id="{C7CF9425-5972-274D-ABF4-EEC2542503EA}"/>
              </a:ext>
            </a:extLst>
          </p:cNvPr>
          <p:cNvSpPr>
            <a:spLocks noGrp="1"/>
          </p:cNvSpPr>
          <p:nvPr>
            <p:ph idx="1"/>
          </p:nvPr>
        </p:nvSpPr>
        <p:spPr>
          <a:xfrm>
            <a:off x="731838" y="2528888"/>
            <a:ext cx="5292726" cy="1831271"/>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3">
            <a:extLst>
              <a:ext uri="{FF2B5EF4-FFF2-40B4-BE49-F238E27FC236}">
                <a16:creationId xmlns:a16="http://schemas.microsoft.com/office/drawing/2014/main" id="{F5E24032-F81C-744B-8878-B00BE5F3C6E7}"/>
              </a:ext>
            </a:extLst>
          </p:cNvPr>
          <p:cNvSpPr>
            <a:spLocks noGrp="1"/>
          </p:cNvSpPr>
          <p:nvPr>
            <p:ph idx="16"/>
          </p:nvPr>
        </p:nvSpPr>
        <p:spPr>
          <a:xfrm>
            <a:off x="6167438" y="2528888"/>
            <a:ext cx="5292726" cy="1831271"/>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lide Number Placeholder 5">
            <a:extLst>
              <a:ext uri="{FF2B5EF4-FFF2-40B4-BE49-F238E27FC236}">
                <a16:creationId xmlns:a16="http://schemas.microsoft.com/office/drawing/2014/main" id="{F7F09915-946D-DE4A-B72F-F252C91F4BED}"/>
              </a:ext>
            </a:extLst>
          </p:cNvPr>
          <p:cNvSpPr>
            <a:spLocks noGrp="1"/>
          </p:cNvSpPr>
          <p:nvPr>
            <p:ph type="sldNum" sz="quarter" idx="4"/>
          </p:nvPr>
        </p:nvSpPr>
        <p:spPr>
          <a:xfrm>
            <a:off x="11171275" y="6294734"/>
            <a:ext cx="288888" cy="123112"/>
          </a:xfrm>
          <a:prstGeom prst="rect">
            <a:avLst/>
          </a:prstGeom>
        </p:spPr>
        <p:txBody>
          <a:bodyPr vert="horz" wrap="square" lIns="0" tIns="0" rIns="0" bIns="0" rtlCol="0" anchor="t">
            <a:spAutoFit/>
          </a:bodyPr>
          <a:lstStyle>
            <a:lvl1pPr algn="r">
              <a:defRPr sz="800">
                <a:solidFill>
                  <a:schemeClr val="tx1"/>
                </a:solidFill>
                <a:latin typeface="Poppins SemiBold" panose="00000700000000000000" pitchFamily="2" charset="0"/>
                <a:cs typeface="Poppins SemiBold" panose="00000700000000000000" pitchFamily="2" charset="0"/>
              </a:defRPr>
            </a:lvl1pPr>
          </a:lstStyle>
          <a:p>
            <a:pPr algn="r"/>
            <a:fld id="{866D8E11-A83D-46AC-BA35-C493C365AC69}" type="slidenum">
              <a:rPr lang="en-US" smtClean="0"/>
              <a:pPr algn="r"/>
              <a:t>‹#›</a:t>
            </a:fld>
            <a:endParaRPr lang="en-US"/>
          </a:p>
        </p:txBody>
      </p:sp>
      <p:pic>
        <p:nvPicPr>
          <p:cNvPr id="25" name="Graphic 24">
            <a:extLst>
              <a:ext uri="{FF2B5EF4-FFF2-40B4-BE49-F238E27FC236}">
                <a16:creationId xmlns:a16="http://schemas.microsoft.com/office/drawing/2014/main" id="{384C9FCD-935B-534B-90DD-DE87D25000E5}"/>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67542" y="6184072"/>
            <a:ext cx="465932" cy="268807"/>
          </a:xfrm>
          <a:prstGeom prst="rect">
            <a:avLst/>
          </a:prstGeom>
        </p:spPr>
      </p:pic>
      <p:sp>
        <p:nvSpPr>
          <p:cNvPr id="14" name="Title Placeholder 22">
            <a:extLst>
              <a:ext uri="{FF2B5EF4-FFF2-40B4-BE49-F238E27FC236}">
                <a16:creationId xmlns:a16="http://schemas.microsoft.com/office/drawing/2014/main" id="{5F88ED82-711E-1A41-BFAD-BCC8CBC633BD}"/>
              </a:ext>
            </a:extLst>
          </p:cNvPr>
          <p:cNvSpPr>
            <a:spLocks noGrp="1"/>
          </p:cNvSpPr>
          <p:nvPr>
            <p:ph type="title" hasCustomPrompt="1"/>
          </p:nvPr>
        </p:nvSpPr>
        <p:spPr>
          <a:xfrm>
            <a:off x="731837" y="630659"/>
            <a:ext cx="10728326" cy="455509"/>
          </a:xfrm>
          <a:prstGeom prst="rect">
            <a:avLst/>
          </a:prstGeom>
        </p:spPr>
        <p:txBody>
          <a:bodyPr vert="horz" wrap="square" lIns="0" tIns="0" rIns="0" bIns="0" rtlCol="0" anchor="ctr">
            <a:spAutoFit/>
          </a:bodyPr>
          <a:lstStyle/>
          <a:p>
            <a:r>
              <a:rPr lang="en-US"/>
              <a:t>This is a headline</a:t>
            </a:r>
          </a:p>
        </p:txBody>
      </p:sp>
      <p:sp>
        <p:nvSpPr>
          <p:cNvPr id="15" name="Text Placeholder 24">
            <a:extLst>
              <a:ext uri="{FF2B5EF4-FFF2-40B4-BE49-F238E27FC236}">
                <a16:creationId xmlns:a16="http://schemas.microsoft.com/office/drawing/2014/main" id="{1DE737F9-6553-3A45-94BB-6DB09998C913}"/>
              </a:ext>
            </a:extLst>
          </p:cNvPr>
          <p:cNvSpPr>
            <a:spLocks noGrp="1"/>
          </p:cNvSpPr>
          <p:nvPr>
            <p:ph type="body" sz="quarter" idx="15" hasCustomPrompt="1"/>
          </p:nvPr>
        </p:nvSpPr>
        <p:spPr>
          <a:xfrm>
            <a:off x="731837" y="1157783"/>
            <a:ext cx="10728325" cy="669414"/>
          </a:xfrm>
          <a:prstGeom prst="rect">
            <a:avLst/>
          </a:prstGeom>
        </p:spPr>
        <p:txBody>
          <a:bodyPr lIns="0" tIns="0" rIns="0" bIns="0"/>
          <a:lstStyle>
            <a:lvl1pPr marL="0" indent="0">
              <a:lnSpc>
                <a:spcPct val="110000"/>
              </a:lnSpc>
              <a:spcAft>
                <a:spcPts val="1000"/>
              </a:spcAft>
              <a:buNone/>
              <a:defRPr sz="2000" baseline="0">
                <a:solidFill>
                  <a:schemeClr val="tx2"/>
                </a:solidFill>
                <a:latin typeface="Poppins Light" panose="00000400000000000000" pitchFamily="2" charset="0"/>
                <a:cs typeface="Poppins Light" panose="00000400000000000000" pitchFamily="2" charset="0"/>
              </a:defRPr>
            </a:lvl1pPr>
          </a:lstStyle>
          <a:p>
            <a:pPr lvl="0"/>
            <a:r>
              <a:rPr lang="en-US"/>
              <a:t>This is a subheading. 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a:t>
            </a:r>
          </a:p>
        </p:txBody>
      </p:sp>
      <p:grpSp>
        <p:nvGrpSpPr>
          <p:cNvPr id="13" name="Group 12">
            <a:extLst>
              <a:ext uri="{FF2B5EF4-FFF2-40B4-BE49-F238E27FC236}">
                <a16:creationId xmlns:a16="http://schemas.microsoft.com/office/drawing/2014/main" id="{2550788C-F366-CC41-B16D-2E2F8ADBF0D7}"/>
              </a:ext>
            </a:extLst>
          </p:cNvPr>
          <p:cNvGrpSpPr/>
          <p:nvPr userDrawn="1"/>
        </p:nvGrpSpPr>
        <p:grpSpPr>
          <a:xfrm rot="16200000">
            <a:off x="6061664" y="-6061660"/>
            <a:ext cx="68678" cy="12192005"/>
            <a:chOff x="4713353" y="-1"/>
            <a:chExt cx="73891" cy="6858002"/>
          </a:xfrm>
        </p:grpSpPr>
        <p:sp>
          <p:nvSpPr>
            <p:cNvPr id="20" name="Rectangle 19">
              <a:extLst>
                <a:ext uri="{FF2B5EF4-FFF2-40B4-BE49-F238E27FC236}">
                  <a16:creationId xmlns:a16="http://schemas.microsoft.com/office/drawing/2014/main" id="{85526E9A-E9B8-1E44-BF0C-CE26C0F4606A}"/>
                </a:ext>
              </a:extLst>
            </p:cNvPr>
            <p:cNvSpPr/>
            <p:nvPr userDrawn="1"/>
          </p:nvSpPr>
          <p:spPr>
            <a:xfrm>
              <a:off x="4713353" y="-1"/>
              <a:ext cx="73890" cy="41165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3BBBE56-1FAA-3D4A-A973-220FFB6B01AB}"/>
                </a:ext>
              </a:extLst>
            </p:cNvPr>
            <p:cNvSpPr/>
            <p:nvPr userDrawn="1"/>
          </p:nvSpPr>
          <p:spPr>
            <a:xfrm>
              <a:off x="4713354" y="1089421"/>
              <a:ext cx="73889" cy="3393281"/>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705BBE41-C14C-5D4B-A493-BA34D074B82E}"/>
                </a:ext>
              </a:extLst>
            </p:cNvPr>
            <p:cNvSpPr/>
            <p:nvPr userDrawn="1"/>
          </p:nvSpPr>
          <p:spPr>
            <a:xfrm>
              <a:off x="4713354" y="4482703"/>
              <a:ext cx="73889" cy="677762"/>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4DD8454A-894A-7244-8662-81513ED895F1}"/>
                </a:ext>
              </a:extLst>
            </p:cNvPr>
            <p:cNvSpPr/>
            <p:nvPr userDrawn="1"/>
          </p:nvSpPr>
          <p:spPr>
            <a:xfrm>
              <a:off x="4713354" y="5160465"/>
              <a:ext cx="73887" cy="1697536"/>
            </a:xfrm>
            <a:prstGeom prst="rect">
              <a:avLst/>
            </a:prstGeom>
            <a:solidFill>
              <a:srgbClr val="0C32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1FDF43E4-85CE-6C4B-B040-B278515D9158}"/>
                </a:ext>
              </a:extLst>
            </p:cNvPr>
            <p:cNvSpPr/>
            <p:nvPr userDrawn="1"/>
          </p:nvSpPr>
          <p:spPr>
            <a:xfrm>
              <a:off x="4713356" y="411657"/>
              <a:ext cx="73888" cy="67776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412882782"/>
      </p:ext>
    </p:extLst>
  </p:cSld>
  <p:clrMapOvr>
    <a:masterClrMapping/>
  </p:clrMapOvr>
  <p:extLst>
    <p:ext uri="{DCECCB84-F9BA-43D5-87BE-67443E8EF086}">
      <p15:sldGuideLst xmlns:p15="http://schemas.microsoft.com/office/powerpoint/2012/main">
        <p15:guide id="1" pos="3795">
          <p15:clr>
            <a:srgbClr val="5ACBF0"/>
          </p15:clr>
        </p15:guide>
        <p15:guide id="2" pos="3885">
          <p15:clr>
            <a:srgbClr val="5ACBF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Headline | Subheadline | Three Column Body">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7856AF3E-B090-5F45-9D26-46D031177A88}"/>
              </a:ext>
            </a:extLst>
          </p:cNvPr>
          <p:cNvSpPr>
            <a:spLocks noGrp="1"/>
          </p:cNvSpPr>
          <p:nvPr>
            <p:ph type="pic" sz="quarter" idx="18"/>
          </p:nvPr>
        </p:nvSpPr>
        <p:spPr>
          <a:xfrm>
            <a:off x="731839" y="2527171"/>
            <a:ext cx="2959848" cy="3054177"/>
          </a:xfrm>
          <a:solidFill>
            <a:schemeClr val="bg2"/>
          </a:solidFill>
        </p:spPr>
        <p:txBody>
          <a:bodyPr bIns="972000" anchor="ctr">
            <a:noAutofit/>
          </a:bodyPr>
          <a:lstStyle>
            <a:lvl1pPr algn="ctr">
              <a:buNone/>
              <a:defRPr sz="1600"/>
            </a:lvl1pPr>
          </a:lstStyle>
          <a:p>
            <a:endParaRPr lang="en-US"/>
          </a:p>
        </p:txBody>
      </p:sp>
      <p:sp>
        <p:nvSpPr>
          <p:cNvPr id="25" name="Text Placeholder 23">
            <a:extLst>
              <a:ext uri="{FF2B5EF4-FFF2-40B4-BE49-F238E27FC236}">
                <a16:creationId xmlns:a16="http://schemas.microsoft.com/office/drawing/2014/main" id="{D95CDF08-3C0A-8545-9972-CA8FFF8F45DA}"/>
              </a:ext>
            </a:extLst>
          </p:cNvPr>
          <p:cNvSpPr>
            <a:spLocks noGrp="1"/>
          </p:cNvSpPr>
          <p:nvPr>
            <p:ph idx="1"/>
          </p:nvPr>
        </p:nvSpPr>
        <p:spPr>
          <a:xfrm>
            <a:off x="4351338" y="2528888"/>
            <a:ext cx="3489325" cy="1831271"/>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7" name="Text Placeholder 23">
            <a:extLst>
              <a:ext uri="{FF2B5EF4-FFF2-40B4-BE49-F238E27FC236}">
                <a16:creationId xmlns:a16="http://schemas.microsoft.com/office/drawing/2014/main" id="{F9734DB7-4573-E54D-99BE-47F24BC6743C}"/>
              </a:ext>
            </a:extLst>
          </p:cNvPr>
          <p:cNvSpPr>
            <a:spLocks noGrp="1"/>
          </p:cNvSpPr>
          <p:nvPr>
            <p:ph idx="19"/>
          </p:nvPr>
        </p:nvSpPr>
        <p:spPr>
          <a:xfrm>
            <a:off x="7970838" y="2528888"/>
            <a:ext cx="3489325" cy="1831271"/>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lide Number Placeholder 5">
            <a:extLst>
              <a:ext uri="{FF2B5EF4-FFF2-40B4-BE49-F238E27FC236}">
                <a16:creationId xmlns:a16="http://schemas.microsoft.com/office/drawing/2014/main" id="{CF2EF161-0BA0-2E48-8AD5-D36E7673E91D}"/>
              </a:ext>
            </a:extLst>
          </p:cNvPr>
          <p:cNvSpPr>
            <a:spLocks noGrp="1"/>
          </p:cNvSpPr>
          <p:nvPr>
            <p:ph type="sldNum" sz="quarter" idx="4"/>
          </p:nvPr>
        </p:nvSpPr>
        <p:spPr>
          <a:xfrm>
            <a:off x="11171275" y="6294734"/>
            <a:ext cx="288888" cy="123112"/>
          </a:xfrm>
          <a:prstGeom prst="rect">
            <a:avLst/>
          </a:prstGeom>
        </p:spPr>
        <p:txBody>
          <a:bodyPr vert="horz" wrap="square" lIns="0" tIns="0" rIns="0" bIns="0" rtlCol="0" anchor="t">
            <a:spAutoFit/>
          </a:bodyPr>
          <a:lstStyle>
            <a:lvl1pPr algn="r">
              <a:defRPr sz="800">
                <a:solidFill>
                  <a:schemeClr val="tx1"/>
                </a:solidFill>
                <a:latin typeface="Poppins SemiBold" panose="00000700000000000000" pitchFamily="2" charset="0"/>
                <a:cs typeface="Poppins SemiBold" panose="00000700000000000000" pitchFamily="2" charset="0"/>
              </a:defRPr>
            </a:lvl1pPr>
          </a:lstStyle>
          <a:p>
            <a:pPr algn="r"/>
            <a:fld id="{866D8E11-A83D-46AC-BA35-C493C365AC69}" type="slidenum">
              <a:rPr lang="en-US" smtClean="0"/>
              <a:pPr algn="r"/>
              <a:t>‹#›</a:t>
            </a:fld>
            <a:endParaRPr lang="en-US"/>
          </a:p>
        </p:txBody>
      </p:sp>
      <p:pic>
        <p:nvPicPr>
          <p:cNvPr id="26" name="Graphic 25">
            <a:extLst>
              <a:ext uri="{FF2B5EF4-FFF2-40B4-BE49-F238E27FC236}">
                <a16:creationId xmlns:a16="http://schemas.microsoft.com/office/drawing/2014/main" id="{0A04627E-F37D-BF44-9D1F-603A7F508A5B}"/>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67542" y="6184072"/>
            <a:ext cx="465932" cy="268807"/>
          </a:xfrm>
          <a:prstGeom prst="rect">
            <a:avLst/>
          </a:prstGeom>
        </p:spPr>
      </p:pic>
      <p:sp>
        <p:nvSpPr>
          <p:cNvPr id="14" name="Title Placeholder 22">
            <a:extLst>
              <a:ext uri="{FF2B5EF4-FFF2-40B4-BE49-F238E27FC236}">
                <a16:creationId xmlns:a16="http://schemas.microsoft.com/office/drawing/2014/main" id="{40D362BD-4BB0-FC4F-971A-AE2F42313566}"/>
              </a:ext>
            </a:extLst>
          </p:cNvPr>
          <p:cNvSpPr>
            <a:spLocks noGrp="1"/>
          </p:cNvSpPr>
          <p:nvPr>
            <p:ph type="title" hasCustomPrompt="1"/>
          </p:nvPr>
        </p:nvSpPr>
        <p:spPr>
          <a:xfrm>
            <a:off x="731837" y="630659"/>
            <a:ext cx="10728326" cy="455509"/>
          </a:xfrm>
          <a:prstGeom prst="rect">
            <a:avLst/>
          </a:prstGeom>
        </p:spPr>
        <p:txBody>
          <a:bodyPr vert="horz" wrap="square" lIns="0" tIns="0" rIns="0" bIns="0" rtlCol="0" anchor="ctr">
            <a:spAutoFit/>
          </a:bodyPr>
          <a:lstStyle/>
          <a:p>
            <a:r>
              <a:rPr lang="en-US"/>
              <a:t>This is a headline</a:t>
            </a:r>
          </a:p>
        </p:txBody>
      </p:sp>
      <p:sp>
        <p:nvSpPr>
          <p:cNvPr id="20" name="Text Placeholder 24">
            <a:extLst>
              <a:ext uri="{FF2B5EF4-FFF2-40B4-BE49-F238E27FC236}">
                <a16:creationId xmlns:a16="http://schemas.microsoft.com/office/drawing/2014/main" id="{B73E471E-1FA7-B940-AB4D-88E101EBC67C}"/>
              </a:ext>
            </a:extLst>
          </p:cNvPr>
          <p:cNvSpPr>
            <a:spLocks noGrp="1"/>
          </p:cNvSpPr>
          <p:nvPr>
            <p:ph type="body" sz="quarter" idx="15" hasCustomPrompt="1"/>
          </p:nvPr>
        </p:nvSpPr>
        <p:spPr>
          <a:xfrm>
            <a:off x="731837" y="1157783"/>
            <a:ext cx="10728325" cy="669414"/>
          </a:xfrm>
          <a:prstGeom prst="rect">
            <a:avLst/>
          </a:prstGeom>
        </p:spPr>
        <p:txBody>
          <a:bodyPr lIns="0" tIns="0" rIns="0" bIns="0"/>
          <a:lstStyle>
            <a:lvl1pPr marL="0" indent="0">
              <a:lnSpc>
                <a:spcPct val="110000"/>
              </a:lnSpc>
              <a:spcAft>
                <a:spcPts val="1000"/>
              </a:spcAft>
              <a:buNone/>
              <a:defRPr sz="2000" baseline="0">
                <a:solidFill>
                  <a:schemeClr val="tx2"/>
                </a:solidFill>
                <a:latin typeface="Poppins Light" panose="00000400000000000000" pitchFamily="2" charset="0"/>
                <a:cs typeface="Poppins Light" panose="00000400000000000000" pitchFamily="2" charset="0"/>
              </a:defRPr>
            </a:lvl1pPr>
          </a:lstStyle>
          <a:p>
            <a:pPr lvl="0"/>
            <a:r>
              <a:rPr lang="en-US"/>
              <a:t>This is a subheading. 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a:t>
            </a:r>
          </a:p>
        </p:txBody>
      </p:sp>
      <p:grpSp>
        <p:nvGrpSpPr>
          <p:cNvPr id="15" name="Group 14">
            <a:extLst>
              <a:ext uri="{FF2B5EF4-FFF2-40B4-BE49-F238E27FC236}">
                <a16:creationId xmlns:a16="http://schemas.microsoft.com/office/drawing/2014/main" id="{3F8EBD28-D523-5A40-B1CB-2F02BB96B5E3}"/>
              </a:ext>
            </a:extLst>
          </p:cNvPr>
          <p:cNvGrpSpPr/>
          <p:nvPr userDrawn="1"/>
        </p:nvGrpSpPr>
        <p:grpSpPr>
          <a:xfrm rot="16200000">
            <a:off x="6061664" y="-6061660"/>
            <a:ext cx="68678" cy="12192005"/>
            <a:chOff x="4713353" y="-1"/>
            <a:chExt cx="73891" cy="6858002"/>
          </a:xfrm>
        </p:grpSpPr>
        <p:sp>
          <p:nvSpPr>
            <p:cNvPr id="21" name="Rectangle 20">
              <a:extLst>
                <a:ext uri="{FF2B5EF4-FFF2-40B4-BE49-F238E27FC236}">
                  <a16:creationId xmlns:a16="http://schemas.microsoft.com/office/drawing/2014/main" id="{C298B2DD-2466-5D40-BF6C-3DAB7B935B89}"/>
                </a:ext>
              </a:extLst>
            </p:cNvPr>
            <p:cNvSpPr/>
            <p:nvPr userDrawn="1"/>
          </p:nvSpPr>
          <p:spPr>
            <a:xfrm>
              <a:off x="4713353" y="-1"/>
              <a:ext cx="73890" cy="41165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EB0382D6-CD43-DA42-80AA-BCAC120ACEAE}"/>
                </a:ext>
              </a:extLst>
            </p:cNvPr>
            <p:cNvSpPr/>
            <p:nvPr userDrawn="1"/>
          </p:nvSpPr>
          <p:spPr>
            <a:xfrm>
              <a:off x="4713354" y="1089421"/>
              <a:ext cx="73889" cy="3393281"/>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63285E52-5F07-A642-B78D-E7D00CEA88AE}"/>
                </a:ext>
              </a:extLst>
            </p:cNvPr>
            <p:cNvSpPr/>
            <p:nvPr userDrawn="1"/>
          </p:nvSpPr>
          <p:spPr>
            <a:xfrm>
              <a:off x="4713354" y="4482703"/>
              <a:ext cx="73889" cy="677762"/>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DDA49EE8-39FD-1D49-8855-79FF60AC6E45}"/>
                </a:ext>
              </a:extLst>
            </p:cNvPr>
            <p:cNvSpPr/>
            <p:nvPr userDrawn="1"/>
          </p:nvSpPr>
          <p:spPr>
            <a:xfrm>
              <a:off x="4713354" y="5160465"/>
              <a:ext cx="73887" cy="1697536"/>
            </a:xfrm>
            <a:prstGeom prst="rect">
              <a:avLst/>
            </a:prstGeom>
            <a:solidFill>
              <a:srgbClr val="0C32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460DB2C3-15E6-9E4E-AC44-45635000F481}"/>
                </a:ext>
              </a:extLst>
            </p:cNvPr>
            <p:cNvSpPr/>
            <p:nvPr userDrawn="1"/>
          </p:nvSpPr>
          <p:spPr>
            <a:xfrm>
              <a:off x="4713356" y="411657"/>
              <a:ext cx="73888" cy="67776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10764435"/>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one column">
    <p:spTree>
      <p:nvGrpSpPr>
        <p:cNvPr id="1" name=""/>
        <p:cNvGrpSpPr/>
        <p:nvPr/>
      </p:nvGrpSpPr>
      <p:grpSpPr>
        <a:xfrm>
          <a:off x="0" y="0"/>
          <a:ext cx="0" cy="0"/>
          <a:chOff x="0" y="0"/>
          <a:chExt cx="0" cy="0"/>
        </a:xfrm>
      </p:grpSpPr>
      <p:sp>
        <p:nvSpPr>
          <p:cNvPr id="8" name="Textplatzhalter 2">
            <a:extLst>
              <a:ext uri="{FF2B5EF4-FFF2-40B4-BE49-F238E27FC236}">
                <a16:creationId xmlns:a16="http://schemas.microsoft.com/office/drawing/2014/main" id="{52200D19-92A1-4643-8D22-2DFFD63684A9}"/>
              </a:ext>
            </a:extLst>
          </p:cNvPr>
          <p:cNvSpPr>
            <a:spLocks noGrp="1"/>
          </p:cNvSpPr>
          <p:nvPr>
            <p:ph type="body" sz="quarter" idx="33" hasCustomPrompt="1"/>
          </p:nvPr>
        </p:nvSpPr>
        <p:spPr>
          <a:xfrm>
            <a:off x="507600" y="507600"/>
            <a:ext cx="11176800" cy="256206"/>
          </a:xfrm>
        </p:spPr>
        <p:txBody>
          <a:bodyPr wrap="square" lIns="0" tIns="0" rIns="0" bIns="144000">
            <a:spAutoFit/>
          </a:bodyPr>
          <a:lstStyle>
            <a:lvl1pPr marL="0" indent="0">
              <a:buFont typeface="Arial" panose="020B0604020202020204" pitchFamily="34" charset="0"/>
              <a:buNone/>
              <a:defRPr sz="800" cap="all" spc="60" baseline="0">
                <a:solidFill>
                  <a:schemeClr val="accent1"/>
                </a:solidFill>
                <a:latin typeface="Work Sans Medium" pitchFamily="2" charset="0"/>
              </a:defRPr>
            </a:lvl1pPr>
          </a:lstStyle>
          <a:p>
            <a:pPr lvl="0"/>
            <a:r>
              <a:rPr lang="en-US" noProof="0"/>
              <a:t>BREADCRUMBS</a:t>
            </a:r>
          </a:p>
        </p:txBody>
      </p:sp>
      <p:sp>
        <p:nvSpPr>
          <p:cNvPr id="7" name="Fußzeilenplatzhalter 6">
            <a:extLst>
              <a:ext uri="{FF2B5EF4-FFF2-40B4-BE49-F238E27FC236}">
                <a16:creationId xmlns:a16="http://schemas.microsoft.com/office/drawing/2014/main" id="{625E8B21-A6EA-48D3-A9BE-8E3D0F6EA30D}"/>
              </a:ext>
            </a:extLst>
          </p:cNvPr>
          <p:cNvSpPr>
            <a:spLocks noGrp="1"/>
          </p:cNvSpPr>
          <p:nvPr>
            <p:ph type="ftr" sz="quarter" idx="34"/>
          </p:nvPr>
        </p:nvSpPr>
        <p:spPr/>
        <p:txBody>
          <a:bodyPr/>
          <a:lstStyle/>
          <a:p>
            <a:r>
              <a:rPr lang="en-US" noProof="0"/>
              <a:t>Copyright © SUSE 2020</a:t>
            </a:r>
          </a:p>
        </p:txBody>
      </p:sp>
      <p:sp>
        <p:nvSpPr>
          <p:cNvPr id="10" name="Foliennummernplatzhalter 9">
            <a:extLst>
              <a:ext uri="{FF2B5EF4-FFF2-40B4-BE49-F238E27FC236}">
                <a16:creationId xmlns:a16="http://schemas.microsoft.com/office/drawing/2014/main" id="{AAA4BE9B-C9C5-427D-8B35-DB017AA6930C}"/>
              </a:ext>
            </a:extLst>
          </p:cNvPr>
          <p:cNvSpPr>
            <a:spLocks noGrp="1"/>
          </p:cNvSpPr>
          <p:nvPr>
            <p:ph type="sldNum" sz="quarter" idx="35"/>
          </p:nvPr>
        </p:nvSpPr>
        <p:spPr/>
        <p:txBody>
          <a:bodyPr/>
          <a:lstStyle/>
          <a:p>
            <a:fld id="{E27944A3-C911-4B20-B8AF-AE5B92A5478B}" type="slidenum">
              <a:rPr lang="en-US" noProof="0" smtClean="0"/>
              <a:pPr/>
              <a:t>‹#›</a:t>
            </a:fld>
            <a:endParaRPr lang="en-US" noProof="0"/>
          </a:p>
        </p:txBody>
      </p:sp>
      <p:sp>
        <p:nvSpPr>
          <p:cNvPr id="25" name="Textplatzhalter 24">
            <a:extLst>
              <a:ext uri="{FF2B5EF4-FFF2-40B4-BE49-F238E27FC236}">
                <a16:creationId xmlns:a16="http://schemas.microsoft.com/office/drawing/2014/main" id="{E8190ECD-6EDA-5F4C-907E-C37EEFA6845E}"/>
              </a:ext>
            </a:extLst>
          </p:cNvPr>
          <p:cNvSpPr>
            <a:spLocks noGrp="1"/>
          </p:cNvSpPr>
          <p:nvPr>
            <p:ph type="body" sz="quarter" idx="11" hasCustomPrompt="1"/>
          </p:nvPr>
        </p:nvSpPr>
        <p:spPr>
          <a:xfrm>
            <a:off x="507599" y="1822477"/>
            <a:ext cx="8101141" cy="3421449"/>
          </a:xfrm>
        </p:spPr>
        <p:txBody>
          <a:bodyPr wrap="square" lIns="0" tIns="0" rIns="0" bIns="0">
            <a:spAutoFit/>
          </a:bodyPr>
          <a:lstStyle>
            <a:lvl1pPr marL="0" marR="0" indent="0" algn="l" defTabSz="914400" rtl="0" eaLnBrk="1" fontAlgn="auto" latinLnBrk="0" hangingPunct="1">
              <a:lnSpc>
                <a:spcPct val="100000"/>
              </a:lnSpc>
              <a:spcBef>
                <a:spcPts val="1000"/>
              </a:spcBef>
              <a:spcAft>
                <a:spcPts val="0"/>
              </a:spcAft>
              <a:buClrTx/>
              <a:buSzTx/>
              <a:buFont typeface="+mj-lt"/>
              <a:buAutoNum type="arabicPeriod"/>
              <a:tabLst/>
              <a:defRPr sz="2100" b="0" i="0">
                <a:solidFill>
                  <a:schemeClr val="accent1"/>
                </a:solidFill>
                <a:latin typeface="Work Sans Light" pitchFamily="2" charset="77"/>
              </a:defRPr>
            </a:lvl1pPr>
          </a:lstStyle>
          <a:p>
            <a:pPr marL="457200" marR="0" lvl="0" indent="-457200" algn="l" defTabSz="914400" rtl="0" eaLnBrk="1" fontAlgn="auto" latinLnBrk="0" hangingPunct="1">
              <a:lnSpc>
                <a:spcPct val="90000"/>
              </a:lnSpc>
              <a:spcBef>
                <a:spcPts val="1000"/>
              </a:spcBef>
              <a:spcAft>
                <a:spcPts val="0"/>
              </a:spcAft>
              <a:buClrTx/>
              <a:buSzTx/>
              <a:tabLst/>
              <a:defRPr/>
            </a:pPr>
            <a:r>
              <a:rPr lang="en-US" noProof="0"/>
              <a:t>Section Title</a:t>
            </a:r>
            <a:br>
              <a:rPr lang="en-US" noProof="0"/>
            </a:br>
            <a:r>
              <a:rPr lang="en-US" noProof="0">
                <a:solidFill>
                  <a:srgbClr val="09403A"/>
                </a:solidFill>
                <a:effectLst/>
                <a:latin typeface="Work Sans Light" pitchFamily="2" charset="77"/>
              </a:rPr>
              <a:t>Description of the section </a:t>
            </a:r>
            <a:r>
              <a:rPr lang="en-US" noProof="0" err="1">
                <a:solidFill>
                  <a:srgbClr val="09403A"/>
                </a:solidFill>
                <a:effectLst/>
                <a:latin typeface="Work Sans Light" pitchFamily="2" charset="77"/>
              </a:rPr>
              <a:t>reperum</a:t>
            </a:r>
            <a:r>
              <a:rPr lang="en-US" noProof="0">
                <a:solidFill>
                  <a:srgbClr val="09403A"/>
                </a:solidFill>
                <a:effectLst/>
                <a:latin typeface="Work Sans Light" pitchFamily="2" charset="77"/>
              </a:rPr>
              <a:t> </a:t>
            </a:r>
            <a:r>
              <a:rPr lang="en-US" noProof="0" err="1">
                <a:solidFill>
                  <a:srgbClr val="09403A"/>
                </a:solidFill>
                <a:effectLst/>
                <a:latin typeface="Work Sans Light" pitchFamily="2" charset="77"/>
              </a:rPr>
              <a:t>volest</a:t>
            </a:r>
            <a:r>
              <a:rPr lang="en-US" noProof="0">
                <a:solidFill>
                  <a:srgbClr val="09403A"/>
                </a:solidFill>
                <a:effectLst/>
                <a:latin typeface="Work Sans Light" pitchFamily="2" charset="77"/>
              </a:rPr>
              <a:t> </a:t>
            </a:r>
            <a:r>
              <a:rPr lang="en-US" noProof="0" err="1">
                <a:solidFill>
                  <a:srgbClr val="09403A"/>
                </a:solidFill>
                <a:effectLst/>
                <a:latin typeface="Work Sans Light" pitchFamily="2" charset="77"/>
              </a:rPr>
              <a:t>licius</a:t>
            </a:r>
            <a:endParaRPr lang="en-US" noProof="0"/>
          </a:p>
          <a:p>
            <a:pPr marL="457200" marR="0" lvl="0" indent="-457200" algn="l" defTabSz="914400" rtl="0" eaLnBrk="1" fontAlgn="auto" latinLnBrk="0" hangingPunct="1">
              <a:lnSpc>
                <a:spcPct val="90000"/>
              </a:lnSpc>
              <a:spcBef>
                <a:spcPts val="1000"/>
              </a:spcBef>
              <a:spcAft>
                <a:spcPts val="0"/>
              </a:spcAft>
              <a:buClrTx/>
              <a:buSzTx/>
              <a:tabLst/>
              <a:defRPr/>
            </a:pPr>
            <a:r>
              <a:rPr lang="en-US" noProof="0"/>
              <a:t>Section Title</a:t>
            </a:r>
            <a:br>
              <a:rPr lang="en-US" noProof="0"/>
            </a:br>
            <a:r>
              <a:rPr lang="en-US" noProof="0">
                <a:solidFill>
                  <a:srgbClr val="09403A"/>
                </a:solidFill>
                <a:effectLst/>
                <a:latin typeface="Work Sans Light" pitchFamily="2" charset="77"/>
              </a:rPr>
              <a:t>Description of the section </a:t>
            </a:r>
            <a:r>
              <a:rPr lang="en-US" noProof="0" err="1">
                <a:solidFill>
                  <a:srgbClr val="09403A"/>
                </a:solidFill>
                <a:effectLst/>
                <a:latin typeface="Work Sans Light" pitchFamily="2" charset="77"/>
              </a:rPr>
              <a:t>reperum</a:t>
            </a:r>
            <a:r>
              <a:rPr lang="en-US" noProof="0">
                <a:solidFill>
                  <a:srgbClr val="09403A"/>
                </a:solidFill>
                <a:effectLst/>
                <a:latin typeface="Work Sans Light" pitchFamily="2" charset="77"/>
              </a:rPr>
              <a:t> </a:t>
            </a:r>
            <a:r>
              <a:rPr lang="en-US" noProof="0" err="1">
                <a:solidFill>
                  <a:srgbClr val="09403A"/>
                </a:solidFill>
                <a:effectLst/>
                <a:latin typeface="Work Sans Light" pitchFamily="2" charset="77"/>
              </a:rPr>
              <a:t>volest</a:t>
            </a:r>
            <a:r>
              <a:rPr lang="en-US" noProof="0">
                <a:solidFill>
                  <a:srgbClr val="09403A"/>
                </a:solidFill>
                <a:effectLst/>
                <a:latin typeface="Work Sans Light" pitchFamily="2" charset="77"/>
              </a:rPr>
              <a:t> </a:t>
            </a:r>
            <a:r>
              <a:rPr lang="en-US" noProof="0" err="1">
                <a:solidFill>
                  <a:srgbClr val="09403A"/>
                </a:solidFill>
                <a:effectLst/>
                <a:latin typeface="Work Sans Light" pitchFamily="2" charset="77"/>
              </a:rPr>
              <a:t>licius</a:t>
            </a:r>
            <a:endParaRPr lang="en-US" noProof="0"/>
          </a:p>
          <a:p>
            <a:pPr marL="457200" marR="0" lvl="0" indent="-457200" algn="l" defTabSz="914400" rtl="0" eaLnBrk="1" fontAlgn="auto" latinLnBrk="0" hangingPunct="1">
              <a:lnSpc>
                <a:spcPct val="90000"/>
              </a:lnSpc>
              <a:spcBef>
                <a:spcPts val="1000"/>
              </a:spcBef>
              <a:spcAft>
                <a:spcPts val="0"/>
              </a:spcAft>
              <a:buClrTx/>
              <a:buSzTx/>
              <a:tabLst/>
              <a:defRPr/>
            </a:pPr>
            <a:r>
              <a:rPr lang="en-US" noProof="0"/>
              <a:t>Section Title</a:t>
            </a:r>
            <a:br>
              <a:rPr lang="en-US" noProof="0"/>
            </a:br>
            <a:r>
              <a:rPr lang="en-US" noProof="0">
                <a:solidFill>
                  <a:srgbClr val="09403A"/>
                </a:solidFill>
                <a:effectLst/>
                <a:latin typeface="Work Sans Light" pitchFamily="2" charset="77"/>
              </a:rPr>
              <a:t>Description of the section </a:t>
            </a:r>
            <a:r>
              <a:rPr lang="en-US" noProof="0" err="1">
                <a:solidFill>
                  <a:srgbClr val="09403A"/>
                </a:solidFill>
                <a:effectLst/>
                <a:latin typeface="Work Sans Light" pitchFamily="2" charset="77"/>
              </a:rPr>
              <a:t>reperum</a:t>
            </a:r>
            <a:r>
              <a:rPr lang="en-US" noProof="0">
                <a:solidFill>
                  <a:srgbClr val="09403A"/>
                </a:solidFill>
                <a:effectLst/>
                <a:latin typeface="Work Sans Light" pitchFamily="2" charset="77"/>
              </a:rPr>
              <a:t> </a:t>
            </a:r>
            <a:r>
              <a:rPr lang="en-US" noProof="0" err="1">
                <a:solidFill>
                  <a:srgbClr val="09403A"/>
                </a:solidFill>
                <a:effectLst/>
                <a:latin typeface="Work Sans Light" pitchFamily="2" charset="77"/>
              </a:rPr>
              <a:t>volest</a:t>
            </a:r>
            <a:r>
              <a:rPr lang="en-US" noProof="0">
                <a:solidFill>
                  <a:srgbClr val="09403A"/>
                </a:solidFill>
                <a:effectLst/>
                <a:latin typeface="Work Sans Light" pitchFamily="2" charset="77"/>
              </a:rPr>
              <a:t> </a:t>
            </a:r>
            <a:r>
              <a:rPr lang="en-US" noProof="0" err="1">
                <a:solidFill>
                  <a:srgbClr val="09403A"/>
                </a:solidFill>
                <a:effectLst/>
                <a:latin typeface="Work Sans Light" pitchFamily="2" charset="77"/>
              </a:rPr>
              <a:t>licius</a:t>
            </a:r>
            <a:endParaRPr lang="en-US" noProof="0"/>
          </a:p>
          <a:p>
            <a:pPr marL="457200" marR="0" lvl="0" indent="-457200" algn="l" defTabSz="914400" rtl="0" eaLnBrk="1" fontAlgn="auto" latinLnBrk="0" hangingPunct="1">
              <a:lnSpc>
                <a:spcPct val="90000"/>
              </a:lnSpc>
              <a:spcBef>
                <a:spcPts val="1000"/>
              </a:spcBef>
              <a:spcAft>
                <a:spcPts val="0"/>
              </a:spcAft>
              <a:buClrTx/>
              <a:buSzTx/>
              <a:tabLst/>
              <a:defRPr/>
            </a:pPr>
            <a:r>
              <a:rPr lang="en-US" noProof="0"/>
              <a:t>Section Title</a:t>
            </a:r>
            <a:br>
              <a:rPr lang="en-US" noProof="0"/>
            </a:br>
            <a:r>
              <a:rPr lang="en-US" noProof="0">
                <a:solidFill>
                  <a:srgbClr val="09403A"/>
                </a:solidFill>
                <a:effectLst/>
                <a:latin typeface="Work Sans Light" pitchFamily="2" charset="77"/>
              </a:rPr>
              <a:t>Description of the section </a:t>
            </a:r>
            <a:r>
              <a:rPr lang="en-US" noProof="0" err="1">
                <a:solidFill>
                  <a:srgbClr val="09403A"/>
                </a:solidFill>
                <a:effectLst/>
                <a:latin typeface="Work Sans Light" pitchFamily="2" charset="77"/>
              </a:rPr>
              <a:t>reperum</a:t>
            </a:r>
            <a:r>
              <a:rPr lang="en-US" noProof="0">
                <a:solidFill>
                  <a:srgbClr val="09403A"/>
                </a:solidFill>
                <a:effectLst/>
                <a:latin typeface="Work Sans Light" pitchFamily="2" charset="77"/>
              </a:rPr>
              <a:t> </a:t>
            </a:r>
            <a:r>
              <a:rPr lang="en-US" noProof="0" err="1">
                <a:solidFill>
                  <a:srgbClr val="09403A"/>
                </a:solidFill>
                <a:effectLst/>
                <a:latin typeface="Work Sans Light" pitchFamily="2" charset="77"/>
              </a:rPr>
              <a:t>volest</a:t>
            </a:r>
            <a:r>
              <a:rPr lang="en-US" noProof="0">
                <a:solidFill>
                  <a:srgbClr val="09403A"/>
                </a:solidFill>
                <a:effectLst/>
                <a:latin typeface="Work Sans Light" pitchFamily="2" charset="77"/>
              </a:rPr>
              <a:t> </a:t>
            </a:r>
            <a:r>
              <a:rPr lang="en-US" noProof="0" err="1">
                <a:solidFill>
                  <a:srgbClr val="09403A"/>
                </a:solidFill>
                <a:effectLst/>
                <a:latin typeface="Work Sans Light" pitchFamily="2" charset="77"/>
              </a:rPr>
              <a:t>licius</a:t>
            </a:r>
            <a:endParaRPr lang="en-US" noProof="0"/>
          </a:p>
          <a:p>
            <a:pPr marL="457200" marR="0" lvl="0" indent="-457200" algn="l" defTabSz="914400" rtl="0" eaLnBrk="1" fontAlgn="auto" latinLnBrk="0" hangingPunct="1">
              <a:lnSpc>
                <a:spcPct val="90000"/>
              </a:lnSpc>
              <a:spcBef>
                <a:spcPts val="1000"/>
              </a:spcBef>
              <a:spcAft>
                <a:spcPts val="0"/>
              </a:spcAft>
              <a:buClrTx/>
              <a:buSzTx/>
              <a:tabLst/>
              <a:defRPr/>
            </a:pPr>
            <a:r>
              <a:rPr lang="en-US" noProof="0"/>
              <a:t>Section Title</a:t>
            </a:r>
            <a:br>
              <a:rPr lang="en-US" noProof="0"/>
            </a:br>
            <a:r>
              <a:rPr lang="en-US" noProof="0">
                <a:solidFill>
                  <a:srgbClr val="09403A"/>
                </a:solidFill>
                <a:effectLst/>
                <a:latin typeface="Work Sans Light" pitchFamily="2" charset="77"/>
              </a:rPr>
              <a:t>Description of the section </a:t>
            </a:r>
            <a:r>
              <a:rPr lang="en-US" noProof="0" err="1">
                <a:solidFill>
                  <a:srgbClr val="09403A"/>
                </a:solidFill>
                <a:effectLst/>
                <a:latin typeface="Work Sans Light" pitchFamily="2" charset="77"/>
              </a:rPr>
              <a:t>reperum</a:t>
            </a:r>
            <a:r>
              <a:rPr lang="en-US" noProof="0">
                <a:solidFill>
                  <a:srgbClr val="09403A"/>
                </a:solidFill>
                <a:effectLst/>
                <a:latin typeface="Work Sans Light" pitchFamily="2" charset="77"/>
              </a:rPr>
              <a:t> </a:t>
            </a:r>
            <a:r>
              <a:rPr lang="en-US" noProof="0" err="1">
                <a:solidFill>
                  <a:srgbClr val="09403A"/>
                </a:solidFill>
                <a:effectLst/>
                <a:latin typeface="Work Sans Light" pitchFamily="2" charset="77"/>
              </a:rPr>
              <a:t>volest</a:t>
            </a:r>
            <a:r>
              <a:rPr lang="en-US" noProof="0">
                <a:solidFill>
                  <a:srgbClr val="09403A"/>
                </a:solidFill>
                <a:effectLst/>
                <a:latin typeface="Work Sans Light" pitchFamily="2" charset="77"/>
              </a:rPr>
              <a:t> </a:t>
            </a:r>
            <a:r>
              <a:rPr lang="en-US" noProof="0" err="1">
                <a:solidFill>
                  <a:srgbClr val="09403A"/>
                </a:solidFill>
                <a:effectLst/>
                <a:latin typeface="Work Sans Light" pitchFamily="2" charset="77"/>
              </a:rPr>
              <a:t>licius</a:t>
            </a:r>
            <a:endParaRPr lang="en-US" noProof="0"/>
          </a:p>
        </p:txBody>
      </p:sp>
      <p:sp>
        <p:nvSpPr>
          <p:cNvPr id="19" name="Titel 1">
            <a:extLst>
              <a:ext uri="{FF2B5EF4-FFF2-40B4-BE49-F238E27FC236}">
                <a16:creationId xmlns:a16="http://schemas.microsoft.com/office/drawing/2014/main" id="{5A86D1F8-4A61-C54B-912F-9997363698B1}"/>
              </a:ext>
            </a:extLst>
          </p:cNvPr>
          <p:cNvSpPr>
            <a:spLocks noGrp="1"/>
          </p:cNvSpPr>
          <p:nvPr>
            <p:ph type="title" hasCustomPrompt="1"/>
          </p:nvPr>
        </p:nvSpPr>
        <p:spPr>
          <a:xfrm>
            <a:off x="507600" y="800852"/>
            <a:ext cx="11176800" cy="808458"/>
          </a:xfrm>
        </p:spPr>
        <p:txBody>
          <a:bodyPr bIns="251999" anchor="t"/>
          <a:lstStyle>
            <a:lvl1pPr>
              <a:defRPr/>
            </a:lvl1pPr>
          </a:lstStyle>
          <a:p>
            <a:r>
              <a:rPr lang="en-US" noProof="0"/>
              <a:t>Agenda with one column.</a:t>
            </a:r>
          </a:p>
        </p:txBody>
      </p:sp>
    </p:spTree>
    <p:extLst>
      <p:ext uri="{BB962C8B-B14F-4D97-AF65-F5344CB8AC3E}">
        <p14:creationId xmlns:p14="http://schemas.microsoft.com/office/powerpoint/2010/main" val="19962468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HeadLine | Subheadline | Four Column Body">
    <p:spTree>
      <p:nvGrpSpPr>
        <p:cNvPr id="1" name=""/>
        <p:cNvGrpSpPr/>
        <p:nvPr/>
      </p:nvGrpSpPr>
      <p:grpSpPr>
        <a:xfrm>
          <a:off x="0" y="0"/>
          <a:ext cx="0" cy="0"/>
          <a:chOff x="0" y="0"/>
          <a:chExt cx="0" cy="0"/>
        </a:xfrm>
      </p:grpSpPr>
      <p:sp>
        <p:nvSpPr>
          <p:cNvPr id="25" name="Text Placeholder 23">
            <a:extLst>
              <a:ext uri="{FF2B5EF4-FFF2-40B4-BE49-F238E27FC236}">
                <a16:creationId xmlns:a16="http://schemas.microsoft.com/office/drawing/2014/main" id="{46DEE2DA-84D2-6941-8A88-E29564D30A67}"/>
              </a:ext>
            </a:extLst>
          </p:cNvPr>
          <p:cNvSpPr>
            <a:spLocks noGrp="1"/>
          </p:cNvSpPr>
          <p:nvPr>
            <p:ph idx="1"/>
          </p:nvPr>
        </p:nvSpPr>
        <p:spPr>
          <a:xfrm>
            <a:off x="737566" y="2528888"/>
            <a:ext cx="2569197" cy="1938992"/>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7" name="Text Placeholder 23">
            <a:extLst>
              <a:ext uri="{FF2B5EF4-FFF2-40B4-BE49-F238E27FC236}">
                <a16:creationId xmlns:a16="http://schemas.microsoft.com/office/drawing/2014/main" id="{D9FC0674-D651-4342-A16B-262495BB3689}"/>
              </a:ext>
            </a:extLst>
          </p:cNvPr>
          <p:cNvSpPr>
            <a:spLocks noGrp="1"/>
          </p:cNvSpPr>
          <p:nvPr>
            <p:ph idx="16"/>
          </p:nvPr>
        </p:nvSpPr>
        <p:spPr>
          <a:xfrm>
            <a:off x="3455366" y="2528888"/>
            <a:ext cx="2569197" cy="1938992"/>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0" name="Text Placeholder 23">
            <a:extLst>
              <a:ext uri="{FF2B5EF4-FFF2-40B4-BE49-F238E27FC236}">
                <a16:creationId xmlns:a16="http://schemas.microsoft.com/office/drawing/2014/main" id="{1E574FEA-87A3-684A-91B0-8FCC1CBE5131}"/>
              </a:ext>
            </a:extLst>
          </p:cNvPr>
          <p:cNvSpPr>
            <a:spLocks noGrp="1"/>
          </p:cNvSpPr>
          <p:nvPr>
            <p:ph idx="17"/>
          </p:nvPr>
        </p:nvSpPr>
        <p:spPr>
          <a:xfrm>
            <a:off x="6169991" y="2528888"/>
            <a:ext cx="2569197" cy="1938992"/>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1" name="Text Placeholder 23">
            <a:extLst>
              <a:ext uri="{FF2B5EF4-FFF2-40B4-BE49-F238E27FC236}">
                <a16:creationId xmlns:a16="http://schemas.microsoft.com/office/drawing/2014/main" id="{84AD2305-29FE-4C4A-84B2-BBC5E2FBBEFE}"/>
              </a:ext>
            </a:extLst>
          </p:cNvPr>
          <p:cNvSpPr>
            <a:spLocks noGrp="1"/>
          </p:cNvSpPr>
          <p:nvPr>
            <p:ph idx="18"/>
          </p:nvPr>
        </p:nvSpPr>
        <p:spPr>
          <a:xfrm>
            <a:off x="8904288" y="2528888"/>
            <a:ext cx="2569197" cy="1938992"/>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lide Number Placeholder 5">
            <a:extLst>
              <a:ext uri="{FF2B5EF4-FFF2-40B4-BE49-F238E27FC236}">
                <a16:creationId xmlns:a16="http://schemas.microsoft.com/office/drawing/2014/main" id="{62DEDF1B-7DBE-8F40-8A83-8C7EA6CE40A3}"/>
              </a:ext>
            </a:extLst>
          </p:cNvPr>
          <p:cNvSpPr>
            <a:spLocks noGrp="1"/>
          </p:cNvSpPr>
          <p:nvPr>
            <p:ph type="sldNum" sz="quarter" idx="4"/>
          </p:nvPr>
        </p:nvSpPr>
        <p:spPr>
          <a:xfrm>
            <a:off x="11171275" y="6294734"/>
            <a:ext cx="288888" cy="123112"/>
          </a:xfrm>
          <a:prstGeom prst="rect">
            <a:avLst/>
          </a:prstGeom>
        </p:spPr>
        <p:txBody>
          <a:bodyPr vert="horz" wrap="square" lIns="0" tIns="0" rIns="0" bIns="0" rtlCol="0" anchor="t">
            <a:spAutoFit/>
          </a:bodyPr>
          <a:lstStyle>
            <a:lvl1pPr algn="r">
              <a:defRPr sz="800">
                <a:solidFill>
                  <a:schemeClr val="tx1"/>
                </a:solidFill>
                <a:latin typeface="Poppins SemiBold" panose="00000700000000000000" pitchFamily="2" charset="0"/>
                <a:cs typeface="Poppins SemiBold" panose="00000700000000000000" pitchFamily="2" charset="0"/>
              </a:defRPr>
            </a:lvl1pPr>
          </a:lstStyle>
          <a:p>
            <a:pPr algn="r"/>
            <a:fld id="{866D8E11-A83D-46AC-BA35-C493C365AC69}" type="slidenum">
              <a:rPr lang="en-US" smtClean="0"/>
              <a:pPr algn="r"/>
              <a:t>‹#›</a:t>
            </a:fld>
            <a:endParaRPr lang="en-US"/>
          </a:p>
        </p:txBody>
      </p:sp>
      <p:pic>
        <p:nvPicPr>
          <p:cNvPr id="24" name="Graphic 23">
            <a:extLst>
              <a:ext uri="{FF2B5EF4-FFF2-40B4-BE49-F238E27FC236}">
                <a16:creationId xmlns:a16="http://schemas.microsoft.com/office/drawing/2014/main" id="{7AB8396F-B144-C54D-BA6D-07FEFFACEFE9}"/>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67542" y="6184072"/>
            <a:ext cx="465932" cy="268807"/>
          </a:xfrm>
          <a:prstGeom prst="rect">
            <a:avLst/>
          </a:prstGeom>
        </p:spPr>
      </p:pic>
      <p:sp>
        <p:nvSpPr>
          <p:cNvPr id="15" name="Title Placeholder 22">
            <a:extLst>
              <a:ext uri="{FF2B5EF4-FFF2-40B4-BE49-F238E27FC236}">
                <a16:creationId xmlns:a16="http://schemas.microsoft.com/office/drawing/2014/main" id="{EBFD46A8-9883-7C44-9A78-21940658DD79}"/>
              </a:ext>
            </a:extLst>
          </p:cNvPr>
          <p:cNvSpPr>
            <a:spLocks noGrp="1"/>
          </p:cNvSpPr>
          <p:nvPr>
            <p:ph type="title" hasCustomPrompt="1"/>
          </p:nvPr>
        </p:nvSpPr>
        <p:spPr>
          <a:xfrm>
            <a:off x="731837" y="630659"/>
            <a:ext cx="10728326" cy="455509"/>
          </a:xfrm>
          <a:prstGeom prst="rect">
            <a:avLst/>
          </a:prstGeom>
        </p:spPr>
        <p:txBody>
          <a:bodyPr vert="horz" wrap="square" lIns="0" tIns="0" rIns="0" bIns="0" rtlCol="0" anchor="ctr">
            <a:spAutoFit/>
          </a:bodyPr>
          <a:lstStyle/>
          <a:p>
            <a:r>
              <a:rPr lang="en-US"/>
              <a:t>This is a headline</a:t>
            </a:r>
          </a:p>
        </p:txBody>
      </p:sp>
      <p:sp>
        <p:nvSpPr>
          <p:cNvPr id="20" name="Text Placeholder 24">
            <a:extLst>
              <a:ext uri="{FF2B5EF4-FFF2-40B4-BE49-F238E27FC236}">
                <a16:creationId xmlns:a16="http://schemas.microsoft.com/office/drawing/2014/main" id="{871005AC-5496-CE40-96A2-5FD7E23868FE}"/>
              </a:ext>
            </a:extLst>
          </p:cNvPr>
          <p:cNvSpPr>
            <a:spLocks noGrp="1"/>
          </p:cNvSpPr>
          <p:nvPr>
            <p:ph type="body" sz="quarter" idx="15" hasCustomPrompt="1"/>
          </p:nvPr>
        </p:nvSpPr>
        <p:spPr>
          <a:xfrm>
            <a:off x="731837" y="1157783"/>
            <a:ext cx="10728325" cy="669414"/>
          </a:xfrm>
          <a:prstGeom prst="rect">
            <a:avLst/>
          </a:prstGeom>
        </p:spPr>
        <p:txBody>
          <a:bodyPr lIns="0" tIns="0" rIns="0" bIns="0"/>
          <a:lstStyle>
            <a:lvl1pPr marL="0" indent="0">
              <a:lnSpc>
                <a:spcPct val="110000"/>
              </a:lnSpc>
              <a:spcAft>
                <a:spcPts val="1000"/>
              </a:spcAft>
              <a:buNone/>
              <a:defRPr sz="2000" baseline="0">
                <a:solidFill>
                  <a:schemeClr val="tx2"/>
                </a:solidFill>
                <a:latin typeface="Poppins Light" panose="00000400000000000000" pitchFamily="2" charset="0"/>
                <a:cs typeface="Poppins Light" panose="00000400000000000000" pitchFamily="2" charset="0"/>
              </a:defRPr>
            </a:lvl1pPr>
          </a:lstStyle>
          <a:p>
            <a:pPr lvl="0"/>
            <a:r>
              <a:rPr lang="en-US"/>
              <a:t>This is a subheading. 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a:t>
            </a:r>
          </a:p>
        </p:txBody>
      </p:sp>
      <p:grpSp>
        <p:nvGrpSpPr>
          <p:cNvPr id="22" name="Group 21">
            <a:extLst>
              <a:ext uri="{FF2B5EF4-FFF2-40B4-BE49-F238E27FC236}">
                <a16:creationId xmlns:a16="http://schemas.microsoft.com/office/drawing/2014/main" id="{CB79C4EA-4F41-2A4E-90FD-8C19C47C783E}"/>
              </a:ext>
            </a:extLst>
          </p:cNvPr>
          <p:cNvGrpSpPr/>
          <p:nvPr userDrawn="1"/>
        </p:nvGrpSpPr>
        <p:grpSpPr>
          <a:xfrm rot="16200000">
            <a:off x="6061664" y="-6061660"/>
            <a:ext cx="68678" cy="12192005"/>
            <a:chOff x="4713353" y="-1"/>
            <a:chExt cx="73891" cy="6858002"/>
          </a:xfrm>
        </p:grpSpPr>
        <p:sp>
          <p:nvSpPr>
            <p:cNvPr id="23" name="Rectangle 22">
              <a:extLst>
                <a:ext uri="{FF2B5EF4-FFF2-40B4-BE49-F238E27FC236}">
                  <a16:creationId xmlns:a16="http://schemas.microsoft.com/office/drawing/2014/main" id="{652C90D2-14D6-E74F-B847-79DD96575917}"/>
                </a:ext>
              </a:extLst>
            </p:cNvPr>
            <p:cNvSpPr/>
            <p:nvPr userDrawn="1"/>
          </p:nvSpPr>
          <p:spPr>
            <a:xfrm>
              <a:off x="4713353" y="-1"/>
              <a:ext cx="73890" cy="41165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CAF1EF5F-0E4E-084C-9B87-A23971104C7F}"/>
                </a:ext>
              </a:extLst>
            </p:cNvPr>
            <p:cNvSpPr/>
            <p:nvPr userDrawn="1"/>
          </p:nvSpPr>
          <p:spPr>
            <a:xfrm>
              <a:off x="4713354" y="1089421"/>
              <a:ext cx="73889" cy="3393281"/>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B5C00B8B-9975-014A-8D85-65557693E9BB}"/>
                </a:ext>
              </a:extLst>
            </p:cNvPr>
            <p:cNvSpPr/>
            <p:nvPr userDrawn="1"/>
          </p:nvSpPr>
          <p:spPr>
            <a:xfrm>
              <a:off x="4713354" y="4482703"/>
              <a:ext cx="73889" cy="677762"/>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C9C822ED-38B8-DC42-BE76-0AAF30BA4C72}"/>
                </a:ext>
              </a:extLst>
            </p:cNvPr>
            <p:cNvSpPr/>
            <p:nvPr userDrawn="1"/>
          </p:nvSpPr>
          <p:spPr>
            <a:xfrm>
              <a:off x="4713354" y="5160465"/>
              <a:ext cx="73887" cy="1697536"/>
            </a:xfrm>
            <a:prstGeom prst="rect">
              <a:avLst/>
            </a:prstGeom>
            <a:solidFill>
              <a:srgbClr val="0C32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0CCACB01-72D3-3842-AD99-9EB854120F0A}"/>
                </a:ext>
              </a:extLst>
            </p:cNvPr>
            <p:cNvSpPr/>
            <p:nvPr userDrawn="1"/>
          </p:nvSpPr>
          <p:spPr>
            <a:xfrm>
              <a:off x="4713356" y="411657"/>
              <a:ext cx="73888" cy="67776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739467822"/>
      </p:ext>
    </p:extLst>
  </p:cSld>
  <p:clrMapOvr>
    <a:masterClrMapping/>
  </p:clrMapOvr>
  <p:extLst>
    <p:ext uri="{DCECCB84-F9BA-43D5-87BE-67443E8EF086}">
      <p15:sldGuideLst xmlns:p15="http://schemas.microsoft.com/office/powerpoint/2012/main">
        <p15:guide id="1" pos="3795">
          <p15:clr>
            <a:srgbClr val="5ACBF0"/>
          </p15:clr>
        </p15:guide>
        <p15:guide id="2" pos="3885">
          <p15:clr>
            <a:srgbClr val="5ACBF0"/>
          </p15:clr>
        </p15:guide>
        <p15:guide id="3" pos="2083">
          <p15:clr>
            <a:srgbClr val="5ACBF0"/>
          </p15:clr>
        </p15:guide>
        <p15:guide id="4" pos="2170">
          <p15:clr>
            <a:srgbClr val="5ACBF0"/>
          </p15:clr>
        </p15:guide>
        <p15:guide id="5" pos="5505">
          <p15:clr>
            <a:srgbClr val="5ACBF0"/>
          </p15:clr>
        </p15:guide>
        <p15:guide id="6" pos="5609">
          <p15:clr>
            <a:srgbClr val="5ACBF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11" name="Slide Number Placeholder 5">
            <a:extLst>
              <a:ext uri="{FF2B5EF4-FFF2-40B4-BE49-F238E27FC236}">
                <a16:creationId xmlns:a16="http://schemas.microsoft.com/office/drawing/2014/main" id="{47A39E62-F70C-A449-8D2A-5459F7ADE876}"/>
              </a:ext>
            </a:extLst>
          </p:cNvPr>
          <p:cNvSpPr>
            <a:spLocks noGrp="1"/>
          </p:cNvSpPr>
          <p:nvPr>
            <p:ph type="sldNum" sz="quarter" idx="4"/>
          </p:nvPr>
        </p:nvSpPr>
        <p:spPr>
          <a:xfrm>
            <a:off x="11171275" y="6294734"/>
            <a:ext cx="288888" cy="123112"/>
          </a:xfrm>
          <a:prstGeom prst="rect">
            <a:avLst/>
          </a:prstGeom>
        </p:spPr>
        <p:txBody>
          <a:bodyPr vert="horz" wrap="square" lIns="0" tIns="0" rIns="0" bIns="0" rtlCol="0" anchor="t">
            <a:spAutoFit/>
          </a:bodyPr>
          <a:lstStyle>
            <a:lvl1pPr algn="r">
              <a:defRPr sz="800">
                <a:solidFill>
                  <a:schemeClr val="tx1"/>
                </a:solidFill>
                <a:latin typeface="Poppins SemiBold" panose="00000700000000000000" pitchFamily="2" charset="0"/>
                <a:cs typeface="Poppins SemiBold" panose="00000700000000000000" pitchFamily="2" charset="0"/>
              </a:defRPr>
            </a:lvl1pPr>
          </a:lstStyle>
          <a:p>
            <a:pPr algn="r"/>
            <a:fld id="{866D8E11-A83D-46AC-BA35-C493C365AC69}" type="slidenum">
              <a:rPr lang="en-US" smtClean="0"/>
              <a:pPr algn="r"/>
              <a:t>‹#›</a:t>
            </a:fld>
            <a:endParaRPr lang="en-US"/>
          </a:p>
        </p:txBody>
      </p:sp>
      <p:pic>
        <p:nvPicPr>
          <p:cNvPr id="12" name="Graphic 11">
            <a:extLst>
              <a:ext uri="{FF2B5EF4-FFF2-40B4-BE49-F238E27FC236}">
                <a16:creationId xmlns:a16="http://schemas.microsoft.com/office/drawing/2014/main" id="{C63C02C6-113D-9E4E-BD99-9B84A39544E1}"/>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67542" y="6184072"/>
            <a:ext cx="465932" cy="268807"/>
          </a:xfrm>
          <a:prstGeom prst="rect">
            <a:avLst/>
          </a:prstGeom>
        </p:spPr>
      </p:pic>
      <p:grpSp>
        <p:nvGrpSpPr>
          <p:cNvPr id="9" name="Group 8">
            <a:extLst>
              <a:ext uri="{FF2B5EF4-FFF2-40B4-BE49-F238E27FC236}">
                <a16:creationId xmlns:a16="http://schemas.microsoft.com/office/drawing/2014/main" id="{E28CE95A-0992-0B43-BF72-5C4EB5BADEBF}"/>
              </a:ext>
            </a:extLst>
          </p:cNvPr>
          <p:cNvGrpSpPr/>
          <p:nvPr userDrawn="1"/>
        </p:nvGrpSpPr>
        <p:grpSpPr>
          <a:xfrm rot="16200000">
            <a:off x="6061664" y="-6061660"/>
            <a:ext cx="68678" cy="12192005"/>
            <a:chOff x="4713353" y="-1"/>
            <a:chExt cx="73891" cy="6858002"/>
          </a:xfrm>
        </p:grpSpPr>
        <p:sp>
          <p:nvSpPr>
            <p:cNvPr id="10" name="Rectangle 9">
              <a:extLst>
                <a:ext uri="{FF2B5EF4-FFF2-40B4-BE49-F238E27FC236}">
                  <a16:creationId xmlns:a16="http://schemas.microsoft.com/office/drawing/2014/main" id="{F6755BC6-E198-9946-8204-16650F34D9FE}"/>
                </a:ext>
              </a:extLst>
            </p:cNvPr>
            <p:cNvSpPr/>
            <p:nvPr userDrawn="1"/>
          </p:nvSpPr>
          <p:spPr>
            <a:xfrm>
              <a:off x="4713353" y="-1"/>
              <a:ext cx="73890" cy="41165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13A008C7-DD5B-094B-9EAC-348AAD8C0359}"/>
                </a:ext>
              </a:extLst>
            </p:cNvPr>
            <p:cNvSpPr/>
            <p:nvPr userDrawn="1"/>
          </p:nvSpPr>
          <p:spPr>
            <a:xfrm>
              <a:off x="4713354" y="1089421"/>
              <a:ext cx="73889" cy="3393281"/>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77392C6-93EA-0E4F-9928-FC3365B41C14}"/>
                </a:ext>
              </a:extLst>
            </p:cNvPr>
            <p:cNvSpPr/>
            <p:nvPr userDrawn="1"/>
          </p:nvSpPr>
          <p:spPr>
            <a:xfrm>
              <a:off x="4713354" y="4482703"/>
              <a:ext cx="73889" cy="677762"/>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075F69D1-816F-684E-9382-EA92549B7815}"/>
                </a:ext>
              </a:extLst>
            </p:cNvPr>
            <p:cNvSpPr/>
            <p:nvPr userDrawn="1"/>
          </p:nvSpPr>
          <p:spPr>
            <a:xfrm>
              <a:off x="4713354" y="5160465"/>
              <a:ext cx="73887" cy="1697536"/>
            </a:xfrm>
            <a:prstGeom prst="rect">
              <a:avLst/>
            </a:prstGeom>
            <a:solidFill>
              <a:srgbClr val="0C32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568B9D97-51F8-564F-9429-07B4186168FC}"/>
                </a:ext>
              </a:extLst>
            </p:cNvPr>
            <p:cNvSpPr/>
            <p:nvPr userDrawn="1"/>
          </p:nvSpPr>
          <p:spPr>
            <a:xfrm>
              <a:off x="4713356" y="411657"/>
              <a:ext cx="73888" cy="67776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54430588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am Photos | Large">
    <p:spTree>
      <p:nvGrpSpPr>
        <p:cNvPr id="1" name=""/>
        <p:cNvGrpSpPr/>
        <p:nvPr/>
      </p:nvGrpSpPr>
      <p:grpSpPr>
        <a:xfrm>
          <a:off x="0" y="0"/>
          <a:ext cx="0" cy="0"/>
          <a:chOff x="0" y="0"/>
          <a:chExt cx="0" cy="0"/>
        </a:xfrm>
      </p:grpSpPr>
      <p:sp>
        <p:nvSpPr>
          <p:cNvPr id="7" name="Rectangle 6"/>
          <p:cNvSpPr/>
          <p:nvPr userDrawn="1"/>
        </p:nvSpPr>
        <p:spPr>
          <a:xfrm>
            <a:off x="731838" y="4427780"/>
            <a:ext cx="2284412" cy="16976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sz="quarter" idx="15"/>
          </p:nvPr>
        </p:nvSpPr>
        <p:spPr>
          <a:xfrm>
            <a:off x="731838" y="1808164"/>
            <a:ext cx="2284412" cy="2619616"/>
          </a:xfrm>
          <a:solidFill>
            <a:schemeClr val="bg2"/>
          </a:solidFill>
        </p:spPr>
        <p:txBody>
          <a:bodyPr bIns="1008000" anchor="ctr">
            <a:noAutofit/>
          </a:bodyPr>
          <a:lstStyle>
            <a:lvl1pPr algn="ctr">
              <a:buNone/>
              <a:defRPr sz="1600"/>
            </a:lvl1pPr>
          </a:lstStyle>
          <a:p>
            <a:endParaRPr lang="en-US"/>
          </a:p>
        </p:txBody>
      </p:sp>
      <p:sp>
        <p:nvSpPr>
          <p:cNvPr id="6" name="Text Placeholder 5"/>
          <p:cNvSpPr>
            <a:spLocks noGrp="1"/>
          </p:cNvSpPr>
          <p:nvPr>
            <p:ph type="body" sz="quarter" idx="16" hasCustomPrompt="1"/>
          </p:nvPr>
        </p:nvSpPr>
        <p:spPr>
          <a:xfrm>
            <a:off x="861238" y="4629005"/>
            <a:ext cx="2030818" cy="541687"/>
          </a:xfrm>
        </p:spPr>
        <p:txBody>
          <a:bodyPr>
            <a:spAutoFit/>
          </a:bodyPr>
          <a:lstStyle>
            <a:lvl1pPr marL="0" indent="0">
              <a:spcBef>
                <a:spcPts val="0"/>
              </a:spcBef>
              <a:spcAft>
                <a:spcPts val="0"/>
              </a:spcAft>
              <a:buFont typeface="Arial" panose="020B0604020202020204" pitchFamily="34" charset="0"/>
              <a:buNone/>
              <a:defRPr sz="1600" baseline="0">
                <a:solidFill>
                  <a:schemeClr val="bg1"/>
                </a:solidFill>
                <a:latin typeface="+mj-lt"/>
              </a:defRPr>
            </a:lvl1pPr>
          </a:lstStyle>
          <a:p>
            <a:pPr lvl="0"/>
            <a:r>
              <a:rPr lang="en-US"/>
              <a:t>First name </a:t>
            </a:r>
            <a:br>
              <a:rPr lang="en-US"/>
            </a:br>
            <a:r>
              <a:rPr lang="en-US"/>
              <a:t>Last Name</a:t>
            </a:r>
          </a:p>
        </p:txBody>
      </p:sp>
      <p:sp>
        <p:nvSpPr>
          <p:cNvPr id="22" name="Text Placeholder 5"/>
          <p:cNvSpPr>
            <a:spLocks noGrp="1"/>
          </p:cNvSpPr>
          <p:nvPr>
            <p:ph type="body" sz="quarter" idx="17" hasCustomPrompt="1"/>
          </p:nvPr>
        </p:nvSpPr>
        <p:spPr>
          <a:xfrm>
            <a:off x="861238" y="5337445"/>
            <a:ext cx="2030818" cy="169277"/>
          </a:xfrm>
        </p:spPr>
        <p:txBody>
          <a:bodyPr/>
          <a:lstStyle>
            <a:lvl1pPr>
              <a:spcBef>
                <a:spcPts val="0"/>
              </a:spcBef>
              <a:spcAft>
                <a:spcPts val="0"/>
              </a:spcAft>
              <a:buNone/>
              <a:defRPr sz="1000" baseline="0">
                <a:solidFill>
                  <a:schemeClr val="bg1"/>
                </a:solidFill>
                <a:latin typeface="+mn-lt"/>
              </a:defRPr>
            </a:lvl1pPr>
          </a:lstStyle>
          <a:p>
            <a:pPr lvl="0"/>
            <a:r>
              <a:rPr lang="en-US"/>
              <a:t>Job Title</a:t>
            </a:r>
          </a:p>
        </p:txBody>
      </p:sp>
      <p:sp>
        <p:nvSpPr>
          <p:cNvPr id="24" name="Text Placeholder 5"/>
          <p:cNvSpPr>
            <a:spLocks noGrp="1"/>
          </p:cNvSpPr>
          <p:nvPr>
            <p:ph type="body" sz="quarter" idx="18" hasCustomPrompt="1"/>
          </p:nvPr>
        </p:nvSpPr>
        <p:spPr>
          <a:xfrm>
            <a:off x="861238" y="5593240"/>
            <a:ext cx="2030818" cy="338554"/>
          </a:xfrm>
        </p:spPr>
        <p:txBody>
          <a:bodyPr/>
          <a:lstStyle>
            <a:lvl1pPr>
              <a:spcBef>
                <a:spcPts val="0"/>
              </a:spcBef>
              <a:spcAft>
                <a:spcPts val="0"/>
              </a:spcAft>
              <a:buNone/>
              <a:defRPr sz="1000" baseline="0">
                <a:solidFill>
                  <a:schemeClr val="bg1"/>
                </a:solidFill>
                <a:latin typeface="+mn-lt"/>
              </a:defRPr>
            </a:lvl1pPr>
          </a:lstStyle>
          <a:p>
            <a:pPr lvl="0"/>
            <a:r>
              <a:rPr lang="en-US" noProof="0" err="1"/>
              <a:t>name.surename@suse.com</a:t>
            </a:r>
            <a:endParaRPr lang="en-US" noProof="0"/>
          </a:p>
          <a:p>
            <a:pPr lvl="0"/>
            <a:r>
              <a:rPr lang="en-US" noProof="0"/>
              <a:t>+49 123 456 789</a:t>
            </a:r>
          </a:p>
        </p:txBody>
      </p:sp>
      <p:sp>
        <p:nvSpPr>
          <p:cNvPr id="26" name="Rectangle 25"/>
          <p:cNvSpPr/>
          <p:nvPr userDrawn="1"/>
        </p:nvSpPr>
        <p:spPr>
          <a:xfrm>
            <a:off x="3143250" y="4427780"/>
            <a:ext cx="2284412" cy="169761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Picture Placeholder 2"/>
          <p:cNvSpPr>
            <a:spLocks noGrp="1"/>
          </p:cNvSpPr>
          <p:nvPr>
            <p:ph type="pic" sz="quarter" idx="19"/>
          </p:nvPr>
        </p:nvSpPr>
        <p:spPr>
          <a:xfrm>
            <a:off x="3143250" y="1808164"/>
            <a:ext cx="2284412" cy="2619616"/>
          </a:xfrm>
          <a:solidFill>
            <a:schemeClr val="bg2"/>
          </a:solidFill>
        </p:spPr>
        <p:txBody>
          <a:bodyPr bIns="1008000" anchor="ctr">
            <a:noAutofit/>
          </a:bodyPr>
          <a:lstStyle>
            <a:lvl1pPr algn="ctr">
              <a:buNone/>
              <a:defRPr sz="1600"/>
            </a:lvl1pPr>
          </a:lstStyle>
          <a:p>
            <a:endParaRPr lang="en-US"/>
          </a:p>
        </p:txBody>
      </p:sp>
      <p:sp>
        <p:nvSpPr>
          <p:cNvPr id="30" name="Text Placeholder 5"/>
          <p:cNvSpPr>
            <a:spLocks noGrp="1"/>
          </p:cNvSpPr>
          <p:nvPr>
            <p:ph type="body" sz="quarter" idx="20" hasCustomPrompt="1"/>
          </p:nvPr>
        </p:nvSpPr>
        <p:spPr>
          <a:xfrm>
            <a:off x="3272650" y="4629005"/>
            <a:ext cx="2030818" cy="541687"/>
          </a:xfrm>
        </p:spPr>
        <p:txBody>
          <a:bodyPr>
            <a:spAutoFit/>
          </a:bodyPr>
          <a:lstStyle>
            <a:lvl1pPr marL="0" indent="0">
              <a:spcBef>
                <a:spcPts val="0"/>
              </a:spcBef>
              <a:spcAft>
                <a:spcPts val="0"/>
              </a:spcAft>
              <a:buNone/>
              <a:defRPr sz="1600" baseline="0">
                <a:solidFill>
                  <a:schemeClr val="bg1"/>
                </a:solidFill>
                <a:latin typeface="+mj-lt"/>
              </a:defRPr>
            </a:lvl1pPr>
          </a:lstStyle>
          <a:p>
            <a:pPr lvl="0"/>
            <a:r>
              <a:rPr lang="en-US"/>
              <a:t>First name </a:t>
            </a:r>
            <a:br>
              <a:rPr lang="en-US"/>
            </a:br>
            <a:r>
              <a:rPr lang="en-US"/>
              <a:t>Last Name</a:t>
            </a:r>
          </a:p>
        </p:txBody>
      </p:sp>
      <p:sp>
        <p:nvSpPr>
          <p:cNvPr id="31" name="Text Placeholder 5"/>
          <p:cNvSpPr>
            <a:spLocks noGrp="1"/>
          </p:cNvSpPr>
          <p:nvPr>
            <p:ph type="body" sz="quarter" idx="21" hasCustomPrompt="1"/>
          </p:nvPr>
        </p:nvSpPr>
        <p:spPr>
          <a:xfrm>
            <a:off x="3272650" y="5337445"/>
            <a:ext cx="2030818" cy="169277"/>
          </a:xfrm>
        </p:spPr>
        <p:txBody>
          <a:bodyPr/>
          <a:lstStyle>
            <a:lvl1pPr>
              <a:spcBef>
                <a:spcPts val="0"/>
              </a:spcBef>
              <a:spcAft>
                <a:spcPts val="0"/>
              </a:spcAft>
              <a:buNone/>
              <a:defRPr sz="1000" baseline="0">
                <a:solidFill>
                  <a:schemeClr val="bg1"/>
                </a:solidFill>
                <a:latin typeface="+mn-lt"/>
              </a:defRPr>
            </a:lvl1pPr>
          </a:lstStyle>
          <a:p>
            <a:pPr lvl="0"/>
            <a:r>
              <a:rPr lang="en-US"/>
              <a:t>Job Title</a:t>
            </a:r>
          </a:p>
        </p:txBody>
      </p:sp>
      <p:sp>
        <p:nvSpPr>
          <p:cNvPr id="32" name="Text Placeholder 5"/>
          <p:cNvSpPr>
            <a:spLocks noGrp="1"/>
          </p:cNvSpPr>
          <p:nvPr>
            <p:ph type="body" sz="quarter" idx="22" hasCustomPrompt="1"/>
          </p:nvPr>
        </p:nvSpPr>
        <p:spPr>
          <a:xfrm>
            <a:off x="3272650" y="5593240"/>
            <a:ext cx="2030818" cy="338554"/>
          </a:xfrm>
        </p:spPr>
        <p:txBody>
          <a:bodyPr/>
          <a:lstStyle>
            <a:lvl1pPr>
              <a:spcBef>
                <a:spcPts val="0"/>
              </a:spcBef>
              <a:spcAft>
                <a:spcPts val="0"/>
              </a:spcAft>
              <a:buNone/>
              <a:defRPr sz="1000" baseline="0">
                <a:solidFill>
                  <a:schemeClr val="bg1"/>
                </a:solidFill>
                <a:latin typeface="+mn-lt"/>
              </a:defRPr>
            </a:lvl1pPr>
          </a:lstStyle>
          <a:p>
            <a:pPr lvl="0"/>
            <a:r>
              <a:rPr lang="en-US" noProof="0" err="1"/>
              <a:t>name.surename@suse.com</a:t>
            </a:r>
            <a:endParaRPr lang="en-US" noProof="0"/>
          </a:p>
          <a:p>
            <a:pPr lvl="0"/>
            <a:r>
              <a:rPr lang="en-US" noProof="0"/>
              <a:t>+49 123 456 789</a:t>
            </a:r>
          </a:p>
        </p:txBody>
      </p:sp>
      <p:sp>
        <p:nvSpPr>
          <p:cNvPr id="33" name="Rectangle 32"/>
          <p:cNvSpPr/>
          <p:nvPr userDrawn="1"/>
        </p:nvSpPr>
        <p:spPr>
          <a:xfrm>
            <a:off x="5556251" y="4427780"/>
            <a:ext cx="2284412" cy="169761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Picture Placeholder 2"/>
          <p:cNvSpPr>
            <a:spLocks noGrp="1"/>
          </p:cNvSpPr>
          <p:nvPr>
            <p:ph type="pic" sz="quarter" idx="23"/>
          </p:nvPr>
        </p:nvSpPr>
        <p:spPr>
          <a:xfrm>
            <a:off x="5556251" y="1808164"/>
            <a:ext cx="2284412" cy="2619616"/>
          </a:xfrm>
          <a:solidFill>
            <a:schemeClr val="bg2"/>
          </a:solidFill>
        </p:spPr>
        <p:txBody>
          <a:bodyPr bIns="1008000" anchor="ctr">
            <a:noAutofit/>
          </a:bodyPr>
          <a:lstStyle>
            <a:lvl1pPr algn="ctr">
              <a:buNone/>
              <a:defRPr sz="1600"/>
            </a:lvl1pPr>
          </a:lstStyle>
          <a:p>
            <a:endParaRPr lang="en-US"/>
          </a:p>
        </p:txBody>
      </p:sp>
      <p:sp>
        <p:nvSpPr>
          <p:cNvPr id="35" name="Text Placeholder 5"/>
          <p:cNvSpPr>
            <a:spLocks noGrp="1"/>
          </p:cNvSpPr>
          <p:nvPr>
            <p:ph type="body" sz="quarter" idx="24" hasCustomPrompt="1"/>
          </p:nvPr>
        </p:nvSpPr>
        <p:spPr>
          <a:xfrm>
            <a:off x="5685651" y="4629005"/>
            <a:ext cx="2030818" cy="541687"/>
          </a:xfrm>
        </p:spPr>
        <p:txBody>
          <a:bodyPr>
            <a:spAutoFit/>
          </a:bodyPr>
          <a:lstStyle>
            <a:lvl1pPr marL="0" indent="0">
              <a:spcBef>
                <a:spcPts val="0"/>
              </a:spcBef>
              <a:spcAft>
                <a:spcPts val="0"/>
              </a:spcAft>
              <a:buNone/>
              <a:defRPr sz="1600" baseline="0">
                <a:solidFill>
                  <a:schemeClr val="bg1"/>
                </a:solidFill>
                <a:latin typeface="+mj-lt"/>
              </a:defRPr>
            </a:lvl1pPr>
          </a:lstStyle>
          <a:p>
            <a:pPr lvl="0"/>
            <a:r>
              <a:rPr lang="en-US"/>
              <a:t>First name </a:t>
            </a:r>
            <a:br>
              <a:rPr lang="en-US"/>
            </a:br>
            <a:r>
              <a:rPr lang="en-US"/>
              <a:t>Last Name</a:t>
            </a:r>
          </a:p>
        </p:txBody>
      </p:sp>
      <p:sp>
        <p:nvSpPr>
          <p:cNvPr id="36" name="Text Placeholder 5"/>
          <p:cNvSpPr>
            <a:spLocks noGrp="1"/>
          </p:cNvSpPr>
          <p:nvPr>
            <p:ph type="body" sz="quarter" idx="25" hasCustomPrompt="1"/>
          </p:nvPr>
        </p:nvSpPr>
        <p:spPr>
          <a:xfrm>
            <a:off x="5685651" y="5337445"/>
            <a:ext cx="2030818" cy="169277"/>
          </a:xfrm>
        </p:spPr>
        <p:txBody>
          <a:bodyPr/>
          <a:lstStyle>
            <a:lvl1pPr>
              <a:spcBef>
                <a:spcPts val="0"/>
              </a:spcBef>
              <a:spcAft>
                <a:spcPts val="0"/>
              </a:spcAft>
              <a:buNone/>
              <a:defRPr sz="1000" baseline="0">
                <a:solidFill>
                  <a:schemeClr val="bg1"/>
                </a:solidFill>
                <a:latin typeface="+mn-lt"/>
              </a:defRPr>
            </a:lvl1pPr>
          </a:lstStyle>
          <a:p>
            <a:pPr lvl="0"/>
            <a:r>
              <a:rPr lang="en-US"/>
              <a:t>Job Title</a:t>
            </a:r>
          </a:p>
        </p:txBody>
      </p:sp>
      <p:sp>
        <p:nvSpPr>
          <p:cNvPr id="37" name="Text Placeholder 5"/>
          <p:cNvSpPr>
            <a:spLocks noGrp="1"/>
          </p:cNvSpPr>
          <p:nvPr>
            <p:ph type="body" sz="quarter" idx="26" hasCustomPrompt="1"/>
          </p:nvPr>
        </p:nvSpPr>
        <p:spPr>
          <a:xfrm>
            <a:off x="5685651" y="5593240"/>
            <a:ext cx="2030818" cy="338554"/>
          </a:xfrm>
        </p:spPr>
        <p:txBody>
          <a:bodyPr/>
          <a:lstStyle>
            <a:lvl1pPr>
              <a:spcBef>
                <a:spcPts val="0"/>
              </a:spcBef>
              <a:spcAft>
                <a:spcPts val="0"/>
              </a:spcAft>
              <a:buNone/>
              <a:defRPr sz="1000" baseline="0">
                <a:solidFill>
                  <a:schemeClr val="bg1"/>
                </a:solidFill>
                <a:latin typeface="+mn-lt"/>
              </a:defRPr>
            </a:lvl1pPr>
          </a:lstStyle>
          <a:p>
            <a:pPr lvl="0"/>
            <a:r>
              <a:rPr lang="en-US" noProof="0" err="1"/>
              <a:t>name.surename@suse.com</a:t>
            </a:r>
            <a:endParaRPr lang="en-US" noProof="0"/>
          </a:p>
          <a:p>
            <a:pPr lvl="0"/>
            <a:r>
              <a:rPr lang="en-US" noProof="0"/>
              <a:t>+49 123 456 789</a:t>
            </a:r>
          </a:p>
        </p:txBody>
      </p:sp>
      <p:sp>
        <p:nvSpPr>
          <p:cNvPr id="38" name="Rectangle 37"/>
          <p:cNvSpPr/>
          <p:nvPr userDrawn="1"/>
        </p:nvSpPr>
        <p:spPr>
          <a:xfrm>
            <a:off x="7969250" y="4427780"/>
            <a:ext cx="2284412" cy="169761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Picture Placeholder 2"/>
          <p:cNvSpPr>
            <a:spLocks noGrp="1"/>
          </p:cNvSpPr>
          <p:nvPr>
            <p:ph type="pic" sz="quarter" idx="27"/>
          </p:nvPr>
        </p:nvSpPr>
        <p:spPr>
          <a:xfrm>
            <a:off x="7969250" y="1808164"/>
            <a:ext cx="2284412" cy="2619616"/>
          </a:xfrm>
          <a:solidFill>
            <a:schemeClr val="bg2"/>
          </a:solidFill>
        </p:spPr>
        <p:txBody>
          <a:bodyPr bIns="1008000" anchor="ctr">
            <a:noAutofit/>
          </a:bodyPr>
          <a:lstStyle>
            <a:lvl1pPr algn="ctr">
              <a:buNone/>
              <a:defRPr sz="1600"/>
            </a:lvl1pPr>
          </a:lstStyle>
          <a:p>
            <a:endParaRPr lang="en-US"/>
          </a:p>
        </p:txBody>
      </p:sp>
      <p:sp>
        <p:nvSpPr>
          <p:cNvPr id="40" name="Text Placeholder 5"/>
          <p:cNvSpPr>
            <a:spLocks noGrp="1"/>
          </p:cNvSpPr>
          <p:nvPr>
            <p:ph type="body" sz="quarter" idx="28" hasCustomPrompt="1"/>
          </p:nvPr>
        </p:nvSpPr>
        <p:spPr>
          <a:xfrm>
            <a:off x="8098650" y="4629005"/>
            <a:ext cx="2030818" cy="541687"/>
          </a:xfrm>
        </p:spPr>
        <p:txBody>
          <a:bodyPr>
            <a:spAutoFit/>
          </a:bodyPr>
          <a:lstStyle>
            <a:lvl1pPr marL="0" indent="0">
              <a:spcBef>
                <a:spcPts val="0"/>
              </a:spcBef>
              <a:spcAft>
                <a:spcPts val="0"/>
              </a:spcAft>
              <a:buNone/>
              <a:defRPr sz="1600" baseline="0">
                <a:solidFill>
                  <a:schemeClr val="bg1"/>
                </a:solidFill>
                <a:latin typeface="+mj-lt"/>
              </a:defRPr>
            </a:lvl1pPr>
          </a:lstStyle>
          <a:p>
            <a:pPr lvl="0"/>
            <a:r>
              <a:rPr lang="en-US"/>
              <a:t>First name </a:t>
            </a:r>
            <a:br>
              <a:rPr lang="en-US"/>
            </a:br>
            <a:r>
              <a:rPr lang="en-US"/>
              <a:t>Last Name</a:t>
            </a:r>
          </a:p>
        </p:txBody>
      </p:sp>
      <p:sp>
        <p:nvSpPr>
          <p:cNvPr id="41" name="Text Placeholder 5"/>
          <p:cNvSpPr>
            <a:spLocks noGrp="1"/>
          </p:cNvSpPr>
          <p:nvPr>
            <p:ph type="body" sz="quarter" idx="29" hasCustomPrompt="1"/>
          </p:nvPr>
        </p:nvSpPr>
        <p:spPr>
          <a:xfrm>
            <a:off x="8098650" y="5337445"/>
            <a:ext cx="2030818" cy="169277"/>
          </a:xfrm>
        </p:spPr>
        <p:txBody>
          <a:bodyPr/>
          <a:lstStyle>
            <a:lvl1pPr>
              <a:spcBef>
                <a:spcPts val="0"/>
              </a:spcBef>
              <a:spcAft>
                <a:spcPts val="0"/>
              </a:spcAft>
              <a:buNone/>
              <a:defRPr sz="1000" baseline="0">
                <a:solidFill>
                  <a:schemeClr val="bg1"/>
                </a:solidFill>
                <a:latin typeface="+mn-lt"/>
              </a:defRPr>
            </a:lvl1pPr>
          </a:lstStyle>
          <a:p>
            <a:pPr lvl="0"/>
            <a:r>
              <a:rPr lang="en-US"/>
              <a:t>Job Title</a:t>
            </a:r>
          </a:p>
        </p:txBody>
      </p:sp>
      <p:sp>
        <p:nvSpPr>
          <p:cNvPr id="42" name="Text Placeholder 5"/>
          <p:cNvSpPr>
            <a:spLocks noGrp="1"/>
          </p:cNvSpPr>
          <p:nvPr>
            <p:ph type="body" sz="quarter" idx="30" hasCustomPrompt="1"/>
          </p:nvPr>
        </p:nvSpPr>
        <p:spPr>
          <a:xfrm>
            <a:off x="8098650" y="5593240"/>
            <a:ext cx="2030818" cy="338554"/>
          </a:xfrm>
        </p:spPr>
        <p:txBody>
          <a:bodyPr/>
          <a:lstStyle>
            <a:lvl1pPr>
              <a:spcBef>
                <a:spcPts val="0"/>
              </a:spcBef>
              <a:spcAft>
                <a:spcPts val="0"/>
              </a:spcAft>
              <a:buNone/>
              <a:defRPr sz="1000" baseline="0">
                <a:solidFill>
                  <a:schemeClr val="bg1"/>
                </a:solidFill>
                <a:latin typeface="+mn-lt"/>
              </a:defRPr>
            </a:lvl1pPr>
          </a:lstStyle>
          <a:p>
            <a:pPr lvl="0"/>
            <a:r>
              <a:rPr lang="en-US" noProof="0" err="1"/>
              <a:t>name.surename@suse.com</a:t>
            </a:r>
            <a:endParaRPr lang="en-US" noProof="0"/>
          </a:p>
          <a:p>
            <a:pPr lvl="0"/>
            <a:r>
              <a:rPr lang="en-US" noProof="0"/>
              <a:t>+49 123 456 789</a:t>
            </a:r>
          </a:p>
        </p:txBody>
      </p:sp>
      <p:sp>
        <p:nvSpPr>
          <p:cNvPr id="44" name="Slide Number Placeholder 5">
            <a:extLst>
              <a:ext uri="{FF2B5EF4-FFF2-40B4-BE49-F238E27FC236}">
                <a16:creationId xmlns:a16="http://schemas.microsoft.com/office/drawing/2014/main" id="{949C644F-0BDF-644F-99DF-183820E03933}"/>
              </a:ext>
            </a:extLst>
          </p:cNvPr>
          <p:cNvSpPr>
            <a:spLocks noGrp="1"/>
          </p:cNvSpPr>
          <p:nvPr>
            <p:ph type="sldNum" sz="quarter" idx="4"/>
          </p:nvPr>
        </p:nvSpPr>
        <p:spPr>
          <a:xfrm>
            <a:off x="11171275" y="6294734"/>
            <a:ext cx="288888" cy="123112"/>
          </a:xfrm>
          <a:prstGeom prst="rect">
            <a:avLst/>
          </a:prstGeom>
        </p:spPr>
        <p:txBody>
          <a:bodyPr vert="horz" wrap="square" lIns="0" tIns="0" rIns="0" bIns="0" rtlCol="0" anchor="t">
            <a:spAutoFit/>
          </a:bodyPr>
          <a:lstStyle>
            <a:lvl1pPr algn="r">
              <a:defRPr sz="800">
                <a:solidFill>
                  <a:schemeClr val="tx1"/>
                </a:solidFill>
                <a:latin typeface="Poppins SemiBold" panose="00000700000000000000" pitchFamily="2" charset="0"/>
                <a:cs typeface="Poppins SemiBold" panose="00000700000000000000" pitchFamily="2" charset="0"/>
              </a:defRPr>
            </a:lvl1pPr>
          </a:lstStyle>
          <a:p>
            <a:pPr algn="r"/>
            <a:fld id="{866D8E11-A83D-46AC-BA35-C493C365AC69}" type="slidenum">
              <a:rPr lang="en-US" smtClean="0"/>
              <a:pPr algn="r"/>
              <a:t>‹#›</a:t>
            </a:fld>
            <a:endParaRPr lang="en-US"/>
          </a:p>
        </p:txBody>
      </p:sp>
      <p:pic>
        <p:nvPicPr>
          <p:cNvPr id="47" name="Graphic 46">
            <a:extLst>
              <a:ext uri="{FF2B5EF4-FFF2-40B4-BE49-F238E27FC236}">
                <a16:creationId xmlns:a16="http://schemas.microsoft.com/office/drawing/2014/main" id="{2E813C9D-B971-0C47-9C8C-B78ABB099635}"/>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67542" y="6184072"/>
            <a:ext cx="465932" cy="268807"/>
          </a:xfrm>
          <a:prstGeom prst="rect">
            <a:avLst/>
          </a:prstGeom>
        </p:spPr>
      </p:pic>
      <p:sp>
        <p:nvSpPr>
          <p:cNvPr id="43" name="Title Placeholder 22">
            <a:extLst>
              <a:ext uri="{FF2B5EF4-FFF2-40B4-BE49-F238E27FC236}">
                <a16:creationId xmlns:a16="http://schemas.microsoft.com/office/drawing/2014/main" id="{D819DAA4-B81B-D048-95D4-65888EC35324}"/>
              </a:ext>
            </a:extLst>
          </p:cNvPr>
          <p:cNvSpPr>
            <a:spLocks noGrp="1"/>
          </p:cNvSpPr>
          <p:nvPr>
            <p:ph type="title" hasCustomPrompt="1"/>
          </p:nvPr>
        </p:nvSpPr>
        <p:spPr>
          <a:xfrm>
            <a:off x="731837" y="630659"/>
            <a:ext cx="10728326" cy="455509"/>
          </a:xfrm>
          <a:prstGeom prst="rect">
            <a:avLst/>
          </a:prstGeom>
        </p:spPr>
        <p:txBody>
          <a:bodyPr vert="horz" wrap="square" lIns="0" tIns="0" rIns="0" bIns="0" rtlCol="0" anchor="ctr">
            <a:spAutoFit/>
          </a:bodyPr>
          <a:lstStyle/>
          <a:p>
            <a:r>
              <a:rPr lang="en-US"/>
              <a:t>This is a headline</a:t>
            </a:r>
          </a:p>
        </p:txBody>
      </p:sp>
      <p:grpSp>
        <p:nvGrpSpPr>
          <p:cNvPr id="45" name="Group 44">
            <a:extLst>
              <a:ext uri="{FF2B5EF4-FFF2-40B4-BE49-F238E27FC236}">
                <a16:creationId xmlns:a16="http://schemas.microsoft.com/office/drawing/2014/main" id="{B9ECA150-7FC3-7B45-A279-815358DB657C}"/>
              </a:ext>
            </a:extLst>
          </p:cNvPr>
          <p:cNvGrpSpPr/>
          <p:nvPr userDrawn="1"/>
        </p:nvGrpSpPr>
        <p:grpSpPr>
          <a:xfrm rot="16200000">
            <a:off x="6061664" y="-6061660"/>
            <a:ext cx="68678" cy="12192005"/>
            <a:chOff x="4713353" y="-1"/>
            <a:chExt cx="73891" cy="6858002"/>
          </a:xfrm>
        </p:grpSpPr>
        <p:sp>
          <p:nvSpPr>
            <p:cNvPr id="46" name="Rectangle 45">
              <a:extLst>
                <a:ext uri="{FF2B5EF4-FFF2-40B4-BE49-F238E27FC236}">
                  <a16:creationId xmlns:a16="http://schemas.microsoft.com/office/drawing/2014/main" id="{EB3531A0-673F-C64C-BF8A-A42B2BDBC35A}"/>
                </a:ext>
              </a:extLst>
            </p:cNvPr>
            <p:cNvSpPr/>
            <p:nvPr userDrawn="1"/>
          </p:nvSpPr>
          <p:spPr>
            <a:xfrm>
              <a:off x="4713353" y="-1"/>
              <a:ext cx="73890" cy="41165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86D97B87-3190-B747-B95E-593F783F8131}"/>
                </a:ext>
              </a:extLst>
            </p:cNvPr>
            <p:cNvSpPr/>
            <p:nvPr userDrawn="1"/>
          </p:nvSpPr>
          <p:spPr>
            <a:xfrm>
              <a:off x="4713354" y="1089421"/>
              <a:ext cx="73889" cy="3393281"/>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FA316659-2791-E848-A7AF-D8164B3CD2B7}"/>
                </a:ext>
              </a:extLst>
            </p:cNvPr>
            <p:cNvSpPr/>
            <p:nvPr userDrawn="1"/>
          </p:nvSpPr>
          <p:spPr>
            <a:xfrm>
              <a:off x="4713354" y="4482703"/>
              <a:ext cx="73889" cy="677762"/>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a:extLst>
                <a:ext uri="{FF2B5EF4-FFF2-40B4-BE49-F238E27FC236}">
                  <a16:creationId xmlns:a16="http://schemas.microsoft.com/office/drawing/2014/main" id="{0D2DA73A-00C5-5A44-8880-D46A97AAF1F7}"/>
                </a:ext>
              </a:extLst>
            </p:cNvPr>
            <p:cNvSpPr/>
            <p:nvPr userDrawn="1"/>
          </p:nvSpPr>
          <p:spPr>
            <a:xfrm>
              <a:off x="4713354" y="5160465"/>
              <a:ext cx="73887" cy="1697536"/>
            </a:xfrm>
            <a:prstGeom prst="rect">
              <a:avLst/>
            </a:prstGeom>
            <a:solidFill>
              <a:srgbClr val="0C32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55">
              <a:extLst>
                <a:ext uri="{FF2B5EF4-FFF2-40B4-BE49-F238E27FC236}">
                  <a16:creationId xmlns:a16="http://schemas.microsoft.com/office/drawing/2014/main" id="{FEEC1A8E-3363-064D-97F0-F7661FC0017B}"/>
                </a:ext>
              </a:extLst>
            </p:cNvPr>
            <p:cNvSpPr/>
            <p:nvPr userDrawn="1"/>
          </p:nvSpPr>
          <p:spPr>
            <a:xfrm>
              <a:off x="4713356" y="411657"/>
              <a:ext cx="73888" cy="67776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99301476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am Photos | Small">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FBD771A0-4162-AF42-A7E2-19E42D407FD2}"/>
              </a:ext>
            </a:extLst>
          </p:cNvPr>
          <p:cNvCxnSpPr/>
          <p:nvPr userDrawn="1"/>
        </p:nvCxnSpPr>
        <p:spPr>
          <a:xfrm>
            <a:off x="731838" y="1811002"/>
            <a:ext cx="349091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Rectangle 6"/>
          <p:cNvSpPr/>
          <p:nvPr userDrawn="1"/>
        </p:nvSpPr>
        <p:spPr>
          <a:xfrm>
            <a:off x="1811337" y="2166939"/>
            <a:ext cx="2411411" cy="10810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sz="quarter" idx="15"/>
          </p:nvPr>
        </p:nvSpPr>
        <p:spPr>
          <a:xfrm>
            <a:off x="731838" y="2166939"/>
            <a:ext cx="1079500" cy="1081086"/>
          </a:xfrm>
          <a:solidFill>
            <a:schemeClr val="bg2"/>
          </a:solidFill>
        </p:spPr>
        <p:txBody>
          <a:bodyPr bIns="503998" anchor="ctr">
            <a:noAutofit/>
          </a:bodyPr>
          <a:lstStyle>
            <a:lvl1pPr algn="ctr">
              <a:buNone/>
              <a:defRPr sz="1200"/>
            </a:lvl1pPr>
          </a:lstStyle>
          <a:p>
            <a:endParaRPr lang="en-US"/>
          </a:p>
        </p:txBody>
      </p:sp>
      <p:sp>
        <p:nvSpPr>
          <p:cNvPr id="6" name="Text Placeholder 5"/>
          <p:cNvSpPr>
            <a:spLocks noGrp="1"/>
          </p:cNvSpPr>
          <p:nvPr>
            <p:ph type="body" sz="quarter" idx="16" hasCustomPrompt="1"/>
          </p:nvPr>
        </p:nvSpPr>
        <p:spPr>
          <a:xfrm>
            <a:off x="1940737" y="2287139"/>
            <a:ext cx="2162487" cy="231602"/>
          </a:xfrm>
        </p:spPr>
        <p:txBody>
          <a:bodyPr wrap="square">
            <a:spAutoFit/>
          </a:bodyPr>
          <a:lstStyle>
            <a:lvl1pPr marL="0" indent="0">
              <a:spcBef>
                <a:spcPts val="0"/>
              </a:spcBef>
              <a:spcAft>
                <a:spcPts val="0"/>
              </a:spcAft>
              <a:buFont typeface="Arial" panose="020B0604020202020204" pitchFamily="34" charset="0"/>
              <a:buNone/>
              <a:defRPr sz="1400" baseline="0">
                <a:solidFill>
                  <a:schemeClr val="bg1"/>
                </a:solidFill>
                <a:latin typeface="+mj-lt"/>
              </a:defRPr>
            </a:lvl1pPr>
          </a:lstStyle>
          <a:p>
            <a:pPr lvl="0"/>
            <a:r>
              <a:rPr lang="en-US"/>
              <a:t>First name Last Name</a:t>
            </a:r>
          </a:p>
        </p:txBody>
      </p:sp>
      <p:sp>
        <p:nvSpPr>
          <p:cNvPr id="22" name="Text Placeholder 5"/>
          <p:cNvSpPr>
            <a:spLocks noGrp="1"/>
          </p:cNvSpPr>
          <p:nvPr>
            <p:ph type="body" sz="quarter" idx="17" hasCustomPrompt="1"/>
          </p:nvPr>
        </p:nvSpPr>
        <p:spPr>
          <a:xfrm>
            <a:off x="1940737" y="2572652"/>
            <a:ext cx="2162487" cy="169277"/>
          </a:xfrm>
        </p:spPr>
        <p:txBody>
          <a:bodyPr/>
          <a:lstStyle>
            <a:lvl1pPr>
              <a:spcBef>
                <a:spcPts val="0"/>
              </a:spcBef>
              <a:spcAft>
                <a:spcPts val="0"/>
              </a:spcAft>
              <a:buNone/>
              <a:defRPr sz="1000" baseline="0">
                <a:solidFill>
                  <a:schemeClr val="bg1"/>
                </a:solidFill>
                <a:latin typeface="+mn-lt"/>
              </a:defRPr>
            </a:lvl1pPr>
          </a:lstStyle>
          <a:p>
            <a:pPr lvl="0"/>
            <a:r>
              <a:rPr lang="en-US"/>
              <a:t>Job Title</a:t>
            </a:r>
          </a:p>
        </p:txBody>
      </p:sp>
      <p:sp>
        <p:nvSpPr>
          <p:cNvPr id="24" name="Text Placeholder 5"/>
          <p:cNvSpPr>
            <a:spLocks noGrp="1"/>
          </p:cNvSpPr>
          <p:nvPr>
            <p:ph type="body" sz="quarter" idx="18" hasCustomPrompt="1"/>
          </p:nvPr>
        </p:nvSpPr>
        <p:spPr>
          <a:xfrm>
            <a:off x="1940737" y="2795840"/>
            <a:ext cx="2162487" cy="338554"/>
          </a:xfrm>
        </p:spPr>
        <p:txBody>
          <a:bodyPr/>
          <a:lstStyle>
            <a:lvl1pPr>
              <a:spcBef>
                <a:spcPts val="0"/>
              </a:spcBef>
              <a:spcAft>
                <a:spcPts val="0"/>
              </a:spcAft>
              <a:buNone/>
              <a:defRPr sz="1000" baseline="0">
                <a:solidFill>
                  <a:schemeClr val="bg1"/>
                </a:solidFill>
                <a:latin typeface="+mn-lt"/>
              </a:defRPr>
            </a:lvl1pPr>
          </a:lstStyle>
          <a:p>
            <a:pPr lvl="0"/>
            <a:r>
              <a:rPr lang="en-US" noProof="0" err="1"/>
              <a:t>name.surename@suse.com</a:t>
            </a:r>
            <a:endParaRPr lang="en-US" noProof="0"/>
          </a:p>
          <a:p>
            <a:pPr lvl="0"/>
            <a:r>
              <a:rPr lang="en-US" noProof="0"/>
              <a:t>+49 123 456 789</a:t>
            </a:r>
          </a:p>
        </p:txBody>
      </p:sp>
      <p:sp>
        <p:nvSpPr>
          <p:cNvPr id="29" name="Picture Placeholder 2"/>
          <p:cNvSpPr>
            <a:spLocks noGrp="1"/>
          </p:cNvSpPr>
          <p:nvPr>
            <p:ph type="pic" sz="quarter" idx="19"/>
          </p:nvPr>
        </p:nvSpPr>
        <p:spPr>
          <a:xfrm>
            <a:off x="732630" y="3608389"/>
            <a:ext cx="1078707" cy="1081086"/>
          </a:xfrm>
          <a:solidFill>
            <a:schemeClr val="bg2"/>
          </a:solidFill>
        </p:spPr>
        <p:txBody>
          <a:bodyPr bIns="503998" anchor="ctr">
            <a:noAutofit/>
          </a:bodyPr>
          <a:lstStyle>
            <a:lvl1pPr algn="ctr">
              <a:buNone/>
              <a:defRPr sz="1200"/>
            </a:lvl1pPr>
          </a:lstStyle>
          <a:p>
            <a:endParaRPr lang="en-US"/>
          </a:p>
        </p:txBody>
      </p:sp>
      <p:sp>
        <p:nvSpPr>
          <p:cNvPr id="34" name="Picture Placeholder 2"/>
          <p:cNvSpPr>
            <a:spLocks noGrp="1"/>
          </p:cNvSpPr>
          <p:nvPr>
            <p:ph type="pic" sz="quarter" idx="23"/>
          </p:nvPr>
        </p:nvSpPr>
        <p:spPr>
          <a:xfrm>
            <a:off x="731838" y="5047164"/>
            <a:ext cx="1080000" cy="1080000"/>
          </a:xfrm>
          <a:solidFill>
            <a:schemeClr val="bg2"/>
          </a:solidFill>
        </p:spPr>
        <p:txBody>
          <a:bodyPr bIns="503998" anchor="ctr">
            <a:noAutofit/>
          </a:bodyPr>
          <a:lstStyle>
            <a:lvl1pPr algn="ctr">
              <a:buNone/>
              <a:defRPr sz="1200"/>
            </a:lvl1pPr>
          </a:lstStyle>
          <a:p>
            <a:endParaRPr lang="en-US"/>
          </a:p>
        </p:txBody>
      </p:sp>
      <p:sp>
        <p:nvSpPr>
          <p:cNvPr id="39" name="Picture Placeholder 2"/>
          <p:cNvSpPr>
            <a:spLocks noGrp="1"/>
          </p:cNvSpPr>
          <p:nvPr>
            <p:ph type="pic" sz="quarter" idx="27"/>
          </p:nvPr>
        </p:nvSpPr>
        <p:spPr>
          <a:xfrm>
            <a:off x="4351647" y="2166939"/>
            <a:ext cx="1080000" cy="1080000"/>
          </a:xfrm>
          <a:solidFill>
            <a:schemeClr val="bg2"/>
          </a:solidFill>
        </p:spPr>
        <p:txBody>
          <a:bodyPr bIns="503998" anchor="ctr">
            <a:noAutofit/>
          </a:bodyPr>
          <a:lstStyle>
            <a:lvl1pPr algn="ctr">
              <a:buNone/>
              <a:defRPr sz="1200"/>
            </a:lvl1pPr>
          </a:lstStyle>
          <a:p>
            <a:endParaRPr lang="en-US"/>
          </a:p>
        </p:txBody>
      </p:sp>
      <p:sp>
        <p:nvSpPr>
          <p:cNvPr id="44" name="Rectangle 43">
            <a:extLst>
              <a:ext uri="{FF2B5EF4-FFF2-40B4-BE49-F238E27FC236}">
                <a16:creationId xmlns:a16="http://schemas.microsoft.com/office/drawing/2014/main" id="{86FE5668-D381-A943-8EB5-CDF43C036E1C}"/>
              </a:ext>
            </a:extLst>
          </p:cNvPr>
          <p:cNvSpPr/>
          <p:nvPr userDrawn="1"/>
        </p:nvSpPr>
        <p:spPr>
          <a:xfrm>
            <a:off x="1811337" y="3608389"/>
            <a:ext cx="2411411" cy="10810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 Placeholder 5">
            <a:extLst>
              <a:ext uri="{FF2B5EF4-FFF2-40B4-BE49-F238E27FC236}">
                <a16:creationId xmlns:a16="http://schemas.microsoft.com/office/drawing/2014/main" id="{FDAA05B5-C592-6E42-80FC-2545BFCB349C}"/>
              </a:ext>
            </a:extLst>
          </p:cNvPr>
          <p:cNvSpPr>
            <a:spLocks noGrp="1"/>
          </p:cNvSpPr>
          <p:nvPr>
            <p:ph type="body" sz="quarter" idx="31" hasCustomPrompt="1"/>
          </p:nvPr>
        </p:nvSpPr>
        <p:spPr>
          <a:xfrm>
            <a:off x="1940737" y="3733164"/>
            <a:ext cx="2162487" cy="231602"/>
          </a:xfrm>
        </p:spPr>
        <p:txBody>
          <a:bodyPr wrap="square">
            <a:spAutoFit/>
          </a:bodyPr>
          <a:lstStyle>
            <a:lvl1pPr marL="0" indent="0">
              <a:spcBef>
                <a:spcPts val="0"/>
              </a:spcBef>
              <a:spcAft>
                <a:spcPts val="0"/>
              </a:spcAft>
              <a:buFont typeface="Arial" panose="020B0604020202020204" pitchFamily="34" charset="0"/>
              <a:buNone/>
              <a:defRPr sz="1400" baseline="0">
                <a:solidFill>
                  <a:schemeClr val="bg1"/>
                </a:solidFill>
                <a:latin typeface="+mj-lt"/>
              </a:defRPr>
            </a:lvl1pPr>
          </a:lstStyle>
          <a:p>
            <a:pPr lvl="0"/>
            <a:r>
              <a:rPr lang="en-US"/>
              <a:t>First name Last Name</a:t>
            </a:r>
          </a:p>
        </p:txBody>
      </p:sp>
      <p:sp>
        <p:nvSpPr>
          <p:cNvPr id="47" name="Text Placeholder 5">
            <a:extLst>
              <a:ext uri="{FF2B5EF4-FFF2-40B4-BE49-F238E27FC236}">
                <a16:creationId xmlns:a16="http://schemas.microsoft.com/office/drawing/2014/main" id="{A9AE1183-D579-174B-9D84-5245C493B758}"/>
              </a:ext>
            </a:extLst>
          </p:cNvPr>
          <p:cNvSpPr>
            <a:spLocks noGrp="1"/>
          </p:cNvSpPr>
          <p:nvPr>
            <p:ph type="body" sz="quarter" idx="32" hasCustomPrompt="1"/>
          </p:nvPr>
        </p:nvSpPr>
        <p:spPr>
          <a:xfrm>
            <a:off x="1940737" y="4018677"/>
            <a:ext cx="2162487" cy="169277"/>
          </a:xfrm>
        </p:spPr>
        <p:txBody>
          <a:bodyPr/>
          <a:lstStyle>
            <a:lvl1pPr>
              <a:spcBef>
                <a:spcPts val="0"/>
              </a:spcBef>
              <a:spcAft>
                <a:spcPts val="0"/>
              </a:spcAft>
              <a:buNone/>
              <a:defRPr sz="1000" baseline="0">
                <a:solidFill>
                  <a:schemeClr val="bg1"/>
                </a:solidFill>
                <a:latin typeface="+mn-lt"/>
              </a:defRPr>
            </a:lvl1pPr>
          </a:lstStyle>
          <a:p>
            <a:pPr lvl="0"/>
            <a:r>
              <a:rPr lang="en-US"/>
              <a:t>Job Title</a:t>
            </a:r>
          </a:p>
        </p:txBody>
      </p:sp>
      <p:sp>
        <p:nvSpPr>
          <p:cNvPr id="48" name="Text Placeholder 5">
            <a:extLst>
              <a:ext uri="{FF2B5EF4-FFF2-40B4-BE49-F238E27FC236}">
                <a16:creationId xmlns:a16="http://schemas.microsoft.com/office/drawing/2014/main" id="{2379BFFE-E70F-7644-8A23-40284CD46737}"/>
              </a:ext>
            </a:extLst>
          </p:cNvPr>
          <p:cNvSpPr>
            <a:spLocks noGrp="1"/>
          </p:cNvSpPr>
          <p:nvPr>
            <p:ph type="body" sz="quarter" idx="33" hasCustomPrompt="1"/>
          </p:nvPr>
        </p:nvSpPr>
        <p:spPr>
          <a:xfrm>
            <a:off x="1940737" y="4241865"/>
            <a:ext cx="2162487" cy="338554"/>
          </a:xfrm>
        </p:spPr>
        <p:txBody>
          <a:bodyPr/>
          <a:lstStyle>
            <a:lvl1pPr>
              <a:spcBef>
                <a:spcPts val="0"/>
              </a:spcBef>
              <a:spcAft>
                <a:spcPts val="0"/>
              </a:spcAft>
              <a:buNone/>
              <a:defRPr sz="1000" baseline="0">
                <a:solidFill>
                  <a:schemeClr val="bg1"/>
                </a:solidFill>
                <a:latin typeface="+mn-lt"/>
              </a:defRPr>
            </a:lvl1pPr>
          </a:lstStyle>
          <a:p>
            <a:pPr lvl="0"/>
            <a:r>
              <a:rPr lang="en-US" noProof="0" err="1"/>
              <a:t>name.surename@suse.com</a:t>
            </a:r>
            <a:endParaRPr lang="en-US" noProof="0"/>
          </a:p>
          <a:p>
            <a:pPr lvl="0"/>
            <a:r>
              <a:rPr lang="en-US" noProof="0"/>
              <a:t>+49 123 456 789</a:t>
            </a:r>
          </a:p>
        </p:txBody>
      </p:sp>
      <p:sp>
        <p:nvSpPr>
          <p:cNvPr id="49" name="Rectangle 48">
            <a:extLst>
              <a:ext uri="{FF2B5EF4-FFF2-40B4-BE49-F238E27FC236}">
                <a16:creationId xmlns:a16="http://schemas.microsoft.com/office/drawing/2014/main" id="{DED51072-C470-564D-A995-C548C57BB592}"/>
              </a:ext>
            </a:extLst>
          </p:cNvPr>
          <p:cNvSpPr/>
          <p:nvPr userDrawn="1"/>
        </p:nvSpPr>
        <p:spPr>
          <a:xfrm>
            <a:off x="1811337" y="5047164"/>
            <a:ext cx="2411411" cy="10810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 Placeholder 5">
            <a:extLst>
              <a:ext uri="{FF2B5EF4-FFF2-40B4-BE49-F238E27FC236}">
                <a16:creationId xmlns:a16="http://schemas.microsoft.com/office/drawing/2014/main" id="{060DFA1A-67F0-6E45-B7CB-0AAE07B6ED26}"/>
              </a:ext>
            </a:extLst>
          </p:cNvPr>
          <p:cNvSpPr>
            <a:spLocks noGrp="1"/>
          </p:cNvSpPr>
          <p:nvPr>
            <p:ph type="body" sz="quarter" idx="34" hasCustomPrompt="1"/>
          </p:nvPr>
        </p:nvSpPr>
        <p:spPr>
          <a:xfrm>
            <a:off x="1940737" y="5179189"/>
            <a:ext cx="2162487" cy="231602"/>
          </a:xfrm>
        </p:spPr>
        <p:txBody>
          <a:bodyPr wrap="square">
            <a:spAutoFit/>
          </a:bodyPr>
          <a:lstStyle>
            <a:lvl1pPr marL="0" indent="0">
              <a:spcBef>
                <a:spcPts val="0"/>
              </a:spcBef>
              <a:spcAft>
                <a:spcPts val="0"/>
              </a:spcAft>
              <a:buFont typeface="Arial" panose="020B0604020202020204" pitchFamily="34" charset="0"/>
              <a:buNone/>
              <a:defRPr sz="1400" baseline="0">
                <a:solidFill>
                  <a:schemeClr val="bg1"/>
                </a:solidFill>
                <a:latin typeface="+mj-lt"/>
              </a:defRPr>
            </a:lvl1pPr>
          </a:lstStyle>
          <a:p>
            <a:pPr lvl="0"/>
            <a:r>
              <a:rPr lang="en-US"/>
              <a:t>First name Last Name</a:t>
            </a:r>
          </a:p>
        </p:txBody>
      </p:sp>
      <p:sp>
        <p:nvSpPr>
          <p:cNvPr id="51" name="Text Placeholder 5">
            <a:extLst>
              <a:ext uri="{FF2B5EF4-FFF2-40B4-BE49-F238E27FC236}">
                <a16:creationId xmlns:a16="http://schemas.microsoft.com/office/drawing/2014/main" id="{4A05ED43-E7D0-7248-9C39-A6E15C41DF6D}"/>
              </a:ext>
            </a:extLst>
          </p:cNvPr>
          <p:cNvSpPr>
            <a:spLocks noGrp="1"/>
          </p:cNvSpPr>
          <p:nvPr>
            <p:ph type="body" sz="quarter" idx="35" hasCustomPrompt="1"/>
          </p:nvPr>
        </p:nvSpPr>
        <p:spPr>
          <a:xfrm>
            <a:off x="1940737" y="5464702"/>
            <a:ext cx="2162487" cy="169277"/>
          </a:xfrm>
        </p:spPr>
        <p:txBody>
          <a:bodyPr/>
          <a:lstStyle>
            <a:lvl1pPr>
              <a:spcBef>
                <a:spcPts val="0"/>
              </a:spcBef>
              <a:spcAft>
                <a:spcPts val="0"/>
              </a:spcAft>
              <a:buNone/>
              <a:defRPr sz="1000" baseline="0">
                <a:solidFill>
                  <a:schemeClr val="bg1"/>
                </a:solidFill>
                <a:latin typeface="+mn-lt"/>
              </a:defRPr>
            </a:lvl1pPr>
          </a:lstStyle>
          <a:p>
            <a:pPr lvl="0"/>
            <a:r>
              <a:rPr lang="en-US"/>
              <a:t>Job Title</a:t>
            </a:r>
          </a:p>
        </p:txBody>
      </p:sp>
      <p:sp>
        <p:nvSpPr>
          <p:cNvPr id="52" name="Text Placeholder 5">
            <a:extLst>
              <a:ext uri="{FF2B5EF4-FFF2-40B4-BE49-F238E27FC236}">
                <a16:creationId xmlns:a16="http://schemas.microsoft.com/office/drawing/2014/main" id="{9D142D52-B588-B242-BEEE-80954D89F493}"/>
              </a:ext>
            </a:extLst>
          </p:cNvPr>
          <p:cNvSpPr>
            <a:spLocks noGrp="1"/>
          </p:cNvSpPr>
          <p:nvPr>
            <p:ph type="body" sz="quarter" idx="36" hasCustomPrompt="1"/>
          </p:nvPr>
        </p:nvSpPr>
        <p:spPr>
          <a:xfrm>
            <a:off x="1940737" y="5687890"/>
            <a:ext cx="2162487" cy="338554"/>
          </a:xfrm>
        </p:spPr>
        <p:txBody>
          <a:bodyPr/>
          <a:lstStyle>
            <a:lvl1pPr>
              <a:spcBef>
                <a:spcPts val="0"/>
              </a:spcBef>
              <a:spcAft>
                <a:spcPts val="0"/>
              </a:spcAft>
              <a:buNone/>
              <a:defRPr sz="1000" baseline="0">
                <a:solidFill>
                  <a:schemeClr val="bg1"/>
                </a:solidFill>
                <a:latin typeface="+mn-lt"/>
              </a:defRPr>
            </a:lvl1pPr>
          </a:lstStyle>
          <a:p>
            <a:pPr lvl="0"/>
            <a:r>
              <a:rPr lang="en-US" noProof="0" err="1"/>
              <a:t>name.surename@suse.com</a:t>
            </a:r>
            <a:endParaRPr lang="en-US" noProof="0"/>
          </a:p>
          <a:p>
            <a:pPr lvl="0"/>
            <a:r>
              <a:rPr lang="en-US" noProof="0"/>
              <a:t>+49 123 456 789</a:t>
            </a:r>
          </a:p>
        </p:txBody>
      </p:sp>
      <p:sp>
        <p:nvSpPr>
          <p:cNvPr id="53" name="Picture Placeholder 2">
            <a:extLst>
              <a:ext uri="{FF2B5EF4-FFF2-40B4-BE49-F238E27FC236}">
                <a16:creationId xmlns:a16="http://schemas.microsoft.com/office/drawing/2014/main" id="{C15D9CA6-2E5A-E04E-8F48-393E3C67483A}"/>
              </a:ext>
            </a:extLst>
          </p:cNvPr>
          <p:cNvSpPr>
            <a:spLocks noGrp="1"/>
          </p:cNvSpPr>
          <p:nvPr>
            <p:ph type="pic" sz="quarter" idx="37"/>
          </p:nvPr>
        </p:nvSpPr>
        <p:spPr>
          <a:xfrm>
            <a:off x="4351647" y="3608389"/>
            <a:ext cx="1080000" cy="1080000"/>
          </a:xfrm>
          <a:solidFill>
            <a:schemeClr val="bg2"/>
          </a:solidFill>
        </p:spPr>
        <p:txBody>
          <a:bodyPr bIns="503998" anchor="ctr">
            <a:noAutofit/>
          </a:bodyPr>
          <a:lstStyle>
            <a:lvl1pPr algn="ctr">
              <a:buNone/>
              <a:defRPr sz="1200"/>
            </a:lvl1pPr>
          </a:lstStyle>
          <a:p>
            <a:endParaRPr lang="en-US"/>
          </a:p>
        </p:txBody>
      </p:sp>
      <p:sp>
        <p:nvSpPr>
          <p:cNvPr id="54" name="Picture Placeholder 2">
            <a:extLst>
              <a:ext uri="{FF2B5EF4-FFF2-40B4-BE49-F238E27FC236}">
                <a16:creationId xmlns:a16="http://schemas.microsoft.com/office/drawing/2014/main" id="{21C53622-9EFF-7F44-9879-2A2BAA24917D}"/>
              </a:ext>
            </a:extLst>
          </p:cNvPr>
          <p:cNvSpPr>
            <a:spLocks noGrp="1"/>
          </p:cNvSpPr>
          <p:nvPr>
            <p:ph type="pic" sz="quarter" idx="38"/>
          </p:nvPr>
        </p:nvSpPr>
        <p:spPr>
          <a:xfrm>
            <a:off x="4351647" y="5048251"/>
            <a:ext cx="1080000" cy="1080000"/>
          </a:xfrm>
          <a:solidFill>
            <a:schemeClr val="bg2"/>
          </a:solidFill>
        </p:spPr>
        <p:txBody>
          <a:bodyPr bIns="503998" anchor="ctr">
            <a:noAutofit/>
          </a:bodyPr>
          <a:lstStyle>
            <a:lvl1pPr algn="ctr">
              <a:buNone/>
              <a:defRPr sz="1200"/>
            </a:lvl1pPr>
          </a:lstStyle>
          <a:p>
            <a:endParaRPr lang="en-US"/>
          </a:p>
        </p:txBody>
      </p:sp>
      <p:sp>
        <p:nvSpPr>
          <p:cNvPr id="55" name="Rectangle 54">
            <a:extLst>
              <a:ext uri="{FF2B5EF4-FFF2-40B4-BE49-F238E27FC236}">
                <a16:creationId xmlns:a16="http://schemas.microsoft.com/office/drawing/2014/main" id="{D6A0A0D9-4F63-1347-A485-D48CB5FCE08E}"/>
              </a:ext>
            </a:extLst>
          </p:cNvPr>
          <p:cNvSpPr/>
          <p:nvPr userDrawn="1"/>
        </p:nvSpPr>
        <p:spPr>
          <a:xfrm>
            <a:off x="5431647" y="2166939"/>
            <a:ext cx="2411411" cy="10810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Text Placeholder 5">
            <a:extLst>
              <a:ext uri="{FF2B5EF4-FFF2-40B4-BE49-F238E27FC236}">
                <a16:creationId xmlns:a16="http://schemas.microsoft.com/office/drawing/2014/main" id="{1FE73530-0F23-7C47-B980-CB5D4FC30383}"/>
              </a:ext>
            </a:extLst>
          </p:cNvPr>
          <p:cNvSpPr>
            <a:spLocks noGrp="1"/>
          </p:cNvSpPr>
          <p:nvPr>
            <p:ph type="body" sz="quarter" idx="39" hasCustomPrompt="1"/>
          </p:nvPr>
        </p:nvSpPr>
        <p:spPr>
          <a:xfrm>
            <a:off x="5567227" y="2287139"/>
            <a:ext cx="2162487" cy="231602"/>
          </a:xfrm>
        </p:spPr>
        <p:txBody>
          <a:bodyPr wrap="square">
            <a:spAutoFit/>
          </a:bodyPr>
          <a:lstStyle>
            <a:lvl1pPr marL="0" indent="0">
              <a:spcBef>
                <a:spcPts val="0"/>
              </a:spcBef>
              <a:spcAft>
                <a:spcPts val="0"/>
              </a:spcAft>
              <a:buFont typeface="Arial" panose="020B0604020202020204" pitchFamily="34" charset="0"/>
              <a:buNone/>
              <a:defRPr sz="1400" baseline="0">
                <a:solidFill>
                  <a:schemeClr val="bg1"/>
                </a:solidFill>
                <a:latin typeface="+mj-lt"/>
              </a:defRPr>
            </a:lvl1pPr>
          </a:lstStyle>
          <a:p>
            <a:pPr lvl="0"/>
            <a:r>
              <a:rPr lang="en-US"/>
              <a:t>First name Last Name</a:t>
            </a:r>
          </a:p>
        </p:txBody>
      </p:sp>
      <p:sp>
        <p:nvSpPr>
          <p:cNvPr id="57" name="Text Placeholder 5">
            <a:extLst>
              <a:ext uri="{FF2B5EF4-FFF2-40B4-BE49-F238E27FC236}">
                <a16:creationId xmlns:a16="http://schemas.microsoft.com/office/drawing/2014/main" id="{2C20F2BC-7D0A-9C41-A26D-FF2723EDE56A}"/>
              </a:ext>
            </a:extLst>
          </p:cNvPr>
          <p:cNvSpPr>
            <a:spLocks noGrp="1"/>
          </p:cNvSpPr>
          <p:nvPr>
            <p:ph type="body" sz="quarter" idx="40" hasCustomPrompt="1"/>
          </p:nvPr>
        </p:nvSpPr>
        <p:spPr>
          <a:xfrm>
            <a:off x="5567227" y="2572652"/>
            <a:ext cx="2162487" cy="169277"/>
          </a:xfrm>
        </p:spPr>
        <p:txBody>
          <a:bodyPr/>
          <a:lstStyle>
            <a:lvl1pPr>
              <a:spcBef>
                <a:spcPts val="0"/>
              </a:spcBef>
              <a:spcAft>
                <a:spcPts val="0"/>
              </a:spcAft>
              <a:buNone/>
              <a:defRPr sz="1000" baseline="0">
                <a:solidFill>
                  <a:schemeClr val="bg1"/>
                </a:solidFill>
                <a:latin typeface="+mn-lt"/>
              </a:defRPr>
            </a:lvl1pPr>
          </a:lstStyle>
          <a:p>
            <a:pPr lvl="0"/>
            <a:r>
              <a:rPr lang="en-US"/>
              <a:t>Job Title</a:t>
            </a:r>
          </a:p>
        </p:txBody>
      </p:sp>
      <p:sp>
        <p:nvSpPr>
          <p:cNvPr id="58" name="Text Placeholder 5">
            <a:extLst>
              <a:ext uri="{FF2B5EF4-FFF2-40B4-BE49-F238E27FC236}">
                <a16:creationId xmlns:a16="http://schemas.microsoft.com/office/drawing/2014/main" id="{F73FE073-C169-1C42-A33B-4CDA6E8F5BE0}"/>
              </a:ext>
            </a:extLst>
          </p:cNvPr>
          <p:cNvSpPr>
            <a:spLocks noGrp="1"/>
          </p:cNvSpPr>
          <p:nvPr>
            <p:ph type="body" sz="quarter" idx="41" hasCustomPrompt="1"/>
          </p:nvPr>
        </p:nvSpPr>
        <p:spPr>
          <a:xfrm>
            <a:off x="5567227" y="2795840"/>
            <a:ext cx="2162487" cy="338554"/>
          </a:xfrm>
        </p:spPr>
        <p:txBody>
          <a:bodyPr/>
          <a:lstStyle>
            <a:lvl1pPr>
              <a:spcBef>
                <a:spcPts val="0"/>
              </a:spcBef>
              <a:spcAft>
                <a:spcPts val="0"/>
              </a:spcAft>
              <a:buNone/>
              <a:defRPr sz="1000" baseline="0">
                <a:solidFill>
                  <a:schemeClr val="bg1"/>
                </a:solidFill>
                <a:latin typeface="+mn-lt"/>
              </a:defRPr>
            </a:lvl1pPr>
          </a:lstStyle>
          <a:p>
            <a:pPr lvl="0"/>
            <a:r>
              <a:rPr lang="en-US" noProof="0" err="1"/>
              <a:t>name.surename@suse.com</a:t>
            </a:r>
            <a:endParaRPr lang="en-US" noProof="0"/>
          </a:p>
          <a:p>
            <a:pPr lvl="0"/>
            <a:r>
              <a:rPr lang="en-US" noProof="0"/>
              <a:t>+49 123 456 789</a:t>
            </a:r>
          </a:p>
        </p:txBody>
      </p:sp>
      <p:sp>
        <p:nvSpPr>
          <p:cNvPr id="59" name="Rectangle 58">
            <a:extLst>
              <a:ext uri="{FF2B5EF4-FFF2-40B4-BE49-F238E27FC236}">
                <a16:creationId xmlns:a16="http://schemas.microsoft.com/office/drawing/2014/main" id="{4ACB98DF-9B1C-FF48-8093-AB8D801C3965}"/>
              </a:ext>
            </a:extLst>
          </p:cNvPr>
          <p:cNvSpPr/>
          <p:nvPr userDrawn="1"/>
        </p:nvSpPr>
        <p:spPr>
          <a:xfrm>
            <a:off x="5431646" y="3608389"/>
            <a:ext cx="2411411" cy="10754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Text Placeholder 5">
            <a:extLst>
              <a:ext uri="{FF2B5EF4-FFF2-40B4-BE49-F238E27FC236}">
                <a16:creationId xmlns:a16="http://schemas.microsoft.com/office/drawing/2014/main" id="{8B803A65-AD20-5F4F-915B-BE35709930A4}"/>
              </a:ext>
            </a:extLst>
          </p:cNvPr>
          <p:cNvSpPr>
            <a:spLocks noGrp="1"/>
          </p:cNvSpPr>
          <p:nvPr>
            <p:ph type="body" sz="quarter" idx="42" hasCustomPrompt="1"/>
          </p:nvPr>
        </p:nvSpPr>
        <p:spPr>
          <a:xfrm>
            <a:off x="5567227" y="3733164"/>
            <a:ext cx="2162487" cy="231602"/>
          </a:xfrm>
        </p:spPr>
        <p:txBody>
          <a:bodyPr wrap="square">
            <a:spAutoFit/>
          </a:bodyPr>
          <a:lstStyle>
            <a:lvl1pPr marL="0" indent="0">
              <a:spcBef>
                <a:spcPts val="0"/>
              </a:spcBef>
              <a:spcAft>
                <a:spcPts val="0"/>
              </a:spcAft>
              <a:buFont typeface="Arial" panose="020B0604020202020204" pitchFamily="34" charset="0"/>
              <a:buNone/>
              <a:defRPr sz="1400" baseline="0">
                <a:solidFill>
                  <a:schemeClr val="bg1"/>
                </a:solidFill>
                <a:latin typeface="+mj-lt"/>
              </a:defRPr>
            </a:lvl1pPr>
          </a:lstStyle>
          <a:p>
            <a:pPr lvl="0"/>
            <a:r>
              <a:rPr lang="en-US"/>
              <a:t>First name Last Name</a:t>
            </a:r>
          </a:p>
        </p:txBody>
      </p:sp>
      <p:sp>
        <p:nvSpPr>
          <p:cNvPr id="61" name="Text Placeholder 5">
            <a:extLst>
              <a:ext uri="{FF2B5EF4-FFF2-40B4-BE49-F238E27FC236}">
                <a16:creationId xmlns:a16="http://schemas.microsoft.com/office/drawing/2014/main" id="{37DB8250-C63D-8142-BD2B-A67471689878}"/>
              </a:ext>
            </a:extLst>
          </p:cNvPr>
          <p:cNvSpPr>
            <a:spLocks noGrp="1"/>
          </p:cNvSpPr>
          <p:nvPr>
            <p:ph type="body" sz="quarter" idx="43" hasCustomPrompt="1"/>
          </p:nvPr>
        </p:nvSpPr>
        <p:spPr>
          <a:xfrm>
            <a:off x="5567227" y="4018677"/>
            <a:ext cx="2162487" cy="169277"/>
          </a:xfrm>
        </p:spPr>
        <p:txBody>
          <a:bodyPr/>
          <a:lstStyle>
            <a:lvl1pPr>
              <a:spcBef>
                <a:spcPts val="0"/>
              </a:spcBef>
              <a:spcAft>
                <a:spcPts val="0"/>
              </a:spcAft>
              <a:buNone/>
              <a:defRPr sz="1000" baseline="0">
                <a:solidFill>
                  <a:schemeClr val="bg1"/>
                </a:solidFill>
                <a:latin typeface="+mn-lt"/>
              </a:defRPr>
            </a:lvl1pPr>
          </a:lstStyle>
          <a:p>
            <a:pPr lvl="0"/>
            <a:r>
              <a:rPr lang="en-US"/>
              <a:t>Job Title</a:t>
            </a:r>
          </a:p>
        </p:txBody>
      </p:sp>
      <p:sp>
        <p:nvSpPr>
          <p:cNvPr id="62" name="Text Placeholder 5">
            <a:extLst>
              <a:ext uri="{FF2B5EF4-FFF2-40B4-BE49-F238E27FC236}">
                <a16:creationId xmlns:a16="http://schemas.microsoft.com/office/drawing/2014/main" id="{F55826CD-F145-FC46-A4A8-3209D7BDAACA}"/>
              </a:ext>
            </a:extLst>
          </p:cNvPr>
          <p:cNvSpPr>
            <a:spLocks noGrp="1"/>
          </p:cNvSpPr>
          <p:nvPr>
            <p:ph type="body" sz="quarter" idx="44" hasCustomPrompt="1"/>
          </p:nvPr>
        </p:nvSpPr>
        <p:spPr>
          <a:xfrm>
            <a:off x="5567227" y="4241865"/>
            <a:ext cx="2162487" cy="338554"/>
          </a:xfrm>
        </p:spPr>
        <p:txBody>
          <a:bodyPr/>
          <a:lstStyle>
            <a:lvl1pPr>
              <a:spcBef>
                <a:spcPts val="0"/>
              </a:spcBef>
              <a:spcAft>
                <a:spcPts val="0"/>
              </a:spcAft>
              <a:buNone/>
              <a:defRPr sz="1000" baseline="0">
                <a:solidFill>
                  <a:schemeClr val="bg1"/>
                </a:solidFill>
                <a:latin typeface="+mn-lt"/>
              </a:defRPr>
            </a:lvl1pPr>
          </a:lstStyle>
          <a:p>
            <a:pPr lvl="0"/>
            <a:r>
              <a:rPr lang="en-US" noProof="0" err="1"/>
              <a:t>name.surename@suse.com</a:t>
            </a:r>
            <a:endParaRPr lang="en-US" noProof="0"/>
          </a:p>
          <a:p>
            <a:pPr lvl="0"/>
            <a:r>
              <a:rPr lang="en-US" noProof="0"/>
              <a:t>+49 123 456 789</a:t>
            </a:r>
          </a:p>
        </p:txBody>
      </p:sp>
      <p:sp>
        <p:nvSpPr>
          <p:cNvPr id="63" name="Rectangle 62">
            <a:extLst>
              <a:ext uri="{FF2B5EF4-FFF2-40B4-BE49-F238E27FC236}">
                <a16:creationId xmlns:a16="http://schemas.microsoft.com/office/drawing/2014/main" id="{84453EF9-715F-C54A-AE6F-44306514D06B}"/>
              </a:ext>
            </a:extLst>
          </p:cNvPr>
          <p:cNvSpPr/>
          <p:nvPr userDrawn="1"/>
        </p:nvSpPr>
        <p:spPr>
          <a:xfrm>
            <a:off x="5431647" y="5048251"/>
            <a:ext cx="2414588" cy="10810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Text Placeholder 5">
            <a:extLst>
              <a:ext uri="{FF2B5EF4-FFF2-40B4-BE49-F238E27FC236}">
                <a16:creationId xmlns:a16="http://schemas.microsoft.com/office/drawing/2014/main" id="{6C0B919D-90D3-3642-AC62-00F989DE8233}"/>
              </a:ext>
            </a:extLst>
          </p:cNvPr>
          <p:cNvSpPr>
            <a:spLocks noGrp="1"/>
          </p:cNvSpPr>
          <p:nvPr>
            <p:ph type="body" sz="quarter" idx="45" hasCustomPrompt="1"/>
          </p:nvPr>
        </p:nvSpPr>
        <p:spPr>
          <a:xfrm>
            <a:off x="5567227" y="5179189"/>
            <a:ext cx="2162487" cy="231602"/>
          </a:xfrm>
        </p:spPr>
        <p:txBody>
          <a:bodyPr wrap="square">
            <a:spAutoFit/>
          </a:bodyPr>
          <a:lstStyle>
            <a:lvl1pPr marL="0" indent="0">
              <a:spcBef>
                <a:spcPts val="0"/>
              </a:spcBef>
              <a:spcAft>
                <a:spcPts val="0"/>
              </a:spcAft>
              <a:buFont typeface="Arial" panose="020B0604020202020204" pitchFamily="34" charset="0"/>
              <a:buNone/>
              <a:defRPr sz="1400" baseline="0">
                <a:solidFill>
                  <a:schemeClr val="bg1"/>
                </a:solidFill>
                <a:latin typeface="+mj-lt"/>
              </a:defRPr>
            </a:lvl1pPr>
          </a:lstStyle>
          <a:p>
            <a:pPr lvl="0"/>
            <a:r>
              <a:rPr lang="en-US"/>
              <a:t>First name Last Name</a:t>
            </a:r>
          </a:p>
        </p:txBody>
      </p:sp>
      <p:sp>
        <p:nvSpPr>
          <p:cNvPr id="65" name="Text Placeholder 5">
            <a:extLst>
              <a:ext uri="{FF2B5EF4-FFF2-40B4-BE49-F238E27FC236}">
                <a16:creationId xmlns:a16="http://schemas.microsoft.com/office/drawing/2014/main" id="{AA8DAEC8-1BE6-774C-816B-D7F36321B362}"/>
              </a:ext>
            </a:extLst>
          </p:cNvPr>
          <p:cNvSpPr>
            <a:spLocks noGrp="1"/>
          </p:cNvSpPr>
          <p:nvPr>
            <p:ph type="body" sz="quarter" idx="46" hasCustomPrompt="1"/>
          </p:nvPr>
        </p:nvSpPr>
        <p:spPr>
          <a:xfrm>
            <a:off x="5567227" y="5464702"/>
            <a:ext cx="2162487" cy="169277"/>
          </a:xfrm>
        </p:spPr>
        <p:txBody>
          <a:bodyPr/>
          <a:lstStyle>
            <a:lvl1pPr>
              <a:spcBef>
                <a:spcPts val="0"/>
              </a:spcBef>
              <a:spcAft>
                <a:spcPts val="0"/>
              </a:spcAft>
              <a:buNone/>
              <a:defRPr sz="1000" baseline="0">
                <a:solidFill>
                  <a:schemeClr val="bg1"/>
                </a:solidFill>
                <a:latin typeface="+mn-lt"/>
              </a:defRPr>
            </a:lvl1pPr>
          </a:lstStyle>
          <a:p>
            <a:pPr lvl="0"/>
            <a:r>
              <a:rPr lang="en-US"/>
              <a:t>Job Title</a:t>
            </a:r>
          </a:p>
        </p:txBody>
      </p:sp>
      <p:sp>
        <p:nvSpPr>
          <p:cNvPr id="66" name="Text Placeholder 5">
            <a:extLst>
              <a:ext uri="{FF2B5EF4-FFF2-40B4-BE49-F238E27FC236}">
                <a16:creationId xmlns:a16="http://schemas.microsoft.com/office/drawing/2014/main" id="{2794AB15-E47B-F842-BBE7-B0E71B2EDBFF}"/>
              </a:ext>
            </a:extLst>
          </p:cNvPr>
          <p:cNvSpPr>
            <a:spLocks noGrp="1"/>
          </p:cNvSpPr>
          <p:nvPr>
            <p:ph type="body" sz="quarter" idx="47" hasCustomPrompt="1"/>
          </p:nvPr>
        </p:nvSpPr>
        <p:spPr>
          <a:xfrm>
            <a:off x="5567227" y="5687890"/>
            <a:ext cx="2162487" cy="338554"/>
          </a:xfrm>
        </p:spPr>
        <p:txBody>
          <a:bodyPr/>
          <a:lstStyle>
            <a:lvl1pPr>
              <a:spcBef>
                <a:spcPts val="0"/>
              </a:spcBef>
              <a:spcAft>
                <a:spcPts val="0"/>
              </a:spcAft>
              <a:buNone/>
              <a:defRPr sz="1000" baseline="0">
                <a:solidFill>
                  <a:schemeClr val="bg1"/>
                </a:solidFill>
                <a:latin typeface="+mn-lt"/>
              </a:defRPr>
            </a:lvl1pPr>
          </a:lstStyle>
          <a:p>
            <a:pPr lvl="0"/>
            <a:r>
              <a:rPr lang="en-US" noProof="0" err="1"/>
              <a:t>name.surename@suse.com</a:t>
            </a:r>
            <a:endParaRPr lang="en-US" noProof="0"/>
          </a:p>
          <a:p>
            <a:pPr lvl="0"/>
            <a:r>
              <a:rPr lang="en-US" noProof="0"/>
              <a:t>+49 123 456 789</a:t>
            </a:r>
          </a:p>
        </p:txBody>
      </p:sp>
      <p:sp>
        <p:nvSpPr>
          <p:cNvPr id="67" name="Picture Placeholder 2">
            <a:extLst>
              <a:ext uri="{FF2B5EF4-FFF2-40B4-BE49-F238E27FC236}">
                <a16:creationId xmlns:a16="http://schemas.microsoft.com/office/drawing/2014/main" id="{406585DE-F3A7-B74B-9B09-055E0913B231}"/>
              </a:ext>
            </a:extLst>
          </p:cNvPr>
          <p:cNvSpPr>
            <a:spLocks noGrp="1"/>
          </p:cNvSpPr>
          <p:nvPr>
            <p:ph type="pic" sz="quarter" idx="48"/>
          </p:nvPr>
        </p:nvSpPr>
        <p:spPr>
          <a:xfrm>
            <a:off x="7963194" y="2166939"/>
            <a:ext cx="1080000" cy="1080000"/>
          </a:xfrm>
          <a:solidFill>
            <a:schemeClr val="bg2"/>
          </a:solidFill>
        </p:spPr>
        <p:txBody>
          <a:bodyPr bIns="503998" anchor="ctr">
            <a:noAutofit/>
          </a:bodyPr>
          <a:lstStyle>
            <a:lvl1pPr algn="ctr">
              <a:buNone/>
              <a:defRPr sz="1200"/>
            </a:lvl1pPr>
          </a:lstStyle>
          <a:p>
            <a:endParaRPr lang="en-US"/>
          </a:p>
        </p:txBody>
      </p:sp>
      <p:sp>
        <p:nvSpPr>
          <p:cNvPr id="68" name="Picture Placeholder 2">
            <a:extLst>
              <a:ext uri="{FF2B5EF4-FFF2-40B4-BE49-F238E27FC236}">
                <a16:creationId xmlns:a16="http://schemas.microsoft.com/office/drawing/2014/main" id="{E7003D66-A009-A64D-AA0C-958C7D84D9D3}"/>
              </a:ext>
            </a:extLst>
          </p:cNvPr>
          <p:cNvSpPr>
            <a:spLocks noGrp="1"/>
          </p:cNvSpPr>
          <p:nvPr>
            <p:ph type="pic" sz="quarter" idx="49"/>
          </p:nvPr>
        </p:nvSpPr>
        <p:spPr>
          <a:xfrm>
            <a:off x="7963194" y="3608389"/>
            <a:ext cx="1080000" cy="1080000"/>
          </a:xfrm>
          <a:solidFill>
            <a:schemeClr val="bg2"/>
          </a:solidFill>
        </p:spPr>
        <p:txBody>
          <a:bodyPr bIns="503998" anchor="ctr">
            <a:noAutofit/>
          </a:bodyPr>
          <a:lstStyle>
            <a:lvl1pPr algn="ctr">
              <a:buNone/>
              <a:defRPr sz="1200"/>
            </a:lvl1pPr>
          </a:lstStyle>
          <a:p>
            <a:endParaRPr lang="en-US"/>
          </a:p>
        </p:txBody>
      </p:sp>
      <p:sp>
        <p:nvSpPr>
          <p:cNvPr id="69" name="Picture Placeholder 2">
            <a:extLst>
              <a:ext uri="{FF2B5EF4-FFF2-40B4-BE49-F238E27FC236}">
                <a16:creationId xmlns:a16="http://schemas.microsoft.com/office/drawing/2014/main" id="{FC9CD05F-9104-C449-A9F9-677DB214D8E0}"/>
              </a:ext>
            </a:extLst>
          </p:cNvPr>
          <p:cNvSpPr>
            <a:spLocks noGrp="1"/>
          </p:cNvSpPr>
          <p:nvPr>
            <p:ph type="pic" sz="quarter" idx="50"/>
          </p:nvPr>
        </p:nvSpPr>
        <p:spPr>
          <a:xfrm>
            <a:off x="7963194" y="5048251"/>
            <a:ext cx="1080000" cy="1080000"/>
          </a:xfrm>
          <a:solidFill>
            <a:schemeClr val="bg2"/>
          </a:solidFill>
        </p:spPr>
        <p:txBody>
          <a:bodyPr bIns="503998" anchor="ctr">
            <a:noAutofit/>
          </a:bodyPr>
          <a:lstStyle>
            <a:lvl1pPr algn="ctr">
              <a:buNone/>
              <a:defRPr sz="1200"/>
            </a:lvl1pPr>
          </a:lstStyle>
          <a:p>
            <a:endParaRPr lang="en-US"/>
          </a:p>
        </p:txBody>
      </p:sp>
      <p:sp>
        <p:nvSpPr>
          <p:cNvPr id="70" name="Rectangle 69">
            <a:extLst>
              <a:ext uri="{FF2B5EF4-FFF2-40B4-BE49-F238E27FC236}">
                <a16:creationId xmlns:a16="http://schemas.microsoft.com/office/drawing/2014/main" id="{C12480D7-2AAE-7F4A-965B-ACBEF03C2E1C}"/>
              </a:ext>
            </a:extLst>
          </p:cNvPr>
          <p:cNvSpPr/>
          <p:nvPr userDrawn="1"/>
        </p:nvSpPr>
        <p:spPr>
          <a:xfrm>
            <a:off x="9043194" y="2166939"/>
            <a:ext cx="2411411" cy="10810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Text Placeholder 5">
            <a:extLst>
              <a:ext uri="{FF2B5EF4-FFF2-40B4-BE49-F238E27FC236}">
                <a16:creationId xmlns:a16="http://schemas.microsoft.com/office/drawing/2014/main" id="{4144C1EC-C398-AF46-ABB9-6CC05A6F6CE8}"/>
              </a:ext>
            </a:extLst>
          </p:cNvPr>
          <p:cNvSpPr>
            <a:spLocks noGrp="1"/>
          </p:cNvSpPr>
          <p:nvPr>
            <p:ph type="body" sz="quarter" idx="51" hasCustomPrompt="1"/>
          </p:nvPr>
        </p:nvSpPr>
        <p:spPr>
          <a:xfrm>
            <a:off x="9178774" y="2287139"/>
            <a:ext cx="2162487" cy="231602"/>
          </a:xfrm>
        </p:spPr>
        <p:txBody>
          <a:bodyPr wrap="square">
            <a:spAutoFit/>
          </a:bodyPr>
          <a:lstStyle>
            <a:lvl1pPr marL="0" indent="0">
              <a:spcBef>
                <a:spcPts val="0"/>
              </a:spcBef>
              <a:spcAft>
                <a:spcPts val="0"/>
              </a:spcAft>
              <a:buFont typeface="Arial" panose="020B0604020202020204" pitchFamily="34" charset="0"/>
              <a:buNone/>
              <a:defRPr sz="1400" baseline="0">
                <a:solidFill>
                  <a:schemeClr val="bg1"/>
                </a:solidFill>
                <a:latin typeface="+mj-lt"/>
              </a:defRPr>
            </a:lvl1pPr>
          </a:lstStyle>
          <a:p>
            <a:pPr lvl="0"/>
            <a:r>
              <a:rPr lang="en-US"/>
              <a:t>First name Last Name</a:t>
            </a:r>
          </a:p>
        </p:txBody>
      </p:sp>
      <p:sp>
        <p:nvSpPr>
          <p:cNvPr id="72" name="Text Placeholder 5">
            <a:extLst>
              <a:ext uri="{FF2B5EF4-FFF2-40B4-BE49-F238E27FC236}">
                <a16:creationId xmlns:a16="http://schemas.microsoft.com/office/drawing/2014/main" id="{0A4E4AA8-E703-4141-B05C-D3D6FA14D856}"/>
              </a:ext>
            </a:extLst>
          </p:cNvPr>
          <p:cNvSpPr>
            <a:spLocks noGrp="1"/>
          </p:cNvSpPr>
          <p:nvPr>
            <p:ph type="body" sz="quarter" idx="52" hasCustomPrompt="1"/>
          </p:nvPr>
        </p:nvSpPr>
        <p:spPr>
          <a:xfrm>
            <a:off x="9178774" y="2572652"/>
            <a:ext cx="2162487" cy="169277"/>
          </a:xfrm>
        </p:spPr>
        <p:txBody>
          <a:bodyPr/>
          <a:lstStyle>
            <a:lvl1pPr>
              <a:spcBef>
                <a:spcPts val="0"/>
              </a:spcBef>
              <a:spcAft>
                <a:spcPts val="0"/>
              </a:spcAft>
              <a:buNone/>
              <a:defRPr sz="1000" baseline="0">
                <a:solidFill>
                  <a:schemeClr val="bg1"/>
                </a:solidFill>
                <a:latin typeface="+mn-lt"/>
              </a:defRPr>
            </a:lvl1pPr>
          </a:lstStyle>
          <a:p>
            <a:pPr lvl="0"/>
            <a:r>
              <a:rPr lang="en-US"/>
              <a:t>Job Title</a:t>
            </a:r>
          </a:p>
        </p:txBody>
      </p:sp>
      <p:sp>
        <p:nvSpPr>
          <p:cNvPr id="73" name="Text Placeholder 5">
            <a:extLst>
              <a:ext uri="{FF2B5EF4-FFF2-40B4-BE49-F238E27FC236}">
                <a16:creationId xmlns:a16="http://schemas.microsoft.com/office/drawing/2014/main" id="{9D8F0763-AC7D-B94E-97A8-C620D54150BC}"/>
              </a:ext>
            </a:extLst>
          </p:cNvPr>
          <p:cNvSpPr>
            <a:spLocks noGrp="1"/>
          </p:cNvSpPr>
          <p:nvPr>
            <p:ph type="body" sz="quarter" idx="53" hasCustomPrompt="1"/>
          </p:nvPr>
        </p:nvSpPr>
        <p:spPr>
          <a:xfrm>
            <a:off x="9178774" y="2795840"/>
            <a:ext cx="2162487" cy="338554"/>
          </a:xfrm>
        </p:spPr>
        <p:txBody>
          <a:bodyPr/>
          <a:lstStyle>
            <a:lvl1pPr>
              <a:spcBef>
                <a:spcPts val="0"/>
              </a:spcBef>
              <a:spcAft>
                <a:spcPts val="0"/>
              </a:spcAft>
              <a:buNone/>
              <a:defRPr sz="1000" baseline="0">
                <a:solidFill>
                  <a:schemeClr val="bg1"/>
                </a:solidFill>
                <a:latin typeface="+mn-lt"/>
              </a:defRPr>
            </a:lvl1pPr>
          </a:lstStyle>
          <a:p>
            <a:pPr lvl="0"/>
            <a:r>
              <a:rPr lang="en-US" noProof="0" err="1"/>
              <a:t>name.surename@suse.com</a:t>
            </a:r>
            <a:endParaRPr lang="en-US" noProof="0"/>
          </a:p>
          <a:p>
            <a:pPr lvl="0"/>
            <a:r>
              <a:rPr lang="en-US" noProof="0"/>
              <a:t>+49 123 456 789</a:t>
            </a:r>
          </a:p>
        </p:txBody>
      </p:sp>
      <p:sp>
        <p:nvSpPr>
          <p:cNvPr id="74" name="Rectangle 73">
            <a:extLst>
              <a:ext uri="{FF2B5EF4-FFF2-40B4-BE49-F238E27FC236}">
                <a16:creationId xmlns:a16="http://schemas.microsoft.com/office/drawing/2014/main" id="{26AECAD8-56B4-B44A-AED9-0C26D4D98C92}"/>
              </a:ext>
            </a:extLst>
          </p:cNvPr>
          <p:cNvSpPr/>
          <p:nvPr userDrawn="1"/>
        </p:nvSpPr>
        <p:spPr>
          <a:xfrm>
            <a:off x="9043193" y="3608389"/>
            <a:ext cx="2411411" cy="10754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Text Placeholder 5">
            <a:extLst>
              <a:ext uri="{FF2B5EF4-FFF2-40B4-BE49-F238E27FC236}">
                <a16:creationId xmlns:a16="http://schemas.microsoft.com/office/drawing/2014/main" id="{2B24786B-9D7C-3E4C-9841-1F71E6F06483}"/>
              </a:ext>
            </a:extLst>
          </p:cNvPr>
          <p:cNvSpPr>
            <a:spLocks noGrp="1"/>
          </p:cNvSpPr>
          <p:nvPr>
            <p:ph type="body" sz="quarter" idx="54" hasCustomPrompt="1"/>
          </p:nvPr>
        </p:nvSpPr>
        <p:spPr>
          <a:xfrm>
            <a:off x="9178774" y="3733164"/>
            <a:ext cx="2162487" cy="231602"/>
          </a:xfrm>
        </p:spPr>
        <p:txBody>
          <a:bodyPr wrap="square">
            <a:spAutoFit/>
          </a:bodyPr>
          <a:lstStyle>
            <a:lvl1pPr marL="0" indent="0">
              <a:spcBef>
                <a:spcPts val="0"/>
              </a:spcBef>
              <a:spcAft>
                <a:spcPts val="0"/>
              </a:spcAft>
              <a:buFont typeface="Arial" panose="020B0604020202020204" pitchFamily="34" charset="0"/>
              <a:buNone/>
              <a:defRPr sz="1400" baseline="0">
                <a:solidFill>
                  <a:schemeClr val="bg1"/>
                </a:solidFill>
                <a:latin typeface="+mj-lt"/>
              </a:defRPr>
            </a:lvl1pPr>
          </a:lstStyle>
          <a:p>
            <a:pPr lvl="0"/>
            <a:r>
              <a:rPr lang="en-US"/>
              <a:t>First name Last Name</a:t>
            </a:r>
          </a:p>
        </p:txBody>
      </p:sp>
      <p:sp>
        <p:nvSpPr>
          <p:cNvPr id="76" name="Text Placeholder 5">
            <a:extLst>
              <a:ext uri="{FF2B5EF4-FFF2-40B4-BE49-F238E27FC236}">
                <a16:creationId xmlns:a16="http://schemas.microsoft.com/office/drawing/2014/main" id="{A8126B9E-F37F-CB4B-9FCC-7A3A2456CFEC}"/>
              </a:ext>
            </a:extLst>
          </p:cNvPr>
          <p:cNvSpPr>
            <a:spLocks noGrp="1"/>
          </p:cNvSpPr>
          <p:nvPr>
            <p:ph type="body" sz="quarter" idx="55" hasCustomPrompt="1"/>
          </p:nvPr>
        </p:nvSpPr>
        <p:spPr>
          <a:xfrm>
            <a:off x="9178774" y="4018677"/>
            <a:ext cx="2162487" cy="169277"/>
          </a:xfrm>
        </p:spPr>
        <p:txBody>
          <a:bodyPr/>
          <a:lstStyle>
            <a:lvl1pPr>
              <a:spcBef>
                <a:spcPts val="0"/>
              </a:spcBef>
              <a:spcAft>
                <a:spcPts val="0"/>
              </a:spcAft>
              <a:buNone/>
              <a:defRPr sz="1000" baseline="0">
                <a:solidFill>
                  <a:schemeClr val="bg1"/>
                </a:solidFill>
                <a:latin typeface="+mn-lt"/>
              </a:defRPr>
            </a:lvl1pPr>
          </a:lstStyle>
          <a:p>
            <a:pPr lvl="0"/>
            <a:r>
              <a:rPr lang="en-US"/>
              <a:t>Job Title</a:t>
            </a:r>
          </a:p>
        </p:txBody>
      </p:sp>
      <p:sp>
        <p:nvSpPr>
          <p:cNvPr id="77" name="Text Placeholder 5">
            <a:extLst>
              <a:ext uri="{FF2B5EF4-FFF2-40B4-BE49-F238E27FC236}">
                <a16:creationId xmlns:a16="http://schemas.microsoft.com/office/drawing/2014/main" id="{6B5E1E12-48FA-1D42-BC70-AF7FA42006C8}"/>
              </a:ext>
            </a:extLst>
          </p:cNvPr>
          <p:cNvSpPr>
            <a:spLocks noGrp="1"/>
          </p:cNvSpPr>
          <p:nvPr>
            <p:ph type="body" sz="quarter" idx="56" hasCustomPrompt="1"/>
          </p:nvPr>
        </p:nvSpPr>
        <p:spPr>
          <a:xfrm>
            <a:off x="9178774" y="4241865"/>
            <a:ext cx="2162487" cy="338554"/>
          </a:xfrm>
        </p:spPr>
        <p:txBody>
          <a:bodyPr/>
          <a:lstStyle>
            <a:lvl1pPr>
              <a:spcBef>
                <a:spcPts val="0"/>
              </a:spcBef>
              <a:spcAft>
                <a:spcPts val="0"/>
              </a:spcAft>
              <a:buNone/>
              <a:defRPr sz="1000" baseline="0">
                <a:solidFill>
                  <a:schemeClr val="bg1"/>
                </a:solidFill>
                <a:latin typeface="+mn-lt"/>
              </a:defRPr>
            </a:lvl1pPr>
          </a:lstStyle>
          <a:p>
            <a:pPr lvl="0"/>
            <a:r>
              <a:rPr lang="en-US" noProof="0" err="1"/>
              <a:t>name.surename@suse.com</a:t>
            </a:r>
            <a:endParaRPr lang="en-US" noProof="0"/>
          </a:p>
          <a:p>
            <a:pPr lvl="0"/>
            <a:r>
              <a:rPr lang="en-US" noProof="0"/>
              <a:t>+49 123 456 789</a:t>
            </a:r>
          </a:p>
        </p:txBody>
      </p:sp>
      <p:sp>
        <p:nvSpPr>
          <p:cNvPr id="78" name="Rectangle 77">
            <a:extLst>
              <a:ext uri="{FF2B5EF4-FFF2-40B4-BE49-F238E27FC236}">
                <a16:creationId xmlns:a16="http://schemas.microsoft.com/office/drawing/2014/main" id="{31554F88-C795-6248-9F15-4AD3F3EECD20}"/>
              </a:ext>
            </a:extLst>
          </p:cNvPr>
          <p:cNvSpPr/>
          <p:nvPr userDrawn="1"/>
        </p:nvSpPr>
        <p:spPr>
          <a:xfrm>
            <a:off x="9043194" y="5048251"/>
            <a:ext cx="2414588" cy="10810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Text Placeholder 5">
            <a:extLst>
              <a:ext uri="{FF2B5EF4-FFF2-40B4-BE49-F238E27FC236}">
                <a16:creationId xmlns:a16="http://schemas.microsoft.com/office/drawing/2014/main" id="{3C4D0961-64E4-7E47-BBE5-C8C8206B672B}"/>
              </a:ext>
            </a:extLst>
          </p:cNvPr>
          <p:cNvSpPr>
            <a:spLocks noGrp="1"/>
          </p:cNvSpPr>
          <p:nvPr>
            <p:ph type="body" sz="quarter" idx="57" hasCustomPrompt="1"/>
          </p:nvPr>
        </p:nvSpPr>
        <p:spPr>
          <a:xfrm>
            <a:off x="9178774" y="5179189"/>
            <a:ext cx="2162487" cy="231602"/>
          </a:xfrm>
        </p:spPr>
        <p:txBody>
          <a:bodyPr wrap="square">
            <a:spAutoFit/>
          </a:bodyPr>
          <a:lstStyle>
            <a:lvl1pPr marL="0" indent="0">
              <a:spcBef>
                <a:spcPts val="0"/>
              </a:spcBef>
              <a:spcAft>
                <a:spcPts val="0"/>
              </a:spcAft>
              <a:buFont typeface="Arial" panose="020B0604020202020204" pitchFamily="34" charset="0"/>
              <a:buNone/>
              <a:defRPr sz="1400" baseline="0">
                <a:solidFill>
                  <a:schemeClr val="bg1"/>
                </a:solidFill>
                <a:latin typeface="+mj-lt"/>
              </a:defRPr>
            </a:lvl1pPr>
          </a:lstStyle>
          <a:p>
            <a:pPr lvl="0"/>
            <a:r>
              <a:rPr lang="en-US"/>
              <a:t>First name Last Name</a:t>
            </a:r>
          </a:p>
        </p:txBody>
      </p:sp>
      <p:sp>
        <p:nvSpPr>
          <p:cNvPr id="80" name="Text Placeholder 5">
            <a:extLst>
              <a:ext uri="{FF2B5EF4-FFF2-40B4-BE49-F238E27FC236}">
                <a16:creationId xmlns:a16="http://schemas.microsoft.com/office/drawing/2014/main" id="{E51F8781-5EFF-4C44-B3BA-B5D9B6651105}"/>
              </a:ext>
            </a:extLst>
          </p:cNvPr>
          <p:cNvSpPr>
            <a:spLocks noGrp="1"/>
          </p:cNvSpPr>
          <p:nvPr>
            <p:ph type="body" sz="quarter" idx="58" hasCustomPrompt="1"/>
          </p:nvPr>
        </p:nvSpPr>
        <p:spPr>
          <a:xfrm>
            <a:off x="9178774" y="5464702"/>
            <a:ext cx="2162487" cy="169277"/>
          </a:xfrm>
        </p:spPr>
        <p:txBody>
          <a:bodyPr/>
          <a:lstStyle>
            <a:lvl1pPr>
              <a:spcBef>
                <a:spcPts val="0"/>
              </a:spcBef>
              <a:spcAft>
                <a:spcPts val="0"/>
              </a:spcAft>
              <a:buNone/>
              <a:defRPr sz="1000" baseline="0">
                <a:solidFill>
                  <a:schemeClr val="bg1"/>
                </a:solidFill>
                <a:latin typeface="+mn-lt"/>
              </a:defRPr>
            </a:lvl1pPr>
          </a:lstStyle>
          <a:p>
            <a:pPr lvl="0"/>
            <a:r>
              <a:rPr lang="en-US"/>
              <a:t>Job Title</a:t>
            </a:r>
          </a:p>
        </p:txBody>
      </p:sp>
      <p:sp>
        <p:nvSpPr>
          <p:cNvPr id="81" name="Text Placeholder 5">
            <a:extLst>
              <a:ext uri="{FF2B5EF4-FFF2-40B4-BE49-F238E27FC236}">
                <a16:creationId xmlns:a16="http://schemas.microsoft.com/office/drawing/2014/main" id="{B1D598ED-FF71-5045-81B1-EBB579969EF4}"/>
              </a:ext>
            </a:extLst>
          </p:cNvPr>
          <p:cNvSpPr>
            <a:spLocks noGrp="1"/>
          </p:cNvSpPr>
          <p:nvPr>
            <p:ph type="body" sz="quarter" idx="59" hasCustomPrompt="1"/>
          </p:nvPr>
        </p:nvSpPr>
        <p:spPr>
          <a:xfrm>
            <a:off x="9178774" y="5687890"/>
            <a:ext cx="2162487" cy="338554"/>
          </a:xfrm>
        </p:spPr>
        <p:txBody>
          <a:bodyPr/>
          <a:lstStyle>
            <a:lvl1pPr>
              <a:spcBef>
                <a:spcPts val="0"/>
              </a:spcBef>
              <a:spcAft>
                <a:spcPts val="0"/>
              </a:spcAft>
              <a:buNone/>
              <a:defRPr sz="1000" baseline="0">
                <a:solidFill>
                  <a:schemeClr val="bg1"/>
                </a:solidFill>
                <a:latin typeface="+mn-lt"/>
              </a:defRPr>
            </a:lvl1pPr>
          </a:lstStyle>
          <a:p>
            <a:pPr lvl="0"/>
            <a:r>
              <a:rPr lang="en-US" noProof="0" err="1"/>
              <a:t>name.surename@suse.com</a:t>
            </a:r>
            <a:endParaRPr lang="en-US" noProof="0"/>
          </a:p>
          <a:p>
            <a:pPr lvl="0"/>
            <a:r>
              <a:rPr lang="en-US" noProof="0"/>
              <a:t>+49 123 456 789</a:t>
            </a:r>
          </a:p>
        </p:txBody>
      </p:sp>
      <p:sp>
        <p:nvSpPr>
          <p:cNvPr id="5" name="Text Placeholder 4">
            <a:extLst>
              <a:ext uri="{FF2B5EF4-FFF2-40B4-BE49-F238E27FC236}">
                <a16:creationId xmlns:a16="http://schemas.microsoft.com/office/drawing/2014/main" id="{1825A1DF-3F53-0B42-BF73-DE55C795DE79}"/>
              </a:ext>
            </a:extLst>
          </p:cNvPr>
          <p:cNvSpPr>
            <a:spLocks noGrp="1"/>
          </p:cNvSpPr>
          <p:nvPr>
            <p:ph type="body" sz="quarter" idx="60" hasCustomPrompt="1"/>
          </p:nvPr>
        </p:nvSpPr>
        <p:spPr>
          <a:xfrm>
            <a:off x="1792576" y="1682897"/>
            <a:ext cx="1362006" cy="264688"/>
          </a:xfrm>
          <a:solidFill>
            <a:schemeClr val="bg1"/>
          </a:solidFill>
        </p:spPr>
        <p:txBody>
          <a:bodyPr lIns="108000" rIns="108000"/>
          <a:lstStyle>
            <a:lvl1pPr algn="ctr">
              <a:buNone/>
              <a:defRPr sz="1600"/>
            </a:lvl1pPr>
          </a:lstStyle>
          <a:p>
            <a:pPr lvl="0"/>
            <a:r>
              <a:rPr lang="en-GB"/>
              <a:t>Leadership</a:t>
            </a:r>
            <a:endParaRPr lang="en-US"/>
          </a:p>
        </p:txBody>
      </p:sp>
      <p:cxnSp>
        <p:nvCxnSpPr>
          <p:cNvPr id="82" name="Straight Connector 81">
            <a:extLst>
              <a:ext uri="{FF2B5EF4-FFF2-40B4-BE49-F238E27FC236}">
                <a16:creationId xmlns:a16="http://schemas.microsoft.com/office/drawing/2014/main" id="{4F5EBE28-D1E8-4E4A-8840-5AA60F92A86C}"/>
              </a:ext>
            </a:extLst>
          </p:cNvPr>
          <p:cNvCxnSpPr>
            <a:cxnSpLocks/>
          </p:cNvCxnSpPr>
          <p:nvPr userDrawn="1"/>
        </p:nvCxnSpPr>
        <p:spPr>
          <a:xfrm>
            <a:off x="4365265" y="1811002"/>
            <a:ext cx="709489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3" name="Text Placeholder 4">
            <a:extLst>
              <a:ext uri="{FF2B5EF4-FFF2-40B4-BE49-F238E27FC236}">
                <a16:creationId xmlns:a16="http://schemas.microsoft.com/office/drawing/2014/main" id="{8F30C5BE-16C7-C540-BC7B-360C6B3F5D03}"/>
              </a:ext>
            </a:extLst>
          </p:cNvPr>
          <p:cNvSpPr>
            <a:spLocks noGrp="1"/>
          </p:cNvSpPr>
          <p:nvPr>
            <p:ph type="body" sz="quarter" idx="61" hasCustomPrompt="1"/>
          </p:nvPr>
        </p:nvSpPr>
        <p:spPr>
          <a:xfrm>
            <a:off x="7552691" y="1682896"/>
            <a:ext cx="764050" cy="264688"/>
          </a:xfrm>
          <a:solidFill>
            <a:schemeClr val="bg1"/>
          </a:solidFill>
        </p:spPr>
        <p:txBody>
          <a:bodyPr lIns="108000" rIns="108000"/>
          <a:lstStyle>
            <a:lvl1pPr algn="ctr">
              <a:buNone/>
              <a:defRPr sz="1600"/>
            </a:lvl1pPr>
          </a:lstStyle>
          <a:p>
            <a:pPr lvl="0"/>
            <a:r>
              <a:rPr lang="en-GB"/>
              <a:t>Staff</a:t>
            </a:r>
            <a:endParaRPr lang="en-US"/>
          </a:p>
        </p:txBody>
      </p:sp>
      <p:sp>
        <p:nvSpPr>
          <p:cNvPr id="84" name="Slide Number Placeholder 5">
            <a:extLst>
              <a:ext uri="{FF2B5EF4-FFF2-40B4-BE49-F238E27FC236}">
                <a16:creationId xmlns:a16="http://schemas.microsoft.com/office/drawing/2014/main" id="{8476600C-F1CA-A047-9BD0-B2F3C22CA3CB}"/>
              </a:ext>
            </a:extLst>
          </p:cNvPr>
          <p:cNvSpPr>
            <a:spLocks noGrp="1"/>
          </p:cNvSpPr>
          <p:nvPr>
            <p:ph type="sldNum" sz="quarter" idx="4"/>
          </p:nvPr>
        </p:nvSpPr>
        <p:spPr>
          <a:xfrm>
            <a:off x="11171275" y="6294734"/>
            <a:ext cx="288888" cy="123112"/>
          </a:xfrm>
          <a:prstGeom prst="rect">
            <a:avLst/>
          </a:prstGeom>
        </p:spPr>
        <p:txBody>
          <a:bodyPr vert="horz" wrap="square" lIns="0" tIns="0" rIns="0" bIns="0" rtlCol="0" anchor="t">
            <a:spAutoFit/>
          </a:bodyPr>
          <a:lstStyle>
            <a:lvl1pPr algn="r">
              <a:defRPr sz="800">
                <a:solidFill>
                  <a:schemeClr val="tx1"/>
                </a:solidFill>
                <a:latin typeface="Poppins SemiBold" panose="00000700000000000000" pitchFamily="2" charset="0"/>
                <a:cs typeface="Poppins SemiBold" panose="00000700000000000000" pitchFamily="2" charset="0"/>
              </a:defRPr>
            </a:lvl1pPr>
          </a:lstStyle>
          <a:p>
            <a:pPr algn="r"/>
            <a:fld id="{866D8E11-A83D-46AC-BA35-C493C365AC69}" type="slidenum">
              <a:rPr lang="en-US" smtClean="0"/>
              <a:pPr algn="r"/>
              <a:t>‹#›</a:t>
            </a:fld>
            <a:endParaRPr lang="en-US"/>
          </a:p>
        </p:txBody>
      </p:sp>
      <p:pic>
        <p:nvPicPr>
          <p:cNvPr id="86" name="Graphic 85">
            <a:extLst>
              <a:ext uri="{FF2B5EF4-FFF2-40B4-BE49-F238E27FC236}">
                <a16:creationId xmlns:a16="http://schemas.microsoft.com/office/drawing/2014/main" id="{F42A3D1E-E150-7249-85E8-1E590F44D4E0}"/>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67542" y="6184072"/>
            <a:ext cx="465932" cy="268807"/>
          </a:xfrm>
          <a:prstGeom prst="rect">
            <a:avLst/>
          </a:prstGeom>
        </p:spPr>
      </p:pic>
      <p:sp>
        <p:nvSpPr>
          <p:cNvPr id="87" name="Title Placeholder 22">
            <a:extLst>
              <a:ext uri="{FF2B5EF4-FFF2-40B4-BE49-F238E27FC236}">
                <a16:creationId xmlns:a16="http://schemas.microsoft.com/office/drawing/2014/main" id="{D366AD1F-3B81-7D4A-9502-B18BDFB3FB9F}"/>
              </a:ext>
            </a:extLst>
          </p:cNvPr>
          <p:cNvSpPr>
            <a:spLocks noGrp="1"/>
          </p:cNvSpPr>
          <p:nvPr>
            <p:ph type="title" hasCustomPrompt="1"/>
          </p:nvPr>
        </p:nvSpPr>
        <p:spPr>
          <a:xfrm>
            <a:off x="731837" y="630659"/>
            <a:ext cx="10728326" cy="455509"/>
          </a:xfrm>
          <a:prstGeom prst="rect">
            <a:avLst/>
          </a:prstGeom>
        </p:spPr>
        <p:txBody>
          <a:bodyPr vert="horz" wrap="square" lIns="0" tIns="0" rIns="0" bIns="0" rtlCol="0" anchor="ctr">
            <a:spAutoFit/>
          </a:bodyPr>
          <a:lstStyle/>
          <a:p>
            <a:r>
              <a:rPr lang="en-US"/>
              <a:t>This is a headline</a:t>
            </a:r>
          </a:p>
        </p:txBody>
      </p:sp>
      <p:grpSp>
        <p:nvGrpSpPr>
          <p:cNvPr id="85" name="Group 84">
            <a:extLst>
              <a:ext uri="{FF2B5EF4-FFF2-40B4-BE49-F238E27FC236}">
                <a16:creationId xmlns:a16="http://schemas.microsoft.com/office/drawing/2014/main" id="{CDB7C57E-A6B9-174D-AA70-6CE5EEB6165D}"/>
              </a:ext>
            </a:extLst>
          </p:cNvPr>
          <p:cNvGrpSpPr/>
          <p:nvPr userDrawn="1"/>
        </p:nvGrpSpPr>
        <p:grpSpPr>
          <a:xfrm rot="16200000">
            <a:off x="6061664" y="-6061660"/>
            <a:ext cx="68678" cy="12192005"/>
            <a:chOff x="4713353" y="-1"/>
            <a:chExt cx="73891" cy="6858002"/>
          </a:xfrm>
        </p:grpSpPr>
        <p:sp>
          <p:nvSpPr>
            <p:cNvPr id="88" name="Rectangle 87">
              <a:extLst>
                <a:ext uri="{FF2B5EF4-FFF2-40B4-BE49-F238E27FC236}">
                  <a16:creationId xmlns:a16="http://schemas.microsoft.com/office/drawing/2014/main" id="{C41EC47E-2F31-8940-9ED0-777B287D87C5}"/>
                </a:ext>
              </a:extLst>
            </p:cNvPr>
            <p:cNvSpPr/>
            <p:nvPr userDrawn="1"/>
          </p:nvSpPr>
          <p:spPr>
            <a:xfrm>
              <a:off x="4713353" y="-1"/>
              <a:ext cx="73890" cy="41165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88">
              <a:extLst>
                <a:ext uri="{FF2B5EF4-FFF2-40B4-BE49-F238E27FC236}">
                  <a16:creationId xmlns:a16="http://schemas.microsoft.com/office/drawing/2014/main" id="{8FA22B02-61F5-B04E-94B0-B5FD6265F5D4}"/>
                </a:ext>
              </a:extLst>
            </p:cNvPr>
            <p:cNvSpPr/>
            <p:nvPr userDrawn="1"/>
          </p:nvSpPr>
          <p:spPr>
            <a:xfrm>
              <a:off x="4713354" y="1089421"/>
              <a:ext cx="73889" cy="3393281"/>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Rectangle 89">
              <a:extLst>
                <a:ext uri="{FF2B5EF4-FFF2-40B4-BE49-F238E27FC236}">
                  <a16:creationId xmlns:a16="http://schemas.microsoft.com/office/drawing/2014/main" id="{2A24F8B3-7A16-9045-A2CD-4862AB03FBBD}"/>
                </a:ext>
              </a:extLst>
            </p:cNvPr>
            <p:cNvSpPr/>
            <p:nvPr userDrawn="1"/>
          </p:nvSpPr>
          <p:spPr>
            <a:xfrm>
              <a:off x="4713354" y="4482703"/>
              <a:ext cx="73889" cy="677762"/>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Rectangle 90">
              <a:extLst>
                <a:ext uri="{FF2B5EF4-FFF2-40B4-BE49-F238E27FC236}">
                  <a16:creationId xmlns:a16="http://schemas.microsoft.com/office/drawing/2014/main" id="{2BC5BA13-76FF-7E4A-B402-1BFAB2170FC0}"/>
                </a:ext>
              </a:extLst>
            </p:cNvPr>
            <p:cNvSpPr/>
            <p:nvPr userDrawn="1"/>
          </p:nvSpPr>
          <p:spPr>
            <a:xfrm>
              <a:off x="4713354" y="5160465"/>
              <a:ext cx="73887" cy="1697536"/>
            </a:xfrm>
            <a:prstGeom prst="rect">
              <a:avLst/>
            </a:prstGeom>
            <a:solidFill>
              <a:srgbClr val="0C32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Rectangle 96">
              <a:extLst>
                <a:ext uri="{FF2B5EF4-FFF2-40B4-BE49-F238E27FC236}">
                  <a16:creationId xmlns:a16="http://schemas.microsoft.com/office/drawing/2014/main" id="{DA5BC3DA-E470-9B44-B244-E9F3C8FA0940}"/>
                </a:ext>
              </a:extLst>
            </p:cNvPr>
            <p:cNvSpPr/>
            <p:nvPr userDrawn="1"/>
          </p:nvSpPr>
          <p:spPr>
            <a:xfrm>
              <a:off x="4713356" y="411657"/>
              <a:ext cx="73888" cy="67776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75814639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Divider Slide | Image | Green">
    <p:bg>
      <p:bgPr>
        <a:solidFill>
          <a:srgbClr val="0C322C"/>
        </a:solidFill>
        <a:effectLst/>
      </p:bgPr>
    </p:bg>
    <p:spTree>
      <p:nvGrpSpPr>
        <p:cNvPr id="1" name=""/>
        <p:cNvGrpSpPr/>
        <p:nvPr/>
      </p:nvGrpSpPr>
      <p:grpSpPr>
        <a:xfrm>
          <a:off x="0" y="0"/>
          <a:ext cx="0" cy="0"/>
          <a:chOff x="0" y="0"/>
          <a:chExt cx="0" cy="0"/>
        </a:xfrm>
      </p:grpSpPr>
      <p:sp>
        <p:nvSpPr>
          <p:cNvPr id="17" name="Rectangle 16"/>
          <p:cNvSpPr/>
          <p:nvPr userDrawn="1"/>
        </p:nvSpPr>
        <p:spPr>
          <a:xfrm>
            <a:off x="1" y="4689475"/>
            <a:ext cx="5556250" cy="2168525"/>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Picture Placeholder 15"/>
          <p:cNvSpPr>
            <a:spLocks noGrp="1"/>
          </p:cNvSpPr>
          <p:nvPr>
            <p:ph type="pic" sz="quarter" idx="13" hasCustomPrompt="1"/>
          </p:nvPr>
        </p:nvSpPr>
        <p:spPr>
          <a:xfrm>
            <a:off x="5556250" y="68684"/>
            <a:ext cx="6635750" cy="6789315"/>
          </a:xfrm>
          <a:prstGeom prst="rect">
            <a:avLst/>
          </a:prstGeom>
          <a:solidFill>
            <a:srgbClr val="175D51"/>
          </a:solidFill>
        </p:spPr>
        <p:txBody>
          <a:bodyPr bIns="1404000" anchor="ctr"/>
          <a:lstStyle>
            <a:lvl1pPr marL="0" indent="0" algn="ctr">
              <a:buNone/>
              <a:defRPr sz="1800">
                <a:solidFill>
                  <a:schemeClr val="bg1"/>
                </a:solidFill>
                <a:latin typeface="Poppins" panose="00000500000000000000" pitchFamily="2" charset="0"/>
                <a:cs typeface="Poppins" panose="00000500000000000000" pitchFamily="2" charset="0"/>
              </a:defRPr>
            </a:lvl1pPr>
          </a:lstStyle>
          <a:p>
            <a:r>
              <a:rPr lang="en-AU"/>
              <a:t>Insert Image</a:t>
            </a:r>
            <a:endParaRPr lang="en-US"/>
          </a:p>
        </p:txBody>
      </p:sp>
      <p:sp>
        <p:nvSpPr>
          <p:cNvPr id="18" name="Text Placeholder 24"/>
          <p:cNvSpPr>
            <a:spLocks noGrp="1"/>
          </p:cNvSpPr>
          <p:nvPr>
            <p:ph type="body" sz="quarter" idx="15" hasCustomPrompt="1"/>
          </p:nvPr>
        </p:nvSpPr>
        <p:spPr>
          <a:xfrm>
            <a:off x="731838" y="5023995"/>
            <a:ext cx="3458936" cy="914096"/>
          </a:xfrm>
          <a:prstGeom prst="rect">
            <a:avLst/>
          </a:prstGeom>
        </p:spPr>
        <p:txBody>
          <a:bodyPr lIns="0" tIns="0" rIns="0" bIns="0" anchor="t"/>
          <a:lstStyle>
            <a:lvl1pPr marL="0" indent="0">
              <a:lnSpc>
                <a:spcPct val="110000"/>
              </a:lnSpc>
              <a:spcBef>
                <a:spcPts val="0"/>
              </a:spcBef>
              <a:spcAft>
                <a:spcPts val="1000"/>
              </a:spcAft>
              <a:buNone/>
              <a:defRPr sz="1800" baseline="0">
                <a:solidFill>
                  <a:schemeClr val="bg1"/>
                </a:solidFill>
                <a:latin typeface="Poppins Light" panose="00000400000000000000" pitchFamily="2" charset="0"/>
                <a:cs typeface="Poppins Light" panose="00000400000000000000" pitchFamily="2" charset="0"/>
              </a:defRPr>
            </a:lvl1pPr>
          </a:lstStyle>
          <a:p>
            <a:pPr lvl="0"/>
            <a:r>
              <a:rPr lang="en-US"/>
              <a:t>This is a subheading. Lorem ipsum dolor sit </a:t>
            </a:r>
            <a:r>
              <a:rPr lang="en-US" err="1"/>
              <a:t>amet</a:t>
            </a:r>
            <a:r>
              <a:rPr lang="en-US"/>
              <a:t>, </a:t>
            </a:r>
            <a:r>
              <a:rPr lang="en-US" err="1"/>
              <a:t>consectetuer</a:t>
            </a:r>
            <a:r>
              <a:rPr lang="en-US"/>
              <a:t> </a:t>
            </a:r>
            <a:r>
              <a:rPr lang="en-US" err="1"/>
              <a:t>adipiscing</a:t>
            </a:r>
            <a:r>
              <a:rPr lang="en-US"/>
              <a:t> </a:t>
            </a:r>
            <a:r>
              <a:rPr lang="en-US" err="1"/>
              <a:t>elit</a:t>
            </a:r>
            <a:r>
              <a:rPr lang="en-US"/>
              <a:t>.</a:t>
            </a:r>
          </a:p>
        </p:txBody>
      </p:sp>
      <p:sp>
        <p:nvSpPr>
          <p:cNvPr id="19" name="Text Placeholder 20"/>
          <p:cNvSpPr>
            <a:spLocks noGrp="1"/>
          </p:cNvSpPr>
          <p:nvPr>
            <p:ph type="body" sz="quarter" idx="16" hasCustomPrompt="1"/>
          </p:nvPr>
        </p:nvSpPr>
        <p:spPr>
          <a:xfrm>
            <a:off x="731838" y="2747145"/>
            <a:ext cx="3765733" cy="1341906"/>
          </a:xfrm>
          <a:prstGeom prst="rect">
            <a:avLst/>
          </a:prstGeom>
        </p:spPr>
        <p:txBody>
          <a:bodyPr wrap="square" lIns="0" tIns="0" rIns="0" bIns="0" anchor="b">
            <a:spAutoFit/>
          </a:bodyPr>
          <a:lstStyle>
            <a:lvl1pPr marL="0" indent="0">
              <a:lnSpc>
                <a:spcPct val="90000"/>
              </a:lnSpc>
              <a:spcBef>
                <a:spcPts val="0"/>
              </a:spcBef>
              <a:spcAft>
                <a:spcPts val="1000"/>
              </a:spcAft>
              <a:buNone/>
              <a:defRPr sz="3200" baseline="0">
                <a:solidFill>
                  <a:schemeClr val="bg1"/>
                </a:solidFill>
                <a:latin typeface="Poppins Medium" panose="00000600000000000000" pitchFamily="2" charset="0"/>
                <a:cs typeface="Poppins Medium" panose="00000600000000000000" pitchFamily="2" charset="0"/>
              </a:defRPr>
            </a:lvl1pPr>
          </a:lstStyle>
          <a:p>
            <a:pPr lvl="0"/>
            <a:r>
              <a:rPr lang="en-US"/>
              <a:t>This is a multi line heading for the divider.</a:t>
            </a:r>
          </a:p>
        </p:txBody>
      </p:sp>
      <p:sp>
        <p:nvSpPr>
          <p:cNvPr id="21" name="TextBox 20"/>
          <p:cNvSpPr txBox="1"/>
          <p:nvPr userDrawn="1"/>
        </p:nvSpPr>
        <p:spPr>
          <a:xfrm>
            <a:off x="1194060" y="6294735"/>
            <a:ext cx="1230164" cy="123111"/>
          </a:xfrm>
          <a:prstGeom prst="rect">
            <a:avLst/>
          </a:prstGeom>
          <a:noFill/>
        </p:spPr>
        <p:txBody>
          <a:bodyPr wrap="square" lIns="0" tIns="0" rIns="0" bIns="0" rtlCol="0" anchor="t">
            <a:spAutoFit/>
          </a:bodyPr>
          <a:lstStyle/>
          <a:p>
            <a:r>
              <a:rPr lang="en-AU" sz="800">
                <a:solidFill>
                  <a:schemeClr val="bg1"/>
                </a:solidFill>
                <a:latin typeface="Poppins" panose="00000500000000000000" pitchFamily="2" charset="0"/>
                <a:cs typeface="Poppins" panose="00000500000000000000" pitchFamily="2" charset="0"/>
              </a:rPr>
              <a:t>Copyright © SUSE 2021 </a:t>
            </a:r>
          </a:p>
        </p:txBody>
      </p:sp>
      <p:pic>
        <p:nvPicPr>
          <p:cNvPr id="13" name="Graphic 12">
            <a:extLst>
              <a:ext uri="{FF2B5EF4-FFF2-40B4-BE49-F238E27FC236}">
                <a16:creationId xmlns:a16="http://schemas.microsoft.com/office/drawing/2014/main" id="{1A1EE5D5-02E9-2C40-A48B-2FEF7B721A37}"/>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67542" y="6184072"/>
            <a:ext cx="465932" cy="268806"/>
          </a:xfrm>
          <a:prstGeom prst="rect">
            <a:avLst/>
          </a:prstGeom>
        </p:spPr>
      </p:pic>
      <p:grpSp>
        <p:nvGrpSpPr>
          <p:cNvPr id="14" name="Group 13">
            <a:extLst>
              <a:ext uri="{FF2B5EF4-FFF2-40B4-BE49-F238E27FC236}">
                <a16:creationId xmlns:a16="http://schemas.microsoft.com/office/drawing/2014/main" id="{014FC823-BAA7-0D47-BD6B-FC0633B2CFEC}"/>
              </a:ext>
            </a:extLst>
          </p:cNvPr>
          <p:cNvGrpSpPr/>
          <p:nvPr userDrawn="1"/>
        </p:nvGrpSpPr>
        <p:grpSpPr>
          <a:xfrm rot="16200000">
            <a:off x="6061665" y="-6061660"/>
            <a:ext cx="68678" cy="12192005"/>
            <a:chOff x="4713353" y="-1"/>
            <a:chExt cx="73891" cy="6858002"/>
          </a:xfrm>
        </p:grpSpPr>
        <p:sp>
          <p:nvSpPr>
            <p:cNvPr id="15" name="Rectangle 14">
              <a:extLst>
                <a:ext uri="{FF2B5EF4-FFF2-40B4-BE49-F238E27FC236}">
                  <a16:creationId xmlns:a16="http://schemas.microsoft.com/office/drawing/2014/main" id="{9126D6CF-A1C1-0644-80F6-0E805D6C541E}"/>
                </a:ext>
              </a:extLst>
            </p:cNvPr>
            <p:cNvSpPr/>
            <p:nvPr userDrawn="1"/>
          </p:nvSpPr>
          <p:spPr>
            <a:xfrm>
              <a:off x="4713353" y="-1"/>
              <a:ext cx="73890" cy="41165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4A58D322-A3C0-B74B-9931-C3C558C74CDD}"/>
                </a:ext>
              </a:extLst>
            </p:cNvPr>
            <p:cNvSpPr/>
            <p:nvPr userDrawn="1"/>
          </p:nvSpPr>
          <p:spPr>
            <a:xfrm>
              <a:off x="4713357" y="1089421"/>
              <a:ext cx="73886" cy="2035968"/>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65EE8A09-B263-1F4C-9278-E7366AED8C0F}"/>
                </a:ext>
              </a:extLst>
            </p:cNvPr>
            <p:cNvSpPr/>
            <p:nvPr userDrawn="1"/>
          </p:nvSpPr>
          <p:spPr>
            <a:xfrm>
              <a:off x="4713357" y="3125390"/>
              <a:ext cx="73887" cy="2035076"/>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49CE98E5-F478-8046-A456-89F96D4D2B99}"/>
                </a:ext>
              </a:extLst>
            </p:cNvPr>
            <p:cNvSpPr/>
            <p:nvPr userDrawn="1"/>
          </p:nvSpPr>
          <p:spPr>
            <a:xfrm>
              <a:off x="4713354" y="5160465"/>
              <a:ext cx="73887" cy="169753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3696992-D6C2-BC42-A230-BACBEE2D5712}"/>
                </a:ext>
              </a:extLst>
            </p:cNvPr>
            <p:cNvSpPr/>
            <p:nvPr userDrawn="1"/>
          </p:nvSpPr>
          <p:spPr>
            <a:xfrm>
              <a:off x="4713357" y="411658"/>
              <a:ext cx="73887" cy="67776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63980431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Divider Slide | Image | Blue">
    <p:bg>
      <p:bgPr>
        <a:solidFill>
          <a:schemeClr val="accent2"/>
        </a:solidFill>
        <a:effectLst/>
      </p:bgPr>
    </p:bg>
    <p:spTree>
      <p:nvGrpSpPr>
        <p:cNvPr id="1" name=""/>
        <p:cNvGrpSpPr/>
        <p:nvPr/>
      </p:nvGrpSpPr>
      <p:grpSpPr>
        <a:xfrm>
          <a:off x="0" y="0"/>
          <a:ext cx="0" cy="0"/>
          <a:chOff x="0" y="0"/>
          <a:chExt cx="0" cy="0"/>
        </a:xfrm>
      </p:grpSpPr>
      <p:sp>
        <p:nvSpPr>
          <p:cNvPr id="57" name="Rectangle 56"/>
          <p:cNvSpPr/>
          <p:nvPr userDrawn="1"/>
        </p:nvSpPr>
        <p:spPr>
          <a:xfrm>
            <a:off x="1" y="4689475"/>
            <a:ext cx="5592726" cy="2168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Text Placeholder 24"/>
          <p:cNvSpPr>
            <a:spLocks noGrp="1"/>
          </p:cNvSpPr>
          <p:nvPr>
            <p:ph type="body" sz="quarter" idx="15" hasCustomPrompt="1"/>
          </p:nvPr>
        </p:nvSpPr>
        <p:spPr>
          <a:xfrm>
            <a:off x="731838" y="5023995"/>
            <a:ext cx="3458936" cy="720725"/>
          </a:xfrm>
          <a:prstGeom prst="rect">
            <a:avLst/>
          </a:prstGeom>
        </p:spPr>
        <p:txBody>
          <a:bodyPr lIns="0" tIns="0" rIns="0" bIns="0" anchor="t"/>
          <a:lstStyle>
            <a:lvl1pPr marL="0" indent="0">
              <a:lnSpc>
                <a:spcPct val="110000"/>
              </a:lnSpc>
              <a:spcBef>
                <a:spcPts val="0"/>
              </a:spcBef>
              <a:spcAft>
                <a:spcPts val="1000"/>
              </a:spcAft>
              <a:buNone/>
              <a:defRPr sz="1800" baseline="0">
                <a:solidFill>
                  <a:schemeClr val="bg1"/>
                </a:solidFill>
                <a:latin typeface="Poppins Light" panose="00000400000000000000" pitchFamily="2" charset="0"/>
                <a:cs typeface="Poppins Light" panose="00000400000000000000" pitchFamily="2" charset="0"/>
              </a:defRPr>
            </a:lvl1pPr>
          </a:lstStyle>
          <a:p>
            <a:pPr lvl="0"/>
            <a:r>
              <a:rPr lang="en-US"/>
              <a:t>This is a subheading. Lorem ipsum dolor sit </a:t>
            </a:r>
            <a:r>
              <a:rPr lang="en-US" err="1"/>
              <a:t>amet</a:t>
            </a:r>
            <a:r>
              <a:rPr lang="en-US"/>
              <a:t>, </a:t>
            </a:r>
            <a:r>
              <a:rPr lang="en-US" err="1"/>
              <a:t>consectetuer</a:t>
            </a:r>
            <a:r>
              <a:rPr lang="en-US"/>
              <a:t> </a:t>
            </a:r>
            <a:r>
              <a:rPr lang="en-US" err="1"/>
              <a:t>adipiscing</a:t>
            </a:r>
            <a:r>
              <a:rPr lang="en-US"/>
              <a:t> </a:t>
            </a:r>
            <a:r>
              <a:rPr lang="en-US" err="1"/>
              <a:t>elit</a:t>
            </a:r>
            <a:r>
              <a:rPr lang="en-US"/>
              <a:t>.</a:t>
            </a:r>
          </a:p>
        </p:txBody>
      </p:sp>
      <p:sp>
        <p:nvSpPr>
          <p:cNvPr id="59" name="Text Placeholder 20">
            <a:extLst>
              <a:ext uri="{FF2B5EF4-FFF2-40B4-BE49-F238E27FC236}">
                <a16:creationId xmlns:a16="http://schemas.microsoft.com/office/drawing/2014/main" id="{E88A184D-33F6-7C41-AA71-C8EC8B8D6F7D}"/>
              </a:ext>
            </a:extLst>
          </p:cNvPr>
          <p:cNvSpPr>
            <a:spLocks noGrp="1"/>
          </p:cNvSpPr>
          <p:nvPr>
            <p:ph type="body" sz="quarter" idx="16" hasCustomPrompt="1"/>
          </p:nvPr>
        </p:nvSpPr>
        <p:spPr>
          <a:xfrm>
            <a:off x="731838" y="2747145"/>
            <a:ext cx="3765733" cy="1341906"/>
          </a:xfrm>
          <a:prstGeom prst="rect">
            <a:avLst/>
          </a:prstGeom>
        </p:spPr>
        <p:txBody>
          <a:bodyPr wrap="square" lIns="0" tIns="0" rIns="0" bIns="0" anchor="b">
            <a:spAutoFit/>
          </a:bodyPr>
          <a:lstStyle>
            <a:lvl1pPr marL="0" indent="0">
              <a:lnSpc>
                <a:spcPct val="90000"/>
              </a:lnSpc>
              <a:spcBef>
                <a:spcPts val="0"/>
              </a:spcBef>
              <a:spcAft>
                <a:spcPts val="1000"/>
              </a:spcAft>
              <a:buNone/>
              <a:defRPr sz="3200" baseline="0">
                <a:solidFill>
                  <a:schemeClr val="bg1"/>
                </a:solidFill>
                <a:latin typeface="Poppins Medium" panose="00000600000000000000" pitchFamily="2" charset="0"/>
                <a:cs typeface="Poppins Medium" panose="00000600000000000000" pitchFamily="2" charset="0"/>
              </a:defRPr>
            </a:lvl1pPr>
          </a:lstStyle>
          <a:p>
            <a:pPr lvl="0"/>
            <a:r>
              <a:rPr lang="en-US"/>
              <a:t>This is a multi line heading for the divider.</a:t>
            </a:r>
          </a:p>
        </p:txBody>
      </p:sp>
      <p:sp>
        <p:nvSpPr>
          <p:cNvPr id="61" name="TextBox 60">
            <a:extLst>
              <a:ext uri="{FF2B5EF4-FFF2-40B4-BE49-F238E27FC236}">
                <a16:creationId xmlns:a16="http://schemas.microsoft.com/office/drawing/2014/main" id="{5F8A0F2B-072F-6E4D-985C-5DEB7871510F}"/>
              </a:ext>
            </a:extLst>
          </p:cNvPr>
          <p:cNvSpPr txBox="1"/>
          <p:nvPr userDrawn="1"/>
        </p:nvSpPr>
        <p:spPr>
          <a:xfrm>
            <a:off x="1194060" y="6294735"/>
            <a:ext cx="1230164" cy="123111"/>
          </a:xfrm>
          <a:prstGeom prst="rect">
            <a:avLst/>
          </a:prstGeom>
          <a:noFill/>
        </p:spPr>
        <p:txBody>
          <a:bodyPr wrap="square" lIns="0" tIns="0" rIns="0" bIns="0" rtlCol="0" anchor="t">
            <a:spAutoFit/>
          </a:bodyPr>
          <a:lstStyle/>
          <a:p>
            <a:r>
              <a:rPr lang="en-AU" sz="800">
                <a:solidFill>
                  <a:schemeClr val="bg1"/>
                </a:solidFill>
                <a:latin typeface="Poppins" panose="00000500000000000000" pitchFamily="2" charset="0"/>
                <a:cs typeface="Poppins" panose="00000500000000000000" pitchFamily="2" charset="0"/>
              </a:rPr>
              <a:t>Copyright © SUSE 2021 </a:t>
            </a:r>
          </a:p>
        </p:txBody>
      </p:sp>
      <p:sp>
        <p:nvSpPr>
          <p:cNvPr id="63" name="Picture Placeholder 15">
            <a:extLst>
              <a:ext uri="{FF2B5EF4-FFF2-40B4-BE49-F238E27FC236}">
                <a16:creationId xmlns:a16="http://schemas.microsoft.com/office/drawing/2014/main" id="{9F99AB39-9FBC-4245-A63A-A398A9B371F0}"/>
              </a:ext>
            </a:extLst>
          </p:cNvPr>
          <p:cNvSpPr>
            <a:spLocks noGrp="1"/>
          </p:cNvSpPr>
          <p:nvPr>
            <p:ph type="pic" sz="quarter" idx="13" hasCustomPrompt="1"/>
          </p:nvPr>
        </p:nvSpPr>
        <p:spPr>
          <a:xfrm>
            <a:off x="5556250" y="68684"/>
            <a:ext cx="6635750" cy="6789315"/>
          </a:xfrm>
          <a:prstGeom prst="rect">
            <a:avLst/>
          </a:prstGeom>
          <a:solidFill>
            <a:srgbClr val="3138A7"/>
          </a:solidFill>
        </p:spPr>
        <p:txBody>
          <a:bodyPr bIns="1404000" anchor="ctr"/>
          <a:lstStyle>
            <a:lvl1pPr marL="0" indent="0" algn="ctr">
              <a:buNone/>
              <a:defRPr sz="1800">
                <a:solidFill>
                  <a:schemeClr val="bg1"/>
                </a:solidFill>
                <a:latin typeface="Poppins" panose="00000500000000000000" pitchFamily="2" charset="0"/>
                <a:cs typeface="Poppins" panose="00000500000000000000" pitchFamily="2" charset="0"/>
              </a:defRPr>
            </a:lvl1pPr>
          </a:lstStyle>
          <a:p>
            <a:r>
              <a:rPr lang="en-AU"/>
              <a:t>Insert Image</a:t>
            </a:r>
            <a:endParaRPr lang="en-US"/>
          </a:p>
        </p:txBody>
      </p:sp>
      <p:pic>
        <p:nvPicPr>
          <p:cNvPr id="15" name="Graphic 14">
            <a:extLst>
              <a:ext uri="{FF2B5EF4-FFF2-40B4-BE49-F238E27FC236}">
                <a16:creationId xmlns:a16="http://schemas.microsoft.com/office/drawing/2014/main" id="{572FD3EB-F020-9940-8638-69B1978F100B}"/>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67542" y="6184072"/>
            <a:ext cx="465932" cy="268806"/>
          </a:xfrm>
          <a:prstGeom prst="rect">
            <a:avLst/>
          </a:prstGeom>
        </p:spPr>
      </p:pic>
      <p:grpSp>
        <p:nvGrpSpPr>
          <p:cNvPr id="13" name="Group 12">
            <a:extLst>
              <a:ext uri="{FF2B5EF4-FFF2-40B4-BE49-F238E27FC236}">
                <a16:creationId xmlns:a16="http://schemas.microsoft.com/office/drawing/2014/main" id="{F5F872BC-0328-B848-AC94-36997AEDEFFD}"/>
              </a:ext>
            </a:extLst>
          </p:cNvPr>
          <p:cNvGrpSpPr/>
          <p:nvPr userDrawn="1"/>
        </p:nvGrpSpPr>
        <p:grpSpPr>
          <a:xfrm rot="16200000">
            <a:off x="6061665" y="-6061660"/>
            <a:ext cx="68678" cy="12192005"/>
            <a:chOff x="4713353" y="-1"/>
            <a:chExt cx="73891" cy="6858002"/>
          </a:xfrm>
        </p:grpSpPr>
        <p:sp>
          <p:nvSpPr>
            <p:cNvPr id="14" name="Rectangle 13">
              <a:extLst>
                <a:ext uri="{FF2B5EF4-FFF2-40B4-BE49-F238E27FC236}">
                  <a16:creationId xmlns:a16="http://schemas.microsoft.com/office/drawing/2014/main" id="{CD2DA6DD-ECB8-074E-8601-E6B0DDC8DC12}"/>
                </a:ext>
              </a:extLst>
            </p:cNvPr>
            <p:cNvSpPr/>
            <p:nvPr userDrawn="1"/>
          </p:nvSpPr>
          <p:spPr>
            <a:xfrm>
              <a:off x="4713353" y="-1"/>
              <a:ext cx="73890" cy="41165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0A2DEEF6-1772-184E-B1B4-24417226B923}"/>
                </a:ext>
              </a:extLst>
            </p:cNvPr>
            <p:cNvSpPr/>
            <p:nvPr userDrawn="1"/>
          </p:nvSpPr>
          <p:spPr>
            <a:xfrm>
              <a:off x="4713357" y="1089421"/>
              <a:ext cx="73886" cy="2035968"/>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AB74FDD9-529D-C149-A292-A87D341E274A}"/>
                </a:ext>
              </a:extLst>
            </p:cNvPr>
            <p:cNvSpPr/>
            <p:nvPr userDrawn="1"/>
          </p:nvSpPr>
          <p:spPr>
            <a:xfrm>
              <a:off x="4713357" y="3125390"/>
              <a:ext cx="73887" cy="2035076"/>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8CE12924-619C-6848-97CF-C7D9E14DBCC6}"/>
                </a:ext>
              </a:extLst>
            </p:cNvPr>
            <p:cNvSpPr/>
            <p:nvPr userDrawn="1"/>
          </p:nvSpPr>
          <p:spPr>
            <a:xfrm>
              <a:off x="4713354" y="5160465"/>
              <a:ext cx="73887" cy="169753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EB2D7B70-8913-A646-BD21-C7822A85CD07}"/>
                </a:ext>
              </a:extLst>
            </p:cNvPr>
            <p:cNvSpPr/>
            <p:nvPr userDrawn="1"/>
          </p:nvSpPr>
          <p:spPr>
            <a:xfrm>
              <a:off x="4713357" y="411658"/>
              <a:ext cx="73887" cy="67776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98468539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ub Divider Slide | Blue">
    <p:bg>
      <p:bgPr>
        <a:solidFill>
          <a:schemeClr val="accent2"/>
        </a:solidFill>
        <a:effectLst/>
      </p:bgPr>
    </p:bg>
    <p:spTree>
      <p:nvGrpSpPr>
        <p:cNvPr id="1" name=""/>
        <p:cNvGrpSpPr/>
        <p:nvPr/>
      </p:nvGrpSpPr>
      <p:grpSpPr>
        <a:xfrm>
          <a:off x="0" y="0"/>
          <a:ext cx="0" cy="0"/>
          <a:chOff x="0" y="0"/>
          <a:chExt cx="0" cy="0"/>
        </a:xfrm>
      </p:grpSpPr>
      <p:sp>
        <p:nvSpPr>
          <p:cNvPr id="21" name="TextBox 20"/>
          <p:cNvSpPr txBox="1"/>
          <p:nvPr userDrawn="1"/>
        </p:nvSpPr>
        <p:spPr>
          <a:xfrm>
            <a:off x="1194060" y="6294735"/>
            <a:ext cx="1230164" cy="123111"/>
          </a:xfrm>
          <a:prstGeom prst="rect">
            <a:avLst/>
          </a:prstGeom>
          <a:noFill/>
        </p:spPr>
        <p:txBody>
          <a:bodyPr wrap="square" lIns="0" tIns="0" rIns="0" bIns="0" rtlCol="0" anchor="t">
            <a:spAutoFit/>
          </a:bodyPr>
          <a:lstStyle/>
          <a:p>
            <a:r>
              <a:rPr lang="en-AU" sz="800">
                <a:solidFill>
                  <a:schemeClr val="bg1"/>
                </a:solidFill>
                <a:latin typeface="Poppins" panose="00000500000000000000" pitchFamily="2" charset="0"/>
                <a:cs typeface="Poppins" panose="00000500000000000000" pitchFamily="2" charset="0"/>
              </a:rPr>
              <a:t>Copyright © SUSE 2021 </a:t>
            </a:r>
          </a:p>
        </p:txBody>
      </p:sp>
      <p:sp>
        <p:nvSpPr>
          <p:cNvPr id="58" name="Text Placeholder 24"/>
          <p:cNvSpPr>
            <a:spLocks noGrp="1"/>
          </p:cNvSpPr>
          <p:nvPr>
            <p:ph type="body" sz="quarter" idx="15" hasCustomPrompt="1"/>
          </p:nvPr>
        </p:nvSpPr>
        <p:spPr>
          <a:xfrm>
            <a:off x="731838" y="5023995"/>
            <a:ext cx="3458936" cy="914096"/>
          </a:xfrm>
          <a:prstGeom prst="rect">
            <a:avLst/>
          </a:prstGeom>
        </p:spPr>
        <p:txBody>
          <a:bodyPr lIns="0" tIns="0" rIns="0" bIns="0" anchor="t"/>
          <a:lstStyle>
            <a:lvl1pPr marL="0" indent="0">
              <a:lnSpc>
                <a:spcPct val="110000"/>
              </a:lnSpc>
              <a:spcBef>
                <a:spcPts val="0"/>
              </a:spcBef>
              <a:spcAft>
                <a:spcPts val="1000"/>
              </a:spcAft>
              <a:buNone/>
              <a:defRPr sz="1800" baseline="0">
                <a:solidFill>
                  <a:schemeClr val="bg1"/>
                </a:solidFill>
                <a:latin typeface="Poppins Light" panose="00000400000000000000" pitchFamily="2" charset="0"/>
                <a:cs typeface="Poppins Light" panose="00000400000000000000" pitchFamily="2" charset="0"/>
              </a:defRPr>
            </a:lvl1pPr>
          </a:lstStyle>
          <a:p>
            <a:pPr lvl="0"/>
            <a:r>
              <a:rPr lang="en-US"/>
              <a:t>This is a subheading. Lorem ipsum dolor sit </a:t>
            </a:r>
            <a:r>
              <a:rPr lang="en-US" err="1"/>
              <a:t>amet</a:t>
            </a:r>
            <a:r>
              <a:rPr lang="en-US"/>
              <a:t>, </a:t>
            </a:r>
            <a:r>
              <a:rPr lang="en-US" err="1"/>
              <a:t>consectetuer</a:t>
            </a:r>
            <a:r>
              <a:rPr lang="en-US"/>
              <a:t> </a:t>
            </a:r>
            <a:r>
              <a:rPr lang="en-US" err="1"/>
              <a:t>adipiscing</a:t>
            </a:r>
            <a:r>
              <a:rPr lang="en-US"/>
              <a:t> </a:t>
            </a:r>
            <a:r>
              <a:rPr lang="en-US" err="1"/>
              <a:t>elit</a:t>
            </a:r>
            <a:r>
              <a:rPr lang="en-US"/>
              <a:t>.</a:t>
            </a:r>
          </a:p>
        </p:txBody>
      </p:sp>
      <p:sp>
        <p:nvSpPr>
          <p:cNvPr id="13" name="Text Placeholder 20">
            <a:extLst>
              <a:ext uri="{FF2B5EF4-FFF2-40B4-BE49-F238E27FC236}">
                <a16:creationId xmlns:a16="http://schemas.microsoft.com/office/drawing/2014/main" id="{02703006-D2CE-4446-8BD4-FCFA4AF880EB}"/>
              </a:ext>
            </a:extLst>
          </p:cNvPr>
          <p:cNvSpPr>
            <a:spLocks noGrp="1"/>
          </p:cNvSpPr>
          <p:nvPr>
            <p:ph type="body" sz="quarter" idx="16" hasCustomPrompt="1"/>
          </p:nvPr>
        </p:nvSpPr>
        <p:spPr>
          <a:xfrm>
            <a:off x="731838" y="2747145"/>
            <a:ext cx="3765733" cy="1341906"/>
          </a:xfrm>
          <a:prstGeom prst="rect">
            <a:avLst/>
          </a:prstGeom>
        </p:spPr>
        <p:txBody>
          <a:bodyPr wrap="square" lIns="0" tIns="0" rIns="0" bIns="0" anchor="b">
            <a:spAutoFit/>
          </a:bodyPr>
          <a:lstStyle>
            <a:lvl1pPr marL="0" indent="0">
              <a:lnSpc>
                <a:spcPct val="90000"/>
              </a:lnSpc>
              <a:spcBef>
                <a:spcPts val="0"/>
              </a:spcBef>
              <a:spcAft>
                <a:spcPts val="1000"/>
              </a:spcAft>
              <a:buNone/>
              <a:defRPr sz="3200" baseline="0">
                <a:solidFill>
                  <a:schemeClr val="bg1"/>
                </a:solidFill>
                <a:latin typeface="Poppins Medium" panose="00000600000000000000" pitchFamily="2" charset="0"/>
                <a:cs typeface="Poppins Medium" panose="00000600000000000000" pitchFamily="2" charset="0"/>
              </a:defRPr>
            </a:lvl1pPr>
          </a:lstStyle>
          <a:p>
            <a:pPr lvl="0"/>
            <a:r>
              <a:rPr lang="en-US"/>
              <a:t>This is a multi line heading for the sub divider.</a:t>
            </a:r>
          </a:p>
        </p:txBody>
      </p:sp>
      <p:sp>
        <p:nvSpPr>
          <p:cNvPr id="12" name="Slide Number Placeholder 5">
            <a:extLst>
              <a:ext uri="{FF2B5EF4-FFF2-40B4-BE49-F238E27FC236}">
                <a16:creationId xmlns:a16="http://schemas.microsoft.com/office/drawing/2014/main" id="{80FDCF5C-86B3-F440-A893-470B69F0DBE2}"/>
              </a:ext>
            </a:extLst>
          </p:cNvPr>
          <p:cNvSpPr>
            <a:spLocks noGrp="1"/>
          </p:cNvSpPr>
          <p:nvPr>
            <p:ph type="sldNum" sz="quarter" idx="4"/>
          </p:nvPr>
        </p:nvSpPr>
        <p:spPr>
          <a:xfrm>
            <a:off x="11171275" y="6294734"/>
            <a:ext cx="288888" cy="123112"/>
          </a:xfrm>
          <a:prstGeom prst="rect">
            <a:avLst/>
          </a:prstGeom>
        </p:spPr>
        <p:txBody>
          <a:bodyPr vert="horz" wrap="square" lIns="0" tIns="0" rIns="0" bIns="0" rtlCol="0" anchor="t">
            <a:spAutoFit/>
          </a:bodyPr>
          <a:lstStyle>
            <a:lvl1pPr algn="r">
              <a:defRPr sz="800">
                <a:solidFill>
                  <a:schemeClr val="bg1"/>
                </a:solidFill>
                <a:latin typeface="Poppins SemiBold" panose="00000700000000000000" pitchFamily="2" charset="0"/>
                <a:cs typeface="Poppins SemiBold" panose="00000700000000000000" pitchFamily="2" charset="0"/>
              </a:defRPr>
            </a:lvl1pPr>
          </a:lstStyle>
          <a:p>
            <a:fld id="{866D8E11-A83D-46AC-BA35-C493C365AC69}" type="slidenum">
              <a:rPr lang="en-US" smtClean="0"/>
              <a:pPr/>
              <a:t>‹#›</a:t>
            </a:fld>
            <a:endParaRPr lang="en-US"/>
          </a:p>
        </p:txBody>
      </p:sp>
      <p:pic>
        <p:nvPicPr>
          <p:cNvPr id="19" name="Graphic 18">
            <a:extLst>
              <a:ext uri="{FF2B5EF4-FFF2-40B4-BE49-F238E27FC236}">
                <a16:creationId xmlns:a16="http://schemas.microsoft.com/office/drawing/2014/main" id="{4AF8D14F-4AC9-3A47-A623-75AEACF02C2F}"/>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67542" y="6184072"/>
            <a:ext cx="465932" cy="268806"/>
          </a:xfrm>
          <a:prstGeom prst="rect">
            <a:avLst/>
          </a:prstGeom>
        </p:spPr>
      </p:pic>
      <p:grpSp>
        <p:nvGrpSpPr>
          <p:cNvPr id="14" name="Group 13">
            <a:extLst>
              <a:ext uri="{FF2B5EF4-FFF2-40B4-BE49-F238E27FC236}">
                <a16:creationId xmlns:a16="http://schemas.microsoft.com/office/drawing/2014/main" id="{D714D376-7D0D-F54B-A54B-A2161EA74C36}"/>
              </a:ext>
            </a:extLst>
          </p:cNvPr>
          <p:cNvGrpSpPr/>
          <p:nvPr userDrawn="1"/>
        </p:nvGrpSpPr>
        <p:grpSpPr>
          <a:xfrm rot="16200000">
            <a:off x="6061664" y="-6061660"/>
            <a:ext cx="68678" cy="12192005"/>
            <a:chOff x="4713353" y="-1"/>
            <a:chExt cx="73891" cy="6858002"/>
          </a:xfrm>
        </p:grpSpPr>
        <p:sp>
          <p:nvSpPr>
            <p:cNvPr id="15" name="Rectangle 14">
              <a:extLst>
                <a:ext uri="{FF2B5EF4-FFF2-40B4-BE49-F238E27FC236}">
                  <a16:creationId xmlns:a16="http://schemas.microsoft.com/office/drawing/2014/main" id="{D74BC7B6-F0F9-C14D-A791-D1117243008E}"/>
                </a:ext>
              </a:extLst>
            </p:cNvPr>
            <p:cNvSpPr/>
            <p:nvPr userDrawn="1"/>
          </p:nvSpPr>
          <p:spPr>
            <a:xfrm>
              <a:off x="4713353" y="-1"/>
              <a:ext cx="73890" cy="41165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FF25AF68-C4D3-C244-A93B-AC3F3D323B86}"/>
                </a:ext>
              </a:extLst>
            </p:cNvPr>
            <p:cNvSpPr/>
            <p:nvPr userDrawn="1"/>
          </p:nvSpPr>
          <p:spPr>
            <a:xfrm>
              <a:off x="4713354" y="1089421"/>
              <a:ext cx="73889" cy="3393281"/>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FB8CE747-C46B-E149-B655-6698F061B6A3}"/>
                </a:ext>
              </a:extLst>
            </p:cNvPr>
            <p:cNvSpPr/>
            <p:nvPr userDrawn="1"/>
          </p:nvSpPr>
          <p:spPr>
            <a:xfrm>
              <a:off x="4713354" y="4482703"/>
              <a:ext cx="73889" cy="677762"/>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41218257-A5D8-BA41-BC14-710D89AE8F8D}"/>
                </a:ext>
              </a:extLst>
            </p:cNvPr>
            <p:cNvSpPr/>
            <p:nvPr userDrawn="1"/>
          </p:nvSpPr>
          <p:spPr>
            <a:xfrm>
              <a:off x="4713354" y="5160465"/>
              <a:ext cx="73887" cy="169753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041290B9-94EE-AA43-A219-FDCC171A6C35}"/>
                </a:ext>
              </a:extLst>
            </p:cNvPr>
            <p:cNvSpPr/>
            <p:nvPr userDrawn="1"/>
          </p:nvSpPr>
          <p:spPr>
            <a:xfrm>
              <a:off x="4713356" y="411657"/>
              <a:ext cx="73888" cy="67776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62687154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ub Divider Slide | Green">
    <p:bg>
      <p:bgPr>
        <a:solidFill>
          <a:schemeClr val="accent1"/>
        </a:solidFill>
        <a:effectLst/>
      </p:bgPr>
    </p:bg>
    <p:spTree>
      <p:nvGrpSpPr>
        <p:cNvPr id="1" name=""/>
        <p:cNvGrpSpPr/>
        <p:nvPr/>
      </p:nvGrpSpPr>
      <p:grpSpPr>
        <a:xfrm>
          <a:off x="0" y="0"/>
          <a:ext cx="0" cy="0"/>
          <a:chOff x="0" y="0"/>
          <a:chExt cx="0" cy="0"/>
        </a:xfrm>
      </p:grpSpPr>
      <p:sp>
        <p:nvSpPr>
          <p:cNvPr id="21" name="TextBox 20"/>
          <p:cNvSpPr txBox="1"/>
          <p:nvPr userDrawn="1"/>
        </p:nvSpPr>
        <p:spPr>
          <a:xfrm>
            <a:off x="1194060" y="6294735"/>
            <a:ext cx="1230164" cy="123111"/>
          </a:xfrm>
          <a:prstGeom prst="rect">
            <a:avLst/>
          </a:prstGeom>
          <a:noFill/>
        </p:spPr>
        <p:txBody>
          <a:bodyPr wrap="square" lIns="0" tIns="0" rIns="0" bIns="0" rtlCol="0" anchor="t">
            <a:spAutoFit/>
          </a:bodyPr>
          <a:lstStyle/>
          <a:p>
            <a:r>
              <a:rPr lang="en-AU" sz="800">
                <a:solidFill>
                  <a:schemeClr val="bg1"/>
                </a:solidFill>
                <a:latin typeface="Poppins" panose="00000500000000000000" pitchFamily="2" charset="0"/>
                <a:cs typeface="Poppins" panose="00000500000000000000" pitchFamily="2" charset="0"/>
              </a:rPr>
              <a:t>Copyright © SUSE 2021 </a:t>
            </a:r>
          </a:p>
        </p:txBody>
      </p:sp>
      <p:sp>
        <p:nvSpPr>
          <p:cNvPr id="58" name="Text Placeholder 24"/>
          <p:cNvSpPr>
            <a:spLocks noGrp="1"/>
          </p:cNvSpPr>
          <p:nvPr>
            <p:ph type="body" sz="quarter" idx="15" hasCustomPrompt="1"/>
          </p:nvPr>
        </p:nvSpPr>
        <p:spPr>
          <a:xfrm>
            <a:off x="731838" y="5023995"/>
            <a:ext cx="3458936" cy="914096"/>
          </a:xfrm>
          <a:prstGeom prst="rect">
            <a:avLst/>
          </a:prstGeom>
        </p:spPr>
        <p:txBody>
          <a:bodyPr lIns="0" tIns="0" rIns="0" bIns="0" anchor="t"/>
          <a:lstStyle>
            <a:lvl1pPr marL="0" indent="0">
              <a:lnSpc>
                <a:spcPct val="110000"/>
              </a:lnSpc>
              <a:spcBef>
                <a:spcPts val="0"/>
              </a:spcBef>
              <a:spcAft>
                <a:spcPts val="1000"/>
              </a:spcAft>
              <a:buNone/>
              <a:defRPr sz="1800" baseline="0">
                <a:solidFill>
                  <a:schemeClr val="bg1"/>
                </a:solidFill>
                <a:latin typeface="Poppins Light" panose="00000400000000000000" pitchFamily="2" charset="0"/>
                <a:cs typeface="Poppins Light" panose="00000400000000000000" pitchFamily="2" charset="0"/>
              </a:defRPr>
            </a:lvl1pPr>
          </a:lstStyle>
          <a:p>
            <a:pPr lvl="0"/>
            <a:r>
              <a:rPr lang="en-US"/>
              <a:t>This is a subheading. Lorem ipsum dolor sit </a:t>
            </a:r>
            <a:r>
              <a:rPr lang="en-US" err="1"/>
              <a:t>amet</a:t>
            </a:r>
            <a:r>
              <a:rPr lang="en-US"/>
              <a:t>, </a:t>
            </a:r>
            <a:r>
              <a:rPr lang="en-US" err="1"/>
              <a:t>consectetuer</a:t>
            </a:r>
            <a:r>
              <a:rPr lang="en-US"/>
              <a:t> </a:t>
            </a:r>
            <a:r>
              <a:rPr lang="en-US" err="1"/>
              <a:t>adipiscing</a:t>
            </a:r>
            <a:r>
              <a:rPr lang="en-US"/>
              <a:t> </a:t>
            </a:r>
            <a:r>
              <a:rPr lang="en-US" err="1"/>
              <a:t>elit</a:t>
            </a:r>
            <a:r>
              <a:rPr lang="en-US"/>
              <a:t>.</a:t>
            </a:r>
          </a:p>
        </p:txBody>
      </p:sp>
      <p:sp>
        <p:nvSpPr>
          <p:cNvPr id="13" name="Text Placeholder 20">
            <a:extLst>
              <a:ext uri="{FF2B5EF4-FFF2-40B4-BE49-F238E27FC236}">
                <a16:creationId xmlns:a16="http://schemas.microsoft.com/office/drawing/2014/main" id="{02703006-D2CE-4446-8BD4-FCFA4AF880EB}"/>
              </a:ext>
            </a:extLst>
          </p:cNvPr>
          <p:cNvSpPr>
            <a:spLocks noGrp="1"/>
          </p:cNvSpPr>
          <p:nvPr>
            <p:ph type="body" sz="quarter" idx="16" hasCustomPrompt="1"/>
          </p:nvPr>
        </p:nvSpPr>
        <p:spPr>
          <a:xfrm>
            <a:off x="731838" y="2747145"/>
            <a:ext cx="3765733" cy="1341906"/>
          </a:xfrm>
          <a:prstGeom prst="rect">
            <a:avLst/>
          </a:prstGeom>
        </p:spPr>
        <p:txBody>
          <a:bodyPr wrap="square" lIns="0" tIns="0" rIns="0" bIns="0" anchor="b">
            <a:spAutoFit/>
          </a:bodyPr>
          <a:lstStyle>
            <a:lvl1pPr marL="0" indent="0">
              <a:lnSpc>
                <a:spcPct val="90000"/>
              </a:lnSpc>
              <a:spcBef>
                <a:spcPts val="0"/>
              </a:spcBef>
              <a:spcAft>
                <a:spcPts val="1000"/>
              </a:spcAft>
              <a:buNone/>
              <a:defRPr sz="3200" baseline="0">
                <a:solidFill>
                  <a:schemeClr val="bg1"/>
                </a:solidFill>
                <a:latin typeface="Poppins Medium" panose="00000600000000000000" pitchFamily="2" charset="0"/>
                <a:cs typeface="Poppins Medium" panose="00000600000000000000" pitchFamily="2" charset="0"/>
              </a:defRPr>
            </a:lvl1pPr>
          </a:lstStyle>
          <a:p>
            <a:pPr lvl="0"/>
            <a:r>
              <a:rPr lang="en-US"/>
              <a:t>This is a multi line heading for the sub divider.</a:t>
            </a:r>
          </a:p>
        </p:txBody>
      </p:sp>
      <p:pic>
        <p:nvPicPr>
          <p:cNvPr id="15" name="Graphic 14">
            <a:extLst>
              <a:ext uri="{FF2B5EF4-FFF2-40B4-BE49-F238E27FC236}">
                <a16:creationId xmlns:a16="http://schemas.microsoft.com/office/drawing/2014/main" id="{D7F32885-17BE-BB4C-BC30-A4F388E5EDB8}"/>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67542" y="6184072"/>
            <a:ext cx="465932" cy="268806"/>
          </a:xfrm>
          <a:prstGeom prst="rect">
            <a:avLst/>
          </a:prstGeom>
        </p:spPr>
      </p:pic>
      <p:sp>
        <p:nvSpPr>
          <p:cNvPr id="16" name="Slide Number Placeholder 5">
            <a:extLst>
              <a:ext uri="{FF2B5EF4-FFF2-40B4-BE49-F238E27FC236}">
                <a16:creationId xmlns:a16="http://schemas.microsoft.com/office/drawing/2014/main" id="{4B20EB30-CB43-734C-8DF0-DAB944A28EA9}"/>
              </a:ext>
            </a:extLst>
          </p:cNvPr>
          <p:cNvSpPr>
            <a:spLocks noGrp="1"/>
          </p:cNvSpPr>
          <p:nvPr>
            <p:ph type="sldNum" sz="quarter" idx="4"/>
          </p:nvPr>
        </p:nvSpPr>
        <p:spPr>
          <a:xfrm>
            <a:off x="11171275" y="6294734"/>
            <a:ext cx="288888" cy="123112"/>
          </a:xfrm>
          <a:prstGeom prst="rect">
            <a:avLst/>
          </a:prstGeom>
        </p:spPr>
        <p:txBody>
          <a:bodyPr vert="horz" wrap="square" lIns="0" tIns="0" rIns="0" bIns="0" rtlCol="0" anchor="t">
            <a:spAutoFit/>
          </a:bodyPr>
          <a:lstStyle>
            <a:lvl1pPr algn="r">
              <a:defRPr sz="800">
                <a:solidFill>
                  <a:schemeClr val="bg1"/>
                </a:solidFill>
                <a:latin typeface="Poppins SemiBold" panose="00000700000000000000" pitchFamily="2" charset="0"/>
                <a:cs typeface="Poppins SemiBold" panose="00000700000000000000" pitchFamily="2" charset="0"/>
              </a:defRPr>
            </a:lvl1pPr>
          </a:lstStyle>
          <a:p>
            <a:fld id="{866D8E11-A83D-46AC-BA35-C493C365AC69}" type="slidenum">
              <a:rPr lang="en-US" smtClean="0"/>
              <a:pPr/>
              <a:t>‹#›</a:t>
            </a:fld>
            <a:endParaRPr lang="en-US"/>
          </a:p>
        </p:txBody>
      </p:sp>
      <p:grpSp>
        <p:nvGrpSpPr>
          <p:cNvPr id="14" name="Group 13">
            <a:extLst>
              <a:ext uri="{FF2B5EF4-FFF2-40B4-BE49-F238E27FC236}">
                <a16:creationId xmlns:a16="http://schemas.microsoft.com/office/drawing/2014/main" id="{289DCBA6-2AB6-C440-8E88-1FB782E4B7F7}"/>
              </a:ext>
            </a:extLst>
          </p:cNvPr>
          <p:cNvGrpSpPr/>
          <p:nvPr userDrawn="1"/>
        </p:nvGrpSpPr>
        <p:grpSpPr>
          <a:xfrm rot="16200000">
            <a:off x="6061664" y="-6061660"/>
            <a:ext cx="68678" cy="12192005"/>
            <a:chOff x="4713353" y="-1"/>
            <a:chExt cx="73891" cy="6858002"/>
          </a:xfrm>
        </p:grpSpPr>
        <p:sp>
          <p:nvSpPr>
            <p:cNvPr id="17" name="Rectangle 16">
              <a:extLst>
                <a:ext uri="{FF2B5EF4-FFF2-40B4-BE49-F238E27FC236}">
                  <a16:creationId xmlns:a16="http://schemas.microsoft.com/office/drawing/2014/main" id="{C889F473-B9AC-7E4C-9A8E-A9A212293512}"/>
                </a:ext>
              </a:extLst>
            </p:cNvPr>
            <p:cNvSpPr/>
            <p:nvPr userDrawn="1"/>
          </p:nvSpPr>
          <p:spPr>
            <a:xfrm>
              <a:off x="4713353" y="-1"/>
              <a:ext cx="73890" cy="41165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A54A3BF4-F103-0C45-A5B2-DAA83B5C852E}"/>
                </a:ext>
              </a:extLst>
            </p:cNvPr>
            <p:cNvSpPr/>
            <p:nvPr userDrawn="1"/>
          </p:nvSpPr>
          <p:spPr>
            <a:xfrm>
              <a:off x="4713354" y="1089421"/>
              <a:ext cx="73889" cy="339328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23F7BF4F-0E05-A24A-A408-EBB78BEF68BC}"/>
                </a:ext>
              </a:extLst>
            </p:cNvPr>
            <p:cNvSpPr/>
            <p:nvPr userDrawn="1"/>
          </p:nvSpPr>
          <p:spPr>
            <a:xfrm>
              <a:off x="4713354" y="4482703"/>
              <a:ext cx="73889" cy="677762"/>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C3AB792C-FE6C-F745-95E1-DAAE8F155065}"/>
                </a:ext>
              </a:extLst>
            </p:cNvPr>
            <p:cNvSpPr/>
            <p:nvPr userDrawn="1"/>
          </p:nvSpPr>
          <p:spPr>
            <a:xfrm>
              <a:off x="4713354" y="5160465"/>
              <a:ext cx="73887" cy="169753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BAB63EDA-9273-864F-865D-7F36E87027EA}"/>
                </a:ext>
              </a:extLst>
            </p:cNvPr>
            <p:cNvSpPr/>
            <p:nvPr userDrawn="1"/>
          </p:nvSpPr>
          <p:spPr>
            <a:xfrm>
              <a:off x="4713356" y="411657"/>
              <a:ext cx="73888" cy="67776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67842553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per Sub Divider Slide | Orange">
    <p:bg>
      <p:bgPr>
        <a:solidFill>
          <a:schemeClr val="accent4"/>
        </a:solidFill>
        <a:effectLst/>
      </p:bgPr>
    </p:bg>
    <p:spTree>
      <p:nvGrpSpPr>
        <p:cNvPr id="1" name=""/>
        <p:cNvGrpSpPr/>
        <p:nvPr/>
      </p:nvGrpSpPr>
      <p:grpSpPr>
        <a:xfrm>
          <a:off x="0" y="0"/>
          <a:ext cx="0" cy="0"/>
          <a:chOff x="0" y="0"/>
          <a:chExt cx="0" cy="0"/>
        </a:xfrm>
      </p:grpSpPr>
      <p:sp>
        <p:nvSpPr>
          <p:cNvPr id="21" name="TextBox 20"/>
          <p:cNvSpPr txBox="1"/>
          <p:nvPr userDrawn="1"/>
        </p:nvSpPr>
        <p:spPr>
          <a:xfrm>
            <a:off x="1194060" y="6294735"/>
            <a:ext cx="1230164" cy="123111"/>
          </a:xfrm>
          <a:prstGeom prst="rect">
            <a:avLst/>
          </a:prstGeom>
          <a:noFill/>
        </p:spPr>
        <p:txBody>
          <a:bodyPr wrap="square" lIns="0" tIns="0" rIns="0" bIns="0" rtlCol="0" anchor="t">
            <a:spAutoFit/>
          </a:bodyPr>
          <a:lstStyle/>
          <a:p>
            <a:r>
              <a:rPr lang="en-AU" sz="800">
                <a:solidFill>
                  <a:schemeClr val="bg1"/>
                </a:solidFill>
                <a:latin typeface="Poppins" panose="00000500000000000000" pitchFamily="2" charset="0"/>
                <a:cs typeface="Poppins" panose="00000500000000000000" pitchFamily="2" charset="0"/>
              </a:rPr>
              <a:t>Copyright © SUSE 2021 </a:t>
            </a:r>
          </a:p>
        </p:txBody>
      </p:sp>
      <p:sp>
        <p:nvSpPr>
          <p:cNvPr id="58" name="Text Placeholder 24"/>
          <p:cNvSpPr>
            <a:spLocks noGrp="1"/>
          </p:cNvSpPr>
          <p:nvPr>
            <p:ph type="body" sz="quarter" idx="15" hasCustomPrompt="1"/>
          </p:nvPr>
        </p:nvSpPr>
        <p:spPr>
          <a:xfrm>
            <a:off x="731838" y="5023995"/>
            <a:ext cx="3458936" cy="914096"/>
          </a:xfrm>
          <a:prstGeom prst="rect">
            <a:avLst/>
          </a:prstGeom>
        </p:spPr>
        <p:txBody>
          <a:bodyPr lIns="0" tIns="0" rIns="0" bIns="0" anchor="t"/>
          <a:lstStyle>
            <a:lvl1pPr marL="0" indent="0">
              <a:lnSpc>
                <a:spcPct val="110000"/>
              </a:lnSpc>
              <a:spcBef>
                <a:spcPts val="0"/>
              </a:spcBef>
              <a:spcAft>
                <a:spcPts val="1000"/>
              </a:spcAft>
              <a:buNone/>
              <a:defRPr sz="1800" baseline="0">
                <a:solidFill>
                  <a:schemeClr val="bg1"/>
                </a:solidFill>
                <a:latin typeface="Poppins Light" panose="00000400000000000000" pitchFamily="2" charset="0"/>
                <a:cs typeface="Poppins Light" panose="00000400000000000000" pitchFamily="2" charset="0"/>
              </a:defRPr>
            </a:lvl1pPr>
          </a:lstStyle>
          <a:p>
            <a:pPr lvl="0"/>
            <a:r>
              <a:rPr lang="en-US"/>
              <a:t>This is a subheading. Lorem ipsum dolor sit </a:t>
            </a:r>
            <a:r>
              <a:rPr lang="en-US" err="1"/>
              <a:t>amet</a:t>
            </a:r>
            <a:r>
              <a:rPr lang="en-US"/>
              <a:t>, </a:t>
            </a:r>
            <a:r>
              <a:rPr lang="en-US" err="1"/>
              <a:t>consectetuer</a:t>
            </a:r>
            <a:r>
              <a:rPr lang="en-US"/>
              <a:t> </a:t>
            </a:r>
            <a:r>
              <a:rPr lang="en-US" err="1"/>
              <a:t>adipiscing</a:t>
            </a:r>
            <a:r>
              <a:rPr lang="en-US"/>
              <a:t> </a:t>
            </a:r>
            <a:r>
              <a:rPr lang="en-US" err="1"/>
              <a:t>elit</a:t>
            </a:r>
            <a:r>
              <a:rPr lang="en-US"/>
              <a:t>.</a:t>
            </a:r>
          </a:p>
        </p:txBody>
      </p:sp>
      <p:sp>
        <p:nvSpPr>
          <p:cNvPr id="13" name="Text Placeholder 20">
            <a:extLst>
              <a:ext uri="{FF2B5EF4-FFF2-40B4-BE49-F238E27FC236}">
                <a16:creationId xmlns:a16="http://schemas.microsoft.com/office/drawing/2014/main" id="{02703006-D2CE-4446-8BD4-FCFA4AF880EB}"/>
              </a:ext>
            </a:extLst>
          </p:cNvPr>
          <p:cNvSpPr>
            <a:spLocks noGrp="1"/>
          </p:cNvSpPr>
          <p:nvPr>
            <p:ph type="body" sz="quarter" idx="16" hasCustomPrompt="1"/>
          </p:nvPr>
        </p:nvSpPr>
        <p:spPr>
          <a:xfrm>
            <a:off x="731838" y="2747145"/>
            <a:ext cx="3765733" cy="1341906"/>
          </a:xfrm>
          <a:prstGeom prst="rect">
            <a:avLst/>
          </a:prstGeom>
        </p:spPr>
        <p:txBody>
          <a:bodyPr wrap="square" lIns="0" tIns="0" rIns="0" bIns="0" anchor="b">
            <a:spAutoFit/>
          </a:bodyPr>
          <a:lstStyle>
            <a:lvl1pPr marL="0" indent="0">
              <a:lnSpc>
                <a:spcPct val="90000"/>
              </a:lnSpc>
              <a:spcBef>
                <a:spcPts val="0"/>
              </a:spcBef>
              <a:spcAft>
                <a:spcPts val="1000"/>
              </a:spcAft>
              <a:buNone/>
              <a:defRPr sz="3200" baseline="0">
                <a:solidFill>
                  <a:schemeClr val="bg1"/>
                </a:solidFill>
                <a:latin typeface="Poppins Medium" panose="00000600000000000000" pitchFamily="2" charset="0"/>
                <a:cs typeface="Poppins Medium" panose="00000600000000000000" pitchFamily="2" charset="0"/>
              </a:defRPr>
            </a:lvl1pPr>
          </a:lstStyle>
          <a:p>
            <a:pPr lvl="0"/>
            <a:r>
              <a:rPr lang="en-US"/>
              <a:t>This is a multi line heading for the super sub divider.</a:t>
            </a:r>
          </a:p>
        </p:txBody>
      </p:sp>
      <p:pic>
        <p:nvPicPr>
          <p:cNvPr id="11" name="Graphic 10">
            <a:extLst>
              <a:ext uri="{FF2B5EF4-FFF2-40B4-BE49-F238E27FC236}">
                <a16:creationId xmlns:a16="http://schemas.microsoft.com/office/drawing/2014/main" id="{D073F0B2-9AF4-5E48-B8BF-82F834079F4C}"/>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67542" y="6184072"/>
            <a:ext cx="465932" cy="268806"/>
          </a:xfrm>
          <a:prstGeom prst="rect">
            <a:avLst/>
          </a:prstGeom>
        </p:spPr>
      </p:pic>
      <p:sp>
        <p:nvSpPr>
          <p:cNvPr id="12" name="Slide Number Placeholder 5">
            <a:extLst>
              <a:ext uri="{FF2B5EF4-FFF2-40B4-BE49-F238E27FC236}">
                <a16:creationId xmlns:a16="http://schemas.microsoft.com/office/drawing/2014/main" id="{42C813E8-C658-124C-9153-E30C9CE32725}"/>
              </a:ext>
            </a:extLst>
          </p:cNvPr>
          <p:cNvSpPr>
            <a:spLocks noGrp="1"/>
          </p:cNvSpPr>
          <p:nvPr>
            <p:ph type="sldNum" sz="quarter" idx="4"/>
          </p:nvPr>
        </p:nvSpPr>
        <p:spPr>
          <a:xfrm>
            <a:off x="11171275" y="6294734"/>
            <a:ext cx="288888" cy="123112"/>
          </a:xfrm>
          <a:prstGeom prst="rect">
            <a:avLst/>
          </a:prstGeom>
        </p:spPr>
        <p:txBody>
          <a:bodyPr vert="horz" wrap="square" lIns="0" tIns="0" rIns="0" bIns="0" rtlCol="0" anchor="t">
            <a:spAutoFit/>
          </a:bodyPr>
          <a:lstStyle>
            <a:lvl1pPr algn="r">
              <a:defRPr sz="800">
                <a:solidFill>
                  <a:schemeClr val="bg1"/>
                </a:solidFill>
                <a:latin typeface="Poppins SemiBold" panose="00000700000000000000" pitchFamily="2" charset="0"/>
                <a:cs typeface="Poppins SemiBold" panose="00000700000000000000" pitchFamily="2" charset="0"/>
              </a:defRPr>
            </a:lvl1pPr>
          </a:lstStyle>
          <a:p>
            <a:fld id="{866D8E11-A83D-46AC-BA35-C493C365AC69}" type="slidenum">
              <a:rPr lang="en-US" smtClean="0"/>
              <a:pPr/>
              <a:t>‹#›</a:t>
            </a:fld>
            <a:endParaRPr lang="en-US"/>
          </a:p>
        </p:txBody>
      </p:sp>
      <p:grpSp>
        <p:nvGrpSpPr>
          <p:cNvPr id="14" name="Group 13">
            <a:extLst>
              <a:ext uri="{FF2B5EF4-FFF2-40B4-BE49-F238E27FC236}">
                <a16:creationId xmlns:a16="http://schemas.microsoft.com/office/drawing/2014/main" id="{7ADC953B-1085-7D4E-8BAF-9520C2CDA52C}"/>
              </a:ext>
            </a:extLst>
          </p:cNvPr>
          <p:cNvGrpSpPr/>
          <p:nvPr userDrawn="1"/>
        </p:nvGrpSpPr>
        <p:grpSpPr>
          <a:xfrm rot="16200000">
            <a:off x="6061664" y="-6061660"/>
            <a:ext cx="68678" cy="12192005"/>
            <a:chOff x="4713353" y="-1"/>
            <a:chExt cx="73891" cy="6858002"/>
          </a:xfrm>
        </p:grpSpPr>
        <p:sp>
          <p:nvSpPr>
            <p:cNvPr id="15" name="Rectangle 14">
              <a:extLst>
                <a:ext uri="{FF2B5EF4-FFF2-40B4-BE49-F238E27FC236}">
                  <a16:creationId xmlns:a16="http://schemas.microsoft.com/office/drawing/2014/main" id="{9F8BC6A8-0D3D-C448-963A-A211C6C5B8B4}"/>
                </a:ext>
              </a:extLst>
            </p:cNvPr>
            <p:cNvSpPr/>
            <p:nvPr userDrawn="1"/>
          </p:nvSpPr>
          <p:spPr>
            <a:xfrm>
              <a:off x="4713353" y="-1"/>
              <a:ext cx="73890" cy="41165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42ADC63-4B7D-3345-BACF-34B283038F06}"/>
                </a:ext>
              </a:extLst>
            </p:cNvPr>
            <p:cNvSpPr/>
            <p:nvPr userDrawn="1"/>
          </p:nvSpPr>
          <p:spPr>
            <a:xfrm>
              <a:off x="4713354" y="1089421"/>
              <a:ext cx="73889" cy="3393281"/>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99A3E77D-70C4-EE48-9C1D-4765F69FAC70}"/>
                </a:ext>
              </a:extLst>
            </p:cNvPr>
            <p:cNvSpPr/>
            <p:nvPr userDrawn="1"/>
          </p:nvSpPr>
          <p:spPr>
            <a:xfrm>
              <a:off x="4713354" y="4482703"/>
              <a:ext cx="73889" cy="67776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1879999E-C896-7C4A-8A5B-E72A99E1C461}"/>
                </a:ext>
              </a:extLst>
            </p:cNvPr>
            <p:cNvSpPr/>
            <p:nvPr userDrawn="1"/>
          </p:nvSpPr>
          <p:spPr>
            <a:xfrm>
              <a:off x="4713354" y="5160465"/>
              <a:ext cx="73887" cy="1697536"/>
            </a:xfrm>
            <a:prstGeom prst="rect">
              <a:avLst/>
            </a:prstGeom>
            <a:solidFill>
              <a:srgbClr val="0C32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AE748FD0-B8D6-6946-9DDC-0A0152A8D80D}"/>
                </a:ext>
              </a:extLst>
            </p:cNvPr>
            <p:cNvSpPr/>
            <p:nvPr userDrawn="1"/>
          </p:nvSpPr>
          <p:spPr>
            <a:xfrm>
              <a:off x="4713356" y="411657"/>
              <a:ext cx="73888" cy="67776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19002445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Super Sub Divider Slide | Mint">
    <p:bg>
      <p:bgPr>
        <a:solidFill>
          <a:schemeClr val="accent5"/>
        </a:solidFill>
        <a:effectLst/>
      </p:bgPr>
    </p:bg>
    <p:spTree>
      <p:nvGrpSpPr>
        <p:cNvPr id="1" name=""/>
        <p:cNvGrpSpPr/>
        <p:nvPr/>
      </p:nvGrpSpPr>
      <p:grpSpPr>
        <a:xfrm>
          <a:off x="0" y="0"/>
          <a:ext cx="0" cy="0"/>
          <a:chOff x="0" y="0"/>
          <a:chExt cx="0" cy="0"/>
        </a:xfrm>
      </p:grpSpPr>
      <p:sp>
        <p:nvSpPr>
          <p:cNvPr id="21" name="TextBox 20"/>
          <p:cNvSpPr txBox="1"/>
          <p:nvPr userDrawn="1"/>
        </p:nvSpPr>
        <p:spPr>
          <a:xfrm>
            <a:off x="1194060" y="6294735"/>
            <a:ext cx="1230164" cy="123111"/>
          </a:xfrm>
          <a:prstGeom prst="rect">
            <a:avLst/>
          </a:prstGeom>
          <a:noFill/>
        </p:spPr>
        <p:txBody>
          <a:bodyPr wrap="square" lIns="0" tIns="0" rIns="0" bIns="0" rtlCol="0" anchor="t">
            <a:spAutoFit/>
          </a:bodyPr>
          <a:lstStyle/>
          <a:p>
            <a:r>
              <a:rPr lang="en-AU" sz="800">
                <a:solidFill>
                  <a:schemeClr val="tx2"/>
                </a:solidFill>
                <a:latin typeface="Poppins" panose="00000500000000000000" pitchFamily="2" charset="0"/>
                <a:cs typeface="Poppins" panose="00000500000000000000" pitchFamily="2" charset="0"/>
              </a:rPr>
              <a:t>Copyright © SUSE 2021 </a:t>
            </a:r>
          </a:p>
        </p:txBody>
      </p:sp>
      <p:sp>
        <p:nvSpPr>
          <p:cNvPr id="58" name="Text Placeholder 24"/>
          <p:cNvSpPr>
            <a:spLocks noGrp="1"/>
          </p:cNvSpPr>
          <p:nvPr>
            <p:ph type="body" sz="quarter" idx="15" hasCustomPrompt="1"/>
          </p:nvPr>
        </p:nvSpPr>
        <p:spPr>
          <a:xfrm>
            <a:off x="731838" y="5023995"/>
            <a:ext cx="3458936" cy="914096"/>
          </a:xfrm>
          <a:prstGeom prst="rect">
            <a:avLst/>
          </a:prstGeom>
        </p:spPr>
        <p:txBody>
          <a:bodyPr lIns="0" tIns="0" rIns="0" bIns="0" anchor="t"/>
          <a:lstStyle>
            <a:lvl1pPr marL="0" indent="0">
              <a:lnSpc>
                <a:spcPct val="110000"/>
              </a:lnSpc>
              <a:spcBef>
                <a:spcPts val="0"/>
              </a:spcBef>
              <a:spcAft>
                <a:spcPts val="1000"/>
              </a:spcAft>
              <a:buNone/>
              <a:defRPr sz="1800" baseline="0">
                <a:solidFill>
                  <a:schemeClr val="tx2"/>
                </a:solidFill>
                <a:latin typeface="Poppins Light" panose="00000400000000000000" pitchFamily="2" charset="0"/>
                <a:cs typeface="Poppins Light" panose="00000400000000000000" pitchFamily="2" charset="0"/>
              </a:defRPr>
            </a:lvl1pPr>
          </a:lstStyle>
          <a:p>
            <a:pPr lvl="0"/>
            <a:r>
              <a:rPr lang="en-US"/>
              <a:t>This is a subheading. Lorem ipsum dolor sit </a:t>
            </a:r>
            <a:r>
              <a:rPr lang="en-US" err="1"/>
              <a:t>amet</a:t>
            </a:r>
            <a:r>
              <a:rPr lang="en-US"/>
              <a:t>, </a:t>
            </a:r>
            <a:r>
              <a:rPr lang="en-US" err="1"/>
              <a:t>consectetuer</a:t>
            </a:r>
            <a:r>
              <a:rPr lang="en-US"/>
              <a:t> </a:t>
            </a:r>
            <a:r>
              <a:rPr lang="en-US" err="1"/>
              <a:t>adipiscing</a:t>
            </a:r>
            <a:r>
              <a:rPr lang="en-US"/>
              <a:t> </a:t>
            </a:r>
            <a:r>
              <a:rPr lang="en-US" err="1"/>
              <a:t>elit</a:t>
            </a:r>
            <a:r>
              <a:rPr lang="en-US"/>
              <a:t>.</a:t>
            </a:r>
          </a:p>
        </p:txBody>
      </p:sp>
      <p:sp>
        <p:nvSpPr>
          <p:cNvPr id="13" name="Text Placeholder 20">
            <a:extLst>
              <a:ext uri="{FF2B5EF4-FFF2-40B4-BE49-F238E27FC236}">
                <a16:creationId xmlns:a16="http://schemas.microsoft.com/office/drawing/2014/main" id="{02703006-D2CE-4446-8BD4-FCFA4AF880EB}"/>
              </a:ext>
            </a:extLst>
          </p:cNvPr>
          <p:cNvSpPr>
            <a:spLocks noGrp="1"/>
          </p:cNvSpPr>
          <p:nvPr>
            <p:ph type="body" sz="quarter" idx="16" hasCustomPrompt="1"/>
          </p:nvPr>
        </p:nvSpPr>
        <p:spPr>
          <a:xfrm>
            <a:off x="731838" y="2747145"/>
            <a:ext cx="3765733" cy="1341906"/>
          </a:xfrm>
          <a:prstGeom prst="rect">
            <a:avLst/>
          </a:prstGeom>
        </p:spPr>
        <p:txBody>
          <a:bodyPr wrap="square" lIns="0" tIns="0" rIns="0" bIns="0" anchor="b">
            <a:spAutoFit/>
          </a:bodyPr>
          <a:lstStyle>
            <a:lvl1pPr marL="0" indent="0">
              <a:lnSpc>
                <a:spcPct val="90000"/>
              </a:lnSpc>
              <a:spcBef>
                <a:spcPts val="0"/>
              </a:spcBef>
              <a:spcAft>
                <a:spcPts val="1000"/>
              </a:spcAft>
              <a:buNone/>
              <a:defRPr sz="3200" baseline="0">
                <a:solidFill>
                  <a:schemeClr val="tx2"/>
                </a:solidFill>
                <a:latin typeface="Poppins Medium" panose="00000600000000000000" pitchFamily="2" charset="0"/>
                <a:cs typeface="Poppins Medium" panose="00000600000000000000" pitchFamily="2" charset="0"/>
              </a:defRPr>
            </a:lvl1pPr>
          </a:lstStyle>
          <a:p>
            <a:pPr lvl="0"/>
            <a:r>
              <a:rPr lang="en-US"/>
              <a:t>This is a multi line heading for the super sub divider.</a:t>
            </a:r>
          </a:p>
        </p:txBody>
      </p:sp>
      <p:pic>
        <p:nvPicPr>
          <p:cNvPr id="11" name="Graphic 10">
            <a:extLst>
              <a:ext uri="{FF2B5EF4-FFF2-40B4-BE49-F238E27FC236}">
                <a16:creationId xmlns:a16="http://schemas.microsoft.com/office/drawing/2014/main" id="{20874D51-45CD-2C42-A5B5-201966148A99}"/>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67543" y="6184072"/>
            <a:ext cx="465930" cy="268806"/>
          </a:xfrm>
          <a:prstGeom prst="rect">
            <a:avLst/>
          </a:prstGeom>
        </p:spPr>
      </p:pic>
      <p:sp>
        <p:nvSpPr>
          <p:cNvPr id="12" name="Slide Number Placeholder 5">
            <a:extLst>
              <a:ext uri="{FF2B5EF4-FFF2-40B4-BE49-F238E27FC236}">
                <a16:creationId xmlns:a16="http://schemas.microsoft.com/office/drawing/2014/main" id="{8E18442F-EC75-DC47-A96E-6254B0D4F75C}"/>
              </a:ext>
            </a:extLst>
          </p:cNvPr>
          <p:cNvSpPr>
            <a:spLocks noGrp="1"/>
          </p:cNvSpPr>
          <p:nvPr>
            <p:ph type="sldNum" sz="quarter" idx="4"/>
          </p:nvPr>
        </p:nvSpPr>
        <p:spPr>
          <a:xfrm>
            <a:off x="11171275" y="6294734"/>
            <a:ext cx="288888" cy="123112"/>
          </a:xfrm>
          <a:prstGeom prst="rect">
            <a:avLst/>
          </a:prstGeom>
        </p:spPr>
        <p:txBody>
          <a:bodyPr vert="horz" wrap="square" lIns="0" tIns="0" rIns="0" bIns="0" rtlCol="0" anchor="t">
            <a:spAutoFit/>
          </a:bodyPr>
          <a:lstStyle>
            <a:lvl1pPr algn="r">
              <a:defRPr sz="800">
                <a:solidFill>
                  <a:schemeClr val="tx1"/>
                </a:solidFill>
                <a:latin typeface="Poppins SemiBold" panose="00000700000000000000" pitchFamily="2" charset="0"/>
                <a:cs typeface="Poppins SemiBold" panose="00000700000000000000" pitchFamily="2" charset="0"/>
              </a:defRPr>
            </a:lvl1pPr>
          </a:lstStyle>
          <a:p>
            <a:pPr algn="r"/>
            <a:fld id="{866D8E11-A83D-46AC-BA35-C493C365AC69}" type="slidenum">
              <a:rPr lang="en-US" smtClean="0"/>
              <a:pPr algn="r"/>
              <a:t>‹#›</a:t>
            </a:fld>
            <a:endParaRPr lang="en-US"/>
          </a:p>
        </p:txBody>
      </p:sp>
      <p:grpSp>
        <p:nvGrpSpPr>
          <p:cNvPr id="14" name="Group 13">
            <a:extLst>
              <a:ext uri="{FF2B5EF4-FFF2-40B4-BE49-F238E27FC236}">
                <a16:creationId xmlns:a16="http://schemas.microsoft.com/office/drawing/2014/main" id="{552328F1-1C37-0049-BCEA-CF949B09B43C}"/>
              </a:ext>
            </a:extLst>
          </p:cNvPr>
          <p:cNvGrpSpPr/>
          <p:nvPr userDrawn="1"/>
        </p:nvGrpSpPr>
        <p:grpSpPr>
          <a:xfrm rot="16200000">
            <a:off x="6061664" y="-6061660"/>
            <a:ext cx="68678" cy="12192005"/>
            <a:chOff x="4713353" y="-1"/>
            <a:chExt cx="73891" cy="6858002"/>
          </a:xfrm>
        </p:grpSpPr>
        <p:sp>
          <p:nvSpPr>
            <p:cNvPr id="15" name="Rectangle 14">
              <a:extLst>
                <a:ext uri="{FF2B5EF4-FFF2-40B4-BE49-F238E27FC236}">
                  <a16:creationId xmlns:a16="http://schemas.microsoft.com/office/drawing/2014/main" id="{60333F68-F2E8-B04C-B97F-3CB79F4A78B2}"/>
                </a:ext>
              </a:extLst>
            </p:cNvPr>
            <p:cNvSpPr/>
            <p:nvPr userDrawn="1"/>
          </p:nvSpPr>
          <p:spPr>
            <a:xfrm>
              <a:off x="4713353" y="-1"/>
              <a:ext cx="73890" cy="41165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E28711FC-3E65-E54C-9003-C4B34105F3EB}"/>
                </a:ext>
              </a:extLst>
            </p:cNvPr>
            <p:cNvSpPr/>
            <p:nvPr userDrawn="1"/>
          </p:nvSpPr>
          <p:spPr>
            <a:xfrm>
              <a:off x="4713354" y="1089421"/>
              <a:ext cx="73889" cy="3393281"/>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02246E9D-D654-0A43-AE6E-DBE782E6EDCB}"/>
                </a:ext>
              </a:extLst>
            </p:cNvPr>
            <p:cNvSpPr/>
            <p:nvPr userDrawn="1"/>
          </p:nvSpPr>
          <p:spPr>
            <a:xfrm>
              <a:off x="4713354" y="4482703"/>
              <a:ext cx="73889" cy="677762"/>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4CB307F5-D582-044A-8833-37D83E22C72C}"/>
                </a:ext>
              </a:extLst>
            </p:cNvPr>
            <p:cNvSpPr/>
            <p:nvPr userDrawn="1"/>
          </p:nvSpPr>
          <p:spPr>
            <a:xfrm>
              <a:off x="4713354" y="5160465"/>
              <a:ext cx="73887" cy="1697536"/>
            </a:xfrm>
            <a:prstGeom prst="rect">
              <a:avLst/>
            </a:prstGeom>
            <a:solidFill>
              <a:srgbClr val="0C32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A86395FA-F20E-4B4B-8E13-15D5886585F6}"/>
                </a:ext>
              </a:extLst>
            </p:cNvPr>
            <p:cNvSpPr/>
            <p:nvPr userDrawn="1"/>
          </p:nvSpPr>
          <p:spPr>
            <a:xfrm>
              <a:off x="4713356" y="411657"/>
              <a:ext cx="73888" cy="6777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9733257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lternate agenda chart">
    <p:spTree>
      <p:nvGrpSpPr>
        <p:cNvPr id="1" name=""/>
        <p:cNvGrpSpPr/>
        <p:nvPr/>
      </p:nvGrpSpPr>
      <p:grpSpPr>
        <a:xfrm>
          <a:off x="0" y="0"/>
          <a:ext cx="0" cy="0"/>
          <a:chOff x="0" y="0"/>
          <a:chExt cx="0" cy="0"/>
        </a:xfrm>
      </p:grpSpPr>
      <p:sp>
        <p:nvSpPr>
          <p:cNvPr id="16" name="Textplatzhalter 2">
            <a:extLst>
              <a:ext uri="{FF2B5EF4-FFF2-40B4-BE49-F238E27FC236}">
                <a16:creationId xmlns:a16="http://schemas.microsoft.com/office/drawing/2014/main" id="{1A5BFBBD-6E9F-6343-865D-CBD92C17B60C}"/>
              </a:ext>
            </a:extLst>
          </p:cNvPr>
          <p:cNvSpPr>
            <a:spLocks noGrp="1"/>
          </p:cNvSpPr>
          <p:nvPr>
            <p:ph type="body" sz="quarter" idx="33" hasCustomPrompt="1"/>
          </p:nvPr>
        </p:nvSpPr>
        <p:spPr>
          <a:xfrm>
            <a:off x="507600" y="507600"/>
            <a:ext cx="11176800" cy="256206"/>
          </a:xfrm>
        </p:spPr>
        <p:txBody>
          <a:bodyPr vert="horz" wrap="square" lIns="0" tIns="0" rIns="0" bIns="144000" rtlCol="0">
            <a:spAutoFit/>
          </a:bodyPr>
          <a:lstStyle>
            <a:lvl1pPr marL="0" indent="0">
              <a:buNone/>
              <a:defRPr lang="en-US" sz="800" cap="all" spc="60" baseline="0" noProof="0">
                <a:solidFill>
                  <a:schemeClr val="accent1"/>
                </a:solidFill>
                <a:latin typeface="Work Sans Medium" pitchFamily="2" charset="0"/>
              </a:defRPr>
            </a:lvl1pPr>
          </a:lstStyle>
          <a:p>
            <a:pPr marL="228600" lvl="0" indent="-228600"/>
            <a:r>
              <a:rPr lang="en-US" noProof="0"/>
              <a:t>BREADCRUMBS</a:t>
            </a:r>
          </a:p>
        </p:txBody>
      </p:sp>
      <p:sp>
        <p:nvSpPr>
          <p:cNvPr id="7" name="Fußzeilenplatzhalter 6">
            <a:extLst>
              <a:ext uri="{FF2B5EF4-FFF2-40B4-BE49-F238E27FC236}">
                <a16:creationId xmlns:a16="http://schemas.microsoft.com/office/drawing/2014/main" id="{625E8B21-A6EA-48D3-A9BE-8E3D0F6EA30D}"/>
              </a:ext>
            </a:extLst>
          </p:cNvPr>
          <p:cNvSpPr>
            <a:spLocks noGrp="1"/>
          </p:cNvSpPr>
          <p:nvPr>
            <p:ph type="ftr" sz="quarter" idx="34"/>
          </p:nvPr>
        </p:nvSpPr>
        <p:spPr/>
        <p:txBody>
          <a:bodyPr/>
          <a:lstStyle/>
          <a:p>
            <a:r>
              <a:rPr lang="en-US" noProof="0"/>
              <a:t>Copyright © SUSE 2020</a:t>
            </a:r>
          </a:p>
        </p:txBody>
      </p:sp>
      <p:sp>
        <p:nvSpPr>
          <p:cNvPr id="10" name="Foliennummernplatzhalter 9">
            <a:extLst>
              <a:ext uri="{FF2B5EF4-FFF2-40B4-BE49-F238E27FC236}">
                <a16:creationId xmlns:a16="http://schemas.microsoft.com/office/drawing/2014/main" id="{AAA4BE9B-C9C5-427D-8B35-DB017AA6930C}"/>
              </a:ext>
            </a:extLst>
          </p:cNvPr>
          <p:cNvSpPr>
            <a:spLocks noGrp="1"/>
          </p:cNvSpPr>
          <p:nvPr>
            <p:ph type="sldNum" sz="quarter" idx="35"/>
          </p:nvPr>
        </p:nvSpPr>
        <p:spPr/>
        <p:txBody>
          <a:bodyPr/>
          <a:lstStyle/>
          <a:p>
            <a:fld id="{E27944A3-C911-4B20-B8AF-AE5B92A5478B}" type="slidenum">
              <a:rPr lang="en-US" noProof="0" smtClean="0"/>
              <a:pPr/>
              <a:t>‹#›</a:t>
            </a:fld>
            <a:endParaRPr lang="en-US" noProof="0"/>
          </a:p>
        </p:txBody>
      </p:sp>
      <p:sp>
        <p:nvSpPr>
          <p:cNvPr id="19" name="Textplatzhalter 24">
            <a:extLst>
              <a:ext uri="{FF2B5EF4-FFF2-40B4-BE49-F238E27FC236}">
                <a16:creationId xmlns:a16="http://schemas.microsoft.com/office/drawing/2014/main" id="{02BC8674-D39B-8D4F-B1E8-CEBA41B8E539}"/>
              </a:ext>
            </a:extLst>
          </p:cNvPr>
          <p:cNvSpPr>
            <a:spLocks noGrp="1"/>
          </p:cNvSpPr>
          <p:nvPr>
            <p:ph type="body" sz="quarter" idx="36" hasCustomPrompt="1"/>
          </p:nvPr>
        </p:nvSpPr>
        <p:spPr>
          <a:xfrm>
            <a:off x="6604290" y="2541195"/>
            <a:ext cx="4553310" cy="332399"/>
          </a:xfrm>
        </p:spPr>
        <p:txBody>
          <a:bodyPr wrap="square" lIns="0" tIns="0" rIns="0" bIns="0">
            <a:spAutoFit/>
          </a:bodyPr>
          <a:lstStyle>
            <a:lvl1pPr marL="0" marR="0" indent="0" algn="l" defTabSz="914400" rtl="0" eaLnBrk="1" fontAlgn="auto" latinLnBrk="0" hangingPunct="1">
              <a:lnSpc>
                <a:spcPct val="110000"/>
              </a:lnSpc>
              <a:spcBef>
                <a:spcPts val="0"/>
              </a:spcBef>
              <a:spcAft>
                <a:spcPts val="0"/>
              </a:spcAft>
              <a:buClrTx/>
              <a:buSzTx/>
              <a:buFont typeface="Arial" panose="020B0604020202020204" pitchFamily="34" charset="0"/>
              <a:buNone/>
              <a:tabLst/>
              <a:defRPr sz="2400" b="0" i="0">
                <a:solidFill>
                  <a:schemeClr val="accent1"/>
                </a:solidFill>
                <a:latin typeface="Work Sans Light" pitchFamily="2" charset="77"/>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noProof="0"/>
              <a:t>Section title</a:t>
            </a:r>
          </a:p>
        </p:txBody>
      </p:sp>
      <p:sp>
        <p:nvSpPr>
          <p:cNvPr id="21" name="Textplatzhalter 32">
            <a:extLst>
              <a:ext uri="{FF2B5EF4-FFF2-40B4-BE49-F238E27FC236}">
                <a16:creationId xmlns:a16="http://schemas.microsoft.com/office/drawing/2014/main" id="{F598C3B3-5AC5-EA43-8881-E9D9249E80F7}"/>
              </a:ext>
            </a:extLst>
          </p:cNvPr>
          <p:cNvSpPr>
            <a:spLocks noGrp="1"/>
          </p:cNvSpPr>
          <p:nvPr>
            <p:ph type="body" sz="quarter" idx="37" hasCustomPrompt="1"/>
          </p:nvPr>
        </p:nvSpPr>
        <p:spPr>
          <a:xfrm>
            <a:off x="6604290" y="3131344"/>
            <a:ext cx="4553310" cy="590611"/>
          </a:xfrm>
        </p:spPr>
        <p:txBody>
          <a:bodyPr wrap="square" lIns="0" tIns="0" rIns="0" bIns="0">
            <a:spAutoFit/>
          </a:bodyPr>
          <a:lstStyle>
            <a:lvl1pPr marL="0" indent="0">
              <a:lnSpc>
                <a:spcPct val="110000"/>
              </a:lnSpc>
              <a:spcBef>
                <a:spcPts val="0"/>
              </a:spcBef>
              <a:buNone/>
              <a:defRPr lang="de-DE" sz="1800" b="0" i="0" spc="20" baseline="0" smtClean="0">
                <a:solidFill>
                  <a:schemeClr val="tx2"/>
                </a:solidFill>
                <a:effectLst/>
                <a:latin typeface="Work Sans Light" pitchFamily="2" charset="77"/>
              </a:defRPr>
            </a:lvl1pPr>
          </a:lstStyle>
          <a:p>
            <a:r>
              <a:rPr lang="en-US" noProof="0">
                <a:solidFill>
                  <a:srgbClr val="09403A"/>
                </a:solidFill>
                <a:effectLst/>
                <a:latin typeface="Work Sans Light" pitchFamily="2" charset="77"/>
              </a:rPr>
              <a:t>Description of the section reperum volest licius</a:t>
            </a:r>
          </a:p>
        </p:txBody>
      </p:sp>
      <p:sp>
        <p:nvSpPr>
          <p:cNvPr id="26" name="Textplatzhalter 24">
            <a:extLst>
              <a:ext uri="{FF2B5EF4-FFF2-40B4-BE49-F238E27FC236}">
                <a16:creationId xmlns:a16="http://schemas.microsoft.com/office/drawing/2014/main" id="{C2E3AA9A-2B10-1140-9245-1BD7659DB268}"/>
              </a:ext>
            </a:extLst>
          </p:cNvPr>
          <p:cNvSpPr>
            <a:spLocks noGrp="1"/>
          </p:cNvSpPr>
          <p:nvPr>
            <p:ph type="body" sz="quarter" idx="38" hasCustomPrompt="1"/>
          </p:nvPr>
        </p:nvSpPr>
        <p:spPr>
          <a:xfrm>
            <a:off x="6604290" y="4376357"/>
            <a:ext cx="4553310" cy="332399"/>
          </a:xfrm>
        </p:spPr>
        <p:txBody>
          <a:bodyPr wrap="square" lIns="0" tIns="0" rIns="0" bIns="0">
            <a:spAutoFit/>
          </a:bodyPr>
          <a:lstStyle>
            <a:lvl1pPr marL="0" marR="0" indent="0" algn="l" defTabSz="914400" rtl="0" eaLnBrk="1" fontAlgn="auto" latinLnBrk="0" hangingPunct="1">
              <a:lnSpc>
                <a:spcPct val="110000"/>
              </a:lnSpc>
              <a:spcBef>
                <a:spcPts val="0"/>
              </a:spcBef>
              <a:spcAft>
                <a:spcPts val="0"/>
              </a:spcAft>
              <a:buClrTx/>
              <a:buSzTx/>
              <a:buFont typeface="Arial" panose="020B0604020202020204" pitchFamily="34" charset="0"/>
              <a:buNone/>
              <a:tabLst/>
              <a:defRPr sz="2400" b="0" i="0">
                <a:solidFill>
                  <a:schemeClr val="accent1"/>
                </a:solidFill>
                <a:latin typeface="Work Sans Light" pitchFamily="2" charset="77"/>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noProof="0"/>
              <a:t>Section title</a:t>
            </a:r>
          </a:p>
        </p:txBody>
      </p:sp>
      <p:sp>
        <p:nvSpPr>
          <p:cNvPr id="27" name="Textplatzhalter 32">
            <a:extLst>
              <a:ext uri="{FF2B5EF4-FFF2-40B4-BE49-F238E27FC236}">
                <a16:creationId xmlns:a16="http://schemas.microsoft.com/office/drawing/2014/main" id="{0749D0B5-88E4-AE40-9245-3AF2F9FEA514}"/>
              </a:ext>
            </a:extLst>
          </p:cNvPr>
          <p:cNvSpPr>
            <a:spLocks noGrp="1"/>
          </p:cNvSpPr>
          <p:nvPr>
            <p:ph type="body" sz="quarter" idx="39" hasCustomPrompt="1"/>
          </p:nvPr>
        </p:nvSpPr>
        <p:spPr>
          <a:xfrm>
            <a:off x="6604290" y="4966506"/>
            <a:ext cx="4553310" cy="590611"/>
          </a:xfrm>
        </p:spPr>
        <p:txBody>
          <a:bodyPr wrap="square" lIns="0" tIns="0" rIns="0" bIns="0">
            <a:spAutoFit/>
          </a:bodyPr>
          <a:lstStyle>
            <a:lvl1pPr marL="0" indent="0">
              <a:lnSpc>
                <a:spcPct val="110000"/>
              </a:lnSpc>
              <a:spcBef>
                <a:spcPts val="0"/>
              </a:spcBef>
              <a:buNone/>
              <a:defRPr lang="de-DE" sz="1800" b="0" i="0" spc="20" baseline="0" smtClean="0">
                <a:solidFill>
                  <a:schemeClr val="tx2"/>
                </a:solidFill>
                <a:effectLst/>
                <a:latin typeface="Work Sans Light" pitchFamily="2" charset="77"/>
              </a:defRPr>
            </a:lvl1pPr>
          </a:lstStyle>
          <a:p>
            <a:r>
              <a:rPr lang="en-US" noProof="0">
                <a:solidFill>
                  <a:srgbClr val="09403A"/>
                </a:solidFill>
                <a:effectLst/>
                <a:latin typeface="Work Sans Light" pitchFamily="2" charset="77"/>
              </a:rPr>
              <a:t>Description of the section reperum volest licius</a:t>
            </a:r>
          </a:p>
        </p:txBody>
      </p:sp>
      <p:sp>
        <p:nvSpPr>
          <p:cNvPr id="2" name="TextBox 1">
            <a:extLst>
              <a:ext uri="{FF2B5EF4-FFF2-40B4-BE49-F238E27FC236}">
                <a16:creationId xmlns:a16="http://schemas.microsoft.com/office/drawing/2014/main" id="{C63E31C9-C3A2-374C-82E6-9FBF0AE41F79}"/>
              </a:ext>
            </a:extLst>
          </p:cNvPr>
          <p:cNvSpPr txBox="1"/>
          <p:nvPr userDrawn="1"/>
        </p:nvSpPr>
        <p:spPr>
          <a:xfrm>
            <a:off x="9445083" y="2743200"/>
            <a:ext cx="184731" cy="369332"/>
          </a:xfrm>
          <a:prstGeom prst="rect">
            <a:avLst/>
          </a:prstGeom>
          <a:noFill/>
        </p:spPr>
        <p:txBody>
          <a:bodyPr wrap="none" rtlCol="0">
            <a:spAutoFit/>
          </a:bodyPr>
          <a:lstStyle/>
          <a:p>
            <a:endParaRPr lang="en-US" noProof="0"/>
          </a:p>
        </p:txBody>
      </p:sp>
      <p:sp>
        <p:nvSpPr>
          <p:cNvPr id="4" name="TextBox 3">
            <a:extLst>
              <a:ext uri="{FF2B5EF4-FFF2-40B4-BE49-F238E27FC236}">
                <a16:creationId xmlns:a16="http://schemas.microsoft.com/office/drawing/2014/main" id="{56149575-5B71-654F-BC90-74E24A20C813}"/>
              </a:ext>
            </a:extLst>
          </p:cNvPr>
          <p:cNvSpPr txBox="1"/>
          <p:nvPr userDrawn="1"/>
        </p:nvSpPr>
        <p:spPr>
          <a:xfrm>
            <a:off x="5794917" y="4308646"/>
            <a:ext cx="602166" cy="461665"/>
          </a:xfrm>
          <a:prstGeom prst="rect">
            <a:avLst/>
          </a:prstGeom>
          <a:noFill/>
        </p:spPr>
        <p:txBody>
          <a:bodyPr wrap="square" rtlCol="0">
            <a:spAutoFit/>
          </a:bodyPr>
          <a:lstStyle/>
          <a:p>
            <a:r>
              <a:rPr lang="en-US" sz="2400" b="0" i="0" u="none" noProof="0">
                <a:solidFill>
                  <a:srgbClr val="31BA78"/>
                </a:solidFill>
                <a:latin typeface="Work Sans Light" pitchFamily="2" charset="77"/>
              </a:rPr>
              <a:t>03</a:t>
            </a:r>
          </a:p>
        </p:txBody>
      </p:sp>
      <p:sp>
        <p:nvSpPr>
          <p:cNvPr id="33" name="Textplatzhalter 32">
            <a:extLst>
              <a:ext uri="{FF2B5EF4-FFF2-40B4-BE49-F238E27FC236}">
                <a16:creationId xmlns:a16="http://schemas.microsoft.com/office/drawing/2014/main" id="{ABC3C353-55F7-B54D-B62F-C51132F51169}"/>
              </a:ext>
            </a:extLst>
          </p:cNvPr>
          <p:cNvSpPr>
            <a:spLocks noGrp="1"/>
          </p:cNvSpPr>
          <p:nvPr>
            <p:ph type="body" sz="quarter" idx="17" hasCustomPrompt="1"/>
          </p:nvPr>
        </p:nvSpPr>
        <p:spPr>
          <a:xfrm>
            <a:off x="6604290" y="1389000"/>
            <a:ext cx="4553310" cy="590611"/>
          </a:xfrm>
        </p:spPr>
        <p:txBody>
          <a:bodyPr wrap="square" lIns="0" tIns="0" rIns="0" bIns="0">
            <a:spAutoFit/>
          </a:bodyPr>
          <a:lstStyle>
            <a:lvl1pPr marL="0" indent="0">
              <a:lnSpc>
                <a:spcPct val="110000"/>
              </a:lnSpc>
              <a:spcBef>
                <a:spcPts val="0"/>
              </a:spcBef>
              <a:buNone/>
              <a:defRPr lang="de-DE" sz="1800" b="0" i="0" spc="20" baseline="0" smtClean="0">
                <a:solidFill>
                  <a:schemeClr val="tx2"/>
                </a:solidFill>
                <a:effectLst/>
                <a:latin typeface="Work Sans Light" pitchFamily="2" charset="77"/>
              </a:defRPr>
            </a:lvl1pPr>
          </a:lstStyle>
          <a:p>
            <a:r>
              <a:rPr lang="en-US" noProof="0">
                <a:solidFill>
                  <a:srgbClr val="09403A"/>
                </a:solidFill>
                <a:effectLst/>
                <a:latin typeface="Work Sans Light" pitchFamily="2" charset="77"/>
              </a:rPr>
              <a:t>Description of the section reperum volest licius</a:t>
            </a:r>
          </a:p>
        </p:txBody>
      </p:sp>
      <p:sp>
        <p:nvSpPr>
          <p:cNvPr id="37" name="TextBox 36">
            <a:extLst>
              <a:ext uri="{FF2B5EF4-FFF2-40B4-BE49-F238E27FC236}">
                <a16:creationId xmlns:a16="http://schemas.microsoft.com/office/drawing/2014/main" id="{7A0ABAB2-4A51-774D-9DE3-8F4C71615DFF}"/>
              </a:ext>
            </a:extLst>
          </p:cNvPr>
          <p:cNvSpPr txBox="1"/>
          <p:nvPr userDrawn="1"/>
        </p:nvSpPr>
        <p:spPr>
          <a:xfrm>
            <a:off x="5794917" y="2473484"/>
            <a:ext cx="602166" cy="461665"/>
          </a:xfrm>
          <a:prstGeom prst="rect">
            <a:avLst/>
          </a:prstGeom>
          <a:noFill/>
        </p:spPr>
        <p:txBody>
          <a:bodyPr wrap="square" rtlCol="0">
            <a:spAutoFit/>
          </a:bodyPr>
          <a:lstStyle/>
          <a:p>
            <a:r>
              <a:rPr lang="en-US" sz="2400" b="0" i="0" u="none" noProof="0">
                <a:solidFill>
                  <a:srgbClr val="31BA78"/>
                </a:solidFill>
                <a:latin typeface="Work Sans Light" pitchFamily="2" charset="77"/>
              </a:rPr>
              <a:t>02</a:t>
            </a:r>
          </a:p>
        </p:txBody>
      </p:sp>
      <p:sp>
        <p:nvSpPr>
          <p:cNvPr id="25" name="Textplatzhalter 24">
            <a:extLst>
              <a:ext uri="{FF2B5EF4-FFF2-40B4-BE49-F238E27FC236}">
                <a16:creationId xmlns:a16="http://schemas.microsoft.com/office/drawing/2014/main" id="{E8190ECD-6EDA-5F4C-907E-C37EEFA6845E}"/>
              </a:ext>
            </a:extLst>
          </p:cNvPr>
          <p:cNvSpPr>
            <a:spLocks noGrp="1"/>
          </p:cNvSpPr>
          <p:nvPr>
            <p:ph type="body" sz="quarter" idx="11" hasCustomPrompt="1"/>
          </p:nvPr>
        </p:nvSpPr>
        <p:spPr>
          <a:xfrm>
            <a:off x="6604290" y="798851"/>
            <a:ext cx="4553310" cy="332399"/>
          </a:xfrm>
        </p:spPr>
        <p:txBody>
          <a:bodyPr wrap="square" lIns="0" tIns="0" rIns="0" bIns="0">
            <a:spAutoFit/>
          </a:bodyPr>
          <a:lstStyle>
            <a:lvl1pPr marL="0" marR="0" indent="0" algn="l" defTabSz="914400" rtl="0" eaLnBrk="1" fontAlgn="auto" latinLnBrk="0" hangingPunct="1">
              <a:lnSpc>
                <a:spcPct val="110000"/>
              </a:lnSpc>
              <a:spcBef>
                <a:spcPts val="0"/>
              </a:spcBef>
              <a:spcAft>
                <a:spcPts val="0"/>
              </a:spcAft>
              <a:buClrTx/>
              <a:buSzTx/>
              <a:buFont typeface="Arial" panose="020B0604020202020204" pitchFamily="34" charset="0"/>
              <a:buNone/>
              <a:tabLst/>
              <a:defRPr sz="2400" b="0" i="0">
                <a:solidFill>
                  <a:schemeClr val="accent1"/>
                </a:solidFill>
                <a:latin typeface="Work Sans Light" pitchFamily="2" charset="77"/>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noProof="0"/>
              <a:t>Section title</a:t>
            </a:r>
          </a:p>
        </p:txBody>
      </p:sp>
      <p:sp>
        <p:nvSpPr>
          <p:cNvPr id="38" name="TextBox 37">
            <a:extLst>
              <a:ext uri="{FF2B5EF4-FFF2-40B4-BE49-F238E27FC236}">
                <a16:creationId xmlns:a16="http://schemas.microsoft.com/office/drawing/2014/main" id="{D0CD0EB1-1BAC-DA4A-BBA2-712ED8434907}"/>
              </a:ext>
            </a:extLst>
          </p:cNvPr>
          <p:cNvSpPr txBox="1"/>
          <p:nvPr userDrawn="1"/>
        </p:nvSpPr>
        <p:spPr>
          <a:xfrm>
            <a:off x="5794917" y="727682"/>
            <a:ext cx="602166" cy="461665"/>
          </a:xfrm>
          <a:prstGeom prst="rect">
            <a:avLst/>
          </a:prstGeom>
          <a:noFill/>
        </p:spPr>
        <p:txBody>
          <a:bodyPr wrap="square" rtlCol="0">
            <a:spAutoFit/>
          </a:bodyPr>
          <a:lstStyle/>
          <a:p>
            <a:r>
              <a:rPr lang="en-US" sz="2400" b="0" i="0" u="none" noProof="0">
                <a:solidFill>
                  <a:srgbClr val="31BA78"/>
                </a:solidFill>
                <a:latin typeface="Work Sans Light" pitchFamily="2" charset="77"/>
              </a:rPr>
              <a:t>01</a:t>
            </a:r>
          </a:p>
        </p:txBody>
      </p:sp>
      <p:sp>
        <p:nvSpPr>
          <p:cNvPr id="18" name="Titel 1">
            <a:extLst>
              <a:ext uri="{FF2B5EF4-FFF2-40B4-BE49-F238E27FC236}">
                <a16:creationId xmlns:a16="http://schemas.microsoft.com/office/drawing/2014/main" id="{AC680015-3196-124B-99C6-983F897FAB13}"/>
              </a:ext>
            </a:extLst>
          </p:cNvPr>
          <p:cNvSpPr>
            <a:spLocks noGrp="1"/>
          </p:cNvSpPr>
          <p:nvPr>
            <p:ph type="title" hasCustomPrompt="1"/>
          </p:nvPr>
        </p:nvSpPr>
        <p:spPr>
          <a:xfrm>
            <a:off x="507600" y="800852"/>
            <a:ext cx="4186800" cy="1362456"/>
          </a:xfrm>
        </p:spPr>
        <p:txBody>
          <a:bodyPr bIns="251999" anchor="t"/>
          <a:lstStyle>
            <a:lvl1pPr>
              <a:defRPr/>
            </a:lvl1pPr>
          </a:lstStyle>
          <a:p>
            <a:r>
              <a:rPr lang="en-US" noProof="0"/>
              <a:t>Alternate agenda layout.</a:t>
            </a:r>
          </a:p>
        </p:txBody>
      </p:sp>
    </p:spTree>
    <p:extLst>
      <p:ext uri="{BB962C8B-B14F-4D97-AF65-F5344CB8AC3E}">
        <p14:creationId xmlns:p14="http://schemas.microsoft.com/office/powerpoint/2010/main" val="317110130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per Sub Divider Slide | Fog">
    <p:bg>
      <p:bgPr>
        <a:solidFill>
          <a:schemeClr val="bg2"/>
        </a:solidFill>
        <a:effectLst/>
      </p:bgPr>
    </p:bg>
    <p:spTree>
      <p:nvGrpSpPr>
        <p:cNvPr id="1" name=""/>
        <p:cNvGrpSpPr/>
        <p:nvPr/>
      </p:nvGrpSpPr>
      <p:grpSpPr>
        <a:xfrm>
          <a:off x="0" y="0"/>
          <a:ext cx="0" cy="0"/>
          <a:chOff x="0" y="0"/>
          <a:chExt cx="0" cy="0"/>
        </a:xfrm>
      </p:grpSpPr>
      <p:sp>
        <p:nvSpPr>
          <p:cNvPr id="21" name="TextBox 20"/>
          <p:cNvSpPr txBox="1"/>
          <p:nvPr userDrawn="1"/>
        </p:nvSpPr>
        <p:spPr>
          <a:xfrm>
            <a:off x="1194060" y="6294735"/>
            <a:ext cx="1230164" cy="123111"/>
          </a:xfrm>
          <a:prstGeom prst="rect">
            <a:avLst/>
          </a:prstGeom>
          <a:noFill/>
        </p:spPr>
        <p:txBody>
          <a:bodyPr wrap="square" lIns="0" tIns="0" rIns="0" bIns="0" rtlCol="0" anchor="t">
            <a:spAutoFit/>
          </a:bodyPr>
          <a:lstStyle/>
          <a:p>
            <a:r>
              <a:rPr lang="en-AU" sz="800">
                <a:solidFill>
                  <a:schemeClr val="tx2"/>
                </a:solidFill>
                <a:latin typeface="Poppins" panose="00000500000000000000" pitchFamily="2" charset="0"/>
                <a:cs typeface="Poppins" panose="00000500000000000000" pitchFamily="2" charset="0"/>
              </a:rPr>
              <a:t>Copyright © SUSE 2021 </a:t>
            </a:r>
          </a:p>
        </p:txBody>
      </p:sp>
      <p:sp>
        <p:nvSpPr>
          <p:cNvPr id="58" name="Text Placeholder 24"/>
          <p:cNvSpPr>
            <a:spLocks noGrp="1"/>
          </p:cNvSpPr>
          <p:nvPr>
            <p:ph type="body" sz="quarter" idx="15" hasCustomPrompt="1"/>
          </p:nvPr>
        </p:nvSpPr>
        <p:spPr>
          <a:xfrm>
            <a:off x="731838" y="5023995"/>
            <a:ext cx="3458936" cy="914096"/>
          </a:xfrm>
          <a:prstGeom prst="rect">
            <a:avLst/>
          </a:prstGeom>
        </p:spPr>
        <p:txBody>
          <a:bodyPr lIns="0" tIns="0" rIns="0" bIns="0" anchor="t"/>
          <a:lstStyle>
            <a:lvl1pPr marL="0" indent="0">
              <a:lnSpc>
                <a:spcPct val="110000"/>
              </a:lnSpc>
              <a:spcBef>
                <a:spcPts val="0"/>
              </a:spcBef>
              <a:spcAft>
                <a:spcPts val="1000"/>
              </a:spcAft>
              <a:buNone/>
              <a:defRPr sz="1800" baseline="0">
                <a:solidFill>
                  <a:schemeClr val="tx2"/>
                </a:solidFill>
                <a:latin typeface="Poppins Light" panose="00000400000000000000" pitchFamily="2" charset="0"/>
                <a:cs typeface="Poppins Light" panose="00000400000000000000" pitchFamily="2" charset="0"/>
              </a:defRPr>
            </a:lvl1pPr>
          </a:lstStyle>
          <a:p>
            <a:pPr lvl="0"/>
            <a:r>
              <a:rPr lang="en-US"/>
              <a:t>This is a subheading. Lorem ipsum dolor sit </a:t>
            </a:r>
            <a:r>
              <a:rPr lang="en-US" err="1"/>
              <a:t>amet</a:t>
            </a:r>
            <a:r>
              <a:rPr lang="en-US"/>
              <a:t>, </a:t>
            </a:r>
            <a:r>
              <a:rPr lang="en-US" err="1"/>
              <a:t>consectetuer</a:t>
            </a:r>
            <a:r>
              <a:rPr lang="en-US"/>
              <a:t> </a:t>
            </a:r>
            <a:r>
              <a:rPr lang="en-US" err="1"/>
              <a:t>adipiscing</a:t>
            </a:r>
            <a:r>
              <a:rPr lang="en-US"/>
              <a:t> </a:t>
            </a:r>
            <a:r>
              <a:rPr lang="en-US" err="1"/>
              <a:t>elit</a:t>
            </a:r>
            <a:r>
              <a:rPr lang="en-US"/>
              <a:t>.</a:t>
            </a:r>
          </a:p>
        </p:txBody>
      </p:sp>
      <p:sp>
        <p:nvSpPr>
          <p:cNvPr id="13" name="Text Placeholder 20">
            <a:extLst>
              <a:ext uri="{FF2B5EF4-FFF2-40B4-BE49-F238E27FC236}">
                <a16:creationId xmlns:a16="http://schemas.microsoft.com/office/drawing/2014/main" id="{02703006-D2CE-4446-8BD4-FCFA4AF880EB}"/>
              </a:ext>
            </a:extLst>
          </p:cNvPr>
          <p:cNvSpPr>
            <a:spLocks noGrp="1"/>
          </p:cNvSpPr>
          <p:nvPr>
            <p:ph type="body" sz="quarter" idx="16" hasCustomPrompt="1"/>
          </p:nvPr>
        </p:nvSpPr>
        <p:spPr>
          <a:xfrm>
            <a:off x="731838" y="2747145"/>
            <a:ext cx="3765733" cy="1341906"/>
          </a:xfrm>
          <a:prstGeom prst="rect">
            <a:avLst/>
          </a:prstGeom>
        </p:spPr>
        <p:txBody>
          <a:bodyPr wrap="square" lIns="0" tIns="0" rIns="0" bIns="0" anchor="b">
            <a:spAutoFit/>
          </a:bodyPr>
          <a:lstStyle>
            <a:lvl1pPr marL="0" indent="0">
              <a:lnSpc>
                <a:spcPct val="90000"/>
              </a:lnSpc>
              <a:spcBef>
                <a:spcPts val="0"/>
              </a:spcBef>
              <a:spcAft>
                <a:spcPts val="1000"/>
              </a:spcAft>
              <a:buNone/>
              <a:defRPr sz="3200" baseline="0">
                <a:solidFill>
                  <a:schemeClr val="tx2"/>
                </a:solidFill>
                <a:latin typeface="Poppins Medium" panose="00000600000000000000" pitchFamily="2" charset="0"/>
                <a:cs typeface="Poppins Medium" panose="00000600000000000000" pitchFamily="2" charset="0"/>
              </a:defRPr>
            </a:lvl1pPr>
          </a:lstStyle>
          <a:p>
            <a:pPr lvl="0"/>
            <a:r>
              <a:rPr lang="en-US"/>
              <a:t>This is a multi line heading for the super sub divider.</a:t>
            </a:r>
          </a:p>
        </p:txBody>
      </p:sp>
      <p:pic>
        <p:nvPicPr>
          <p:cNvPr id="11" name="Graphic 10">
            <a:extLst>
              <a:ext uri="{FF2B5EF4-FFF2-40B4-BE49-F238E27FC236}">
                <a16:creationId xmlns:a16="http://schemas.microsoft.com/office/drawing/2014/main" id="{20874D51-45CD-2C42-A5B5-201966148A99}"/>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67543" y="6184072"/>
            <a:ext cx="465930" cy="268806"/>
          </a:xfrm>
          <a:prstGeom prst="rect">
            <a:avLst/>
          </a:prstGeom>
        </p:spPr>
      </p:pic>
      <p:sp>
        <p:nvSpPr>
          <p:cNvPr id="12" name="Slide Number Placeholder 5">
            <a:extLst>
              <a:ext uri="{FF2B5EF4-FFF2-40B4-BE49-F238E27FC236}">
                <a16:creationId xmlns:a16="http://schemas.microsoft.com/office/drawing/2014/main" id="{8E18442F-EC75-DC47-A96E-6254B0D4F75C}"/>
              </a:ext>
            </a:extLst>
          </p:cNvPr>
          <p:cNvSpPr>
            <a:spLocks noGrp="1"/>
          </p:cNvSpPr>
          <p:nvPr>
            <p:ph type="sldNum" sz="quarter" idx="4"/>
          </p:nvPr>
        </p:nvSpPr>
        <p:spPr>
          <a:xfrm>
            <a:off x="11171275" y="6294734"/>
            <a:ext cx="288888" cy="123112"/>
          </a:xfrm>
          <a:prstGeom prst="rect">
            <a:avLst/>
          </a:prstGeom>
        </p:spPr>
        <p:txBody>
          <a:bodyPr vert="horz" wrap="square" lIns="0" tIns="0" rIns="0" bIns="0" rtlCol="0" anchor="t">
            <a:spAutoFit/>
          </a:bodyPr>
          <a:lstStyle>
            <a:lvl1pPr algn="r">
              <a:defRPr sz="800">
                <a:solidFill>
                  <a:schemeClr val="tx1"/>
                </a:solidFill>
                <a:latin typeface="Poppins SemiBold" panose="00000700000000000000" pitchFamily="2" charset="0"/>
                <a:cs typeface="Poppins SemiBold" panose="00000700000000000000" pitchFamily="2" charset="0"/>
              </a:defRPr>
            </a:lvl1pPr>
          </a:lstStyle>
          <a:p>
            <a:pPr algn="r"/>
            <a:fld id="{866D8E11-A83D-46AC-BA35-C493C365AC69}" type="slidenum">
              <a:rPr lang="en-US" smtClean="0"/>
              <a:pPr algn="r"/>
              <a:t>‹#›</a:t>
            </a:fld>
            <a:endParaRPr lang="en-US"/>
          </a:p>
        </p:txBody>
      </p:sp>
      <p:grpSp>
        <p:nvGrpSpPr>
          <p:cNvPr id="14" name="Group 13">
            <a:extLst>
              <a:ext uri="{FF2B5EF4-FFF2-40B4-BE49-F238E27FC236}">
                <a16:creationId xmlns:a16="http://schemas.microsoft.com/office/drawing/2014/main" id="{189BCCB6-B073-0246-A9DF-ADDD8F47E9D7}"/>
              </a:ext>
            </a:extLst>
          </p:cNvPr>
          <p:cNvGrpSpPr/>
          <p:nvPr userDrawn="1"/>
        </p:nvGrpSpPr>
        <p:grpSpPr>
          <a:xfrm rot="16200000">
            <a:off x="6061664" y="-6061660"/>
            <a:ext cx="68678" cy="12192005"/>
            <a:chOff x="4713353" y="-1"/>
            <a:chExt cx="73891" cy="6858002"/>
          </a:xfrm>
        </p:grpSpPr>
        <p:sp>
          <p:nvSpPr>
            <p:cNvPr id="15" name="Rectangle 14">
              <a:extLst>
                <a:ext uri="{FF2B5EF4-FFF2-40B4-BE49-F238E27FC236}">
                  <a16:creationId xmlns:a16="http://schemas.microsoft.com/office/drawing/2014/main" id="{176AD4B7-A774-524B-A5C5-99E73FFB9F2C}"/>
                </a:ext>
              </a:extLst>
            </p:cNvPr>
            <p:cNvSpPr/>
            <p:nvPr userDrawn="1"/>
          </p:nvSpPr>
          <p:spPr>
            <a:xfrm>
              <a:off x="4713353" y="-1"/>
              <a:ext cx="73890" cy="41165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BD6A36F3-2C8D-194F-AEFC-5735C3E76D4F}"/>
                </a:ext>
              </a:extLst>
            </p:cNvPr>
            <p:cNvSpPr/>
            <p:nvPr userDrawn="1"/>
          </p:nvSpPr>
          <p:spPr>
            <a:xfrm>
              <a:off x="4713354" y="1089421"/>
              <a:ext cx="73889" cy="3393281"/>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0C3F599B-F5A1-C44B-90BC-29D18F73CD8E}"/>
                </a:ext>
              </a:extLst>
            </p:cNvPr>
            <p:cNvSpPr/>
            <p:nvPr userDrawn="1"/>
          </p:nvSpPr>
          <p:spPr>
            <a:xfrm>
              <a:off x="4713354" y="4482703"/>
              <a:ext cx="73889" cy="677762"/>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1575D019-F165-B34E-8815-6002B2FECED8}"/>
                </a:ext>
              </a:extLst>
            </p:cNvPr>
            <p:cNvSpPr/>
            <p:nvPr userDrawn="1"/>
          </p:nvSpPr>
          <p:spPr>
            <a:xfrm>
              <a:off x="4713354" y="5160465"/>
              <a:ext cx="73887" cy="1697536"/>
            </a:xfrm>
            <a:prstGeom prst="rect">
              <a:avLst/>
            </a:prstGeom>
            <a:solidFill>
              <a:srgbClr val="0C32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51580E27-2FC6-9F45-A7F5-ED76E4EDB20F}"/>
                </a:ext>
              </a:extLst>
            </p:cNvPr>
            <p:cNvSpPr/>
            <p:nvPr userDrawn="1"/>
          </p:nvSpPr>
          <p:spPr>
            <a:xfrm>
              <a:off x="4713356" y="411657"/>
              <a:ext cx="73888" cy="67776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79217475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Headline | Subheadline | Icons">
    <p:spTree>
      <p:nvGrpSpPr>
        <p:cNvPr id="1" name=""/>
        <p:cNvGrpSpPr/>
        <p:nvPr/>
      </p:nvGrpSpPr>
      <p:grpSpPr>
        <a:xfrm>
          <a:off x="0" y="0"/>
          <a:ext cx="0" cy="0"/>
          <a:chOff x="0" y="0"/>
          <a:chExt cx="0" cy="0"/>
        </a:xfrm>
      </p:grpSpPr>
      <p:sp>
        <p:nvSpPr>
          <p:cNvPr id="12" name="Bildplatzhalter 10">
            <a:extLst>
              <a:ext uri="{FF2B5EF4-FFF2-40B4-BE49-F238E27FC236}">
                <a16:creationId xmlns:a16="http://schemas.microsoft.com/office/drawing/2014/main" id="{5D67BAC3-7D92-43E0-B541-3CD20D3B1C92}"/>
              </a:ext>
            </a:extLst>
          </p:cNvPr>
          <p:cNvSpPr>
            <a:spLocks noGrp="1"/>
          </p:cNvSpPr>
          <p:nvPr>
            <p:ph type="pic" sz="quarter" idx="12"/>
          </p:nvPr>
        </p:nvSpPr>
        <p:spPr>
          <a:xfrm>
            <a:off x="6762750" y="1388787"/>
            <a:ext cx="756000" cy="756000"/>
          </a:xfrm>
          <a:noFill/>
          <a:ln>
            <a:noFill/>
          </a:ln>
        </p:spPr>
        <p:txBody>
          <a:bodyPr tIns="432000" anchor="ctr" anchorCtr="1">
            <a:noAutofit/>
          </a:bodyPr>
          <a:lstStyle>
            <a:lvl1pPr marL="0" indent="0" algn="ctr">
              <a:buNone/>
              <a:defRPr sz="700">
                <a:solidFill>
                  <a:schemeClr val="accent3"/>
                </a:solidFill>
              </a:defRPr>
            </a:lvl1pPr>
          </a:lstStyle>
          <a:p>
            <a:endParaRPr lang="en-US" noProof="0"/>
          </a:p>
          <a:p>
            <a:endParaRPr lang="en-US" noProof="0"/>
          </a:p>
        </p:txBody>
      </p:sp>
      <p:sp>
        <p:nvSpPr>
          <p:cNvPr id="13" name="Bildplatzhalter 10">
            <a:extLst>
              <a:ext uri="{FF2B5EF4-FFF2-40B4-BE49-F238E27FC236}">
                <a16:creationId xmlns:a16="http://schemas.microsoft.com/office/drawing/2014/main" id="{67D7F198-E709-415B-BE81-7F4E9163A651}"/>
              </a:ext>
            </a:extLst>
          </p:cNvPr>
          <p:cNvSpPr>
            <a:spLocks noGrp="1"/>
          </p:cNvSpPr>
          <p:nvPr>
            <p:ph type="pic" sz="quarter" idx="16"/>
          </p:nvPr>
        </p:nvSpPr>
        <p:spPr>
          <a:xfrm>
            <a:off x="6762750" y="5373338"/>
            <a:ext cx="756000" cy="756000"/>
          </a:xfrm>
          <a:noFill/>
          <a:ln>
            <a:noFill/>
          </a:ln>
        </p:spPr>
        <p:txBody>
          <a:bodyPr tIns="432000" anchor="ctr" anchorCtr="1">
            <a:noAutofit/>
          </a:bodyPr>
          <a:lstStyle>
            <a:lvl1pPr marL="0" indent="0" algn="ctr">
              <a:buNone/>
              <a:defRPr sz="700">
                <a:solidFill>
                  <a:schemeClr val="accent3"/>
                </a:solidFill>
              </a:defRPr>
            </a:lvl1pPr>
          </a:lstStyle>
          <a:p>
            <a:endParaRPr lang="en-US" noProof="0"/>
          </a:p>
          <a:p>
            <a:endParaRPr lang="en-US" noProof="0"/>
          </a:p>
        </p:txBody>
      </p:sp>
      <p:sp>
        <p:nvSpPr>
          <p:cNvPr id="14" name="Bildplatzhalter 10">
            <a:extLst>
              <a:ext uri="{FF2B5EF4-FFF2-40B4-BE49-F238E27FC236}">
                <a16:creationId xmlns:a16="http://schemas.microsoft.com/office/drawing/2014/main" id="{CB952A7B-F5FC-400A-9984-9EEA1CE60801}"/>
              </a:ext>
            </a:extLst>
          </p:cNvPr>
          <p:cNvSpPr>
            <a:spLocks noGrp="1"/>
          </p:cNvSpPr>
          <p:nvPr>
            <p:ph type="pic" sz="quarter" idx="17"/>
          </p:nvPr>
        </p:nvSpPr>
        <p:spPr>
          <a:xfrm>
            <a:off x="6762750" y="2384925"/>
            <a:ext cx="756000" cy="756000"/>
          </a:xfrm>
          <a:noFill/>
          <a:ln>
            <a:noFill/>
          </a:ln>
        </p:spPr>
        <p:txBody>
          <a:bodyPr tIns="432000" anchor="ctr" anchorCtr="1">
            <a:noAutofit/>
          </a:bodyPr>
          <a:lstStyle>
            <a:lvl1pPr marL="0" indent="0" algn="ctr">
              <a:buNone/>
              <a:defRPr sz="700">
                <a:solidFill>
                  <a:schemeClr val="accent3"/>
                </a:solidFill>
              </a:defRPr>
            </a:lvl1pPr>
          </a:lstStyle>
          <a:p>
            <a:endParaRPr lang="en-US" noProof="0"/>
          </a:p>
          <a:p>
            <a:endParaRPr lang="en-US" noProof="0"/>
          </a:p>
        </p:txBody>
      </p:sp>
      <p:sp>
        <p:nvSpPr>
          <p:cNvPr id="15" name="Bildplatzhalter 10">
            <a:extLst>
              <a:ext uri="{FF2B5EF4-FFF2-40B4-BE49-F238E27FC236}">
                <a16:creationId xmlns:a16="http://schemas.microsoft.com/office/drawing/2014/main" id="{BD031F10-54AE-47EF-96AC-9FA4867FC2D2}"/>
              </a:ext>
            </a:extLst>
          </p:cNvPr>
          <p:cNvSpPr>
            <a:spLocks noGrp="1"/>
          </p:cNvSpPr>
          <p:nvPr>
            <p:ph type="pic" sz="quarter" idx="18"/>
          </p:nvPr>
        </p:nvSpPr>
        <p:spPr>
          <a:xfrm>
            <a:off x="6762750" y="3381063"/>
            <a:ext cx="756000" cy="756000"/>
          </a:xfrm>
          <a:noFill/>
          <a:ln>
            <a:noFill/>
          </a:ln>
        </p:spPr>
        <p:txBody>
          <a:bodyPr tIns="432000" anchor="ctr" anchorCtr="1">
            <a:noAutofit/>
          </a:bodyPr>
          <a:lstStyle>
            <a:lvl1pPr marL="0" indent="0" algn="ctr">
              <a:buNone/>
              <a:defRPr sz="700">
                <a:solidFill>
                  <a:schemeClr val="accent3"/>
                </a:solidFill>
              </a:defRPr>
            </a:lvl1pPr>
          </a:lstStyle>
          <a:p>
            <a:endParaRPr lang="en-US" noProof="0"/>
          </a:p>
          <a:p>
            <a:endParaRPr lang="en-US" noProof="0"/>
          </a:p>
        </p:txBody>
      </p:sp>
      <p:sp>
        <p:nvSpPr>
          <p:cNvPr id="20" name="Bildplatzhalter 10">
            <a:extLst>
              <a:ext uri="{FF2B5EF4-FFF2-40B4-BE49-F238E27FC236}">
                <a16:creationId xmlns:a16="http://schemas.microsoft.com/office/drawing/2014/main" id="{79C348CD-775B-4614-8743-2F2363301029}"/>
              </a:ext>
            </a:extLst>
          </p:cNvPr>
          <p:cNvSpPr>
            <a:spLocks noGrp="1"/>
          </p:cNvSpPr>
          <p:nvPr>
            <p:ph type="pic" sz="quarter" idx="19"/>
          </p:nvPr>
        </p:nvSpPr>
        <p:spPr>
          <a:xfrm>
            <a:off x="6762750" y="4377201"/>
            <a:ext cx="756000" cy="756000"/>
          </a:xfrm>
          <a:noFill/>
          <a:ln>
            <a:noFill/>
          </a:ln>
        </p:spPr>
        <p:txBody>
          <a:bodyPr tIns="432000" anchor="ctr" anchorCtr="1">
            <a:noAutofit/>
          </a:bodyPr>
          <a:lstStyle>
            <a:lvl1pPr marL="0" indent="0" algn="ctr">
              <a:buNone/>
              <a:defRPr sz="700">
                <a:solidFill>
                  <a:schemeClr val="accent3"/>
                </a:solidFill>
              </a:defRPr>
            </a:lvl1pPr>
          </a:lstStyle>
          <a:p>
            <a:endParaRPr lang="en-US" noProof="0"/>
          </a:p>
          <a:p>
            <a:endParaRPr lang="en-US" noProof="0"/>
          </a:p>
        </p:txBody>
      </p:sp>
      <p:sp>
        <p:nvSpPr>
          <p:cNvPr id="24" name="Textplatzhalter 16">
            <a:extLst>
              <a:ext uri="{FF2B5EF4-FFF2-40B4-BE49-F238E27FC236}">
                <a16:creationId xmlns:a16="http://schemas.microsoft.com/office/drawing/2014/main" id="{86DAC2C3-E842-461C-881D-FF7387D486F8}"/>
              </a:ext>
            </a:extLst>
          </p:cNvPr>
          <p:cNvSpPr>
            <a:spLocks noGrp="1"/>
          </p:cNvSpPr>
          <p:nvPr>
            <p:ph type="body" sz="quarter" idx="21"/>
          </p:nvPr>
        </p:nvSpPr>
        <p:spPr>
          <a:xfrm>
            <a:off x="7969250" y="5663973"/>
            <a:ext cx="3490913" cy="231602"/>
          </a:xfrm>
        </p:spPr>
        <p:txBody>
          <a:bodyPr wrap="square">
            <a:spAutoFit/>
          </a:bodyPr>
          <a:lstStyle>
            <a:lvl1pPr marL="0" indent="0">
              <a:lnSpc>
                <a:spcPct val="110000"/>
              </a:lnSpc>
              <a:spcBef>
                <a:spcPts val="500"/>
              </a:spcBef>
              <a:buNone/>
              <a:defRPr sz="1400" spc="20" baseline="0">
                <a:solidFill>
                  <a:schemeClr val="tx1"/>
                </a:solidFill>
                <a:latin typeface="+mn-lt"/>
              </a:defRPr>
            </a:lvl1pPr>
          </a:lstStyle>
          <a:p>
            <a:pPr lvl="0"/>
            <a:endParaRPr lang="en-US" noProof="0"/>
          </a:p>
        </p:txBody>
      </p:sp>
      <p:sp>
        <p:nvSpPr>
          <p:cNvPr id="31" name="Textplatzhalter 16">
            <a:extLst>
              <a:ext uri="{FF2B5EF4-FFF2-40B4-BE49-F238E27FC236}">
                <a16:creationId xmlns:a16="http://schemas.microsoft.com/office/drawing/2014/main" id="{86DAC2C3-E842-461C-881D-FF7387D486F8}"/>
              </a:ext>
            </a:extLst>
          </p:cNvPr>
          <p:cNvSpPr>
            <a:spLocks noGrp="1"/>
          </p:cNvSpPr>
          <p:nvPr>
            <p:ph type="body" sz="quarter" idx="22"/>
          </p:nvPr>
        </p:nvSpPr>
        <p:spPr>
          <a:xfrm>
            <a:off x="7969250" y="4663439"/>
            <a:ext cx="3490913" cy="231602"/>
          </a:xfrm>
        </p:spPr>
        <p:txBody>
          <a:bodyPr wrap="square">
            <a:spAutoFit/>
          </a:bodyPr>
          <a:lstStyle>
            <a:lvl1pPr marL="0" indent="0">
              <a:lnSpc>
                <a:spcPct val="110000"/>
              </a:lnSpc>
              <a:spcBef>
                <a:spcPts val="500"/>
              </a:spcBef>
              <a:buNone/>
              <a:defRPr sz="1400" spc="20" baseline="0">
                <a:solidFill>
                  <a:schemeClr val="tx1"/>
                </a:solidFill>
                <a:latin typeface="+mn-lt"/>
              </a:defRPr>
            </a:lvl1pPr>
          </a:lstStyle>
          <a:p>
            <a:pPr lvl="0"/>
            <a:endParaRPr lang="en-US" noProof="0"/>
          </a:p>
        </p:txBody>
      </p:sp>
      <p:sp>
        <p:nvSpPr>
          <p:cNvPr id="32" name="Textplatzhalter 16">
            <a:extLst>
              <a:ext uri="{FF2B5EF4-FFF2-40B4-BE49-F238E27FC236}">
                <a16:creationId xmlns:a16="http://schemas.microsoft.com/office/drawing/2014/main" id="{86DAC2C3-E842-461C-881D-FF7387D486F8}"/>
              </a:ext>
            </a:extLst>
          </p:cNvPr>
          <p:cNvSpPr>
            <a:spLocks noGrp="1"/>
          </p:cNvSpPr>
          <p:nvPr>
            <p:ph type="body" sz="quarter" idx="23"/>
          </p:nvPr>
        </p:nvSpPr>
        <p:spPr>
          <a:xfrm>
            <a:off x="7969250" y="3662906"/>
            <a:ext cx="3490913" cy="231602"/>
          </a:xfrm>
        </p:spPr>
        <p:txBody>
          <a:bodyPr wrap="square">
            <a:spAutoFit/>
          </a:bodyPr>
          <a:lstStyle>
            <a:lvl1pPr marL="0" indent="0">
              <a:lnSpc>
                <a:spcPct val="110000"/>
              </a:lnSpc>
              <a:spcBef>
                <a:spcPts val="500"/>
              </a:spcBef>
              <a:buNone/>
              <a:defRPr sz="1400" spc="20" baseline="0">
                <a:solidFill>
                  <a:schemeClr val="tx1"/>
                </a:solidFill>
                <a:latin typeface="+mn-lt"/>
              </a:defRPr>
            </a:lvl1pPr>
          </a:lstStyle>
          <a:p>
            <a:pPr lvl="0"/>
            <a:endParaRPr lang="en-US" noProof="0"/>
          </a:p>
        </p:txBody>
      </p:sp>
      <p:sp>
        <p:nvSpPr>
          <p:cNvPr id="33" name="Textplatzhalter 16">
            <a:extLst>
              <a:ext uri="{FF2B5EF4-FFF2-40B4-BE49-F238E27FC236}">
                <a16:creationId xmlns:a16="http://schemas.microsoft.com/office/drawing/2014/main" id="{86DAC2C3-E842-461C-881D-FF7387D486F8}"/>
              </a:ext>
            </a:extLst>
          </p:cNvPr>
          <p:cNvSpPr>
            <a:spLocks noGrp="1"/>
          </p:cNvSpPr>
          <p:nvPr>
            <p:ph type="body" sz="quarter" idx="24"/>
          </p:nvPr>
        </p:nvSpPr>
        <p:spPr>
          <a:xfrm>
            <a:off x="7969250" y="2662373"/>
            <a:ext cx="3490913" cy="231602"/>
          </a:xfrm>
        </p:spPr>
        <p:txBody>
          <a:bodyPr wrap="square">
            <a:spAutoFit/>
          </a:bodyPr>
          <a:lstStyle>
            <a:lvl1pPr marL="0" indent="0">
              <a:lnSpc>
                <a:spcPct val="110000"/>
              </a:lnSpc>
              <a:spcBef>
                <a:spcPts val="500"/>
              </a:spcBef>
              <a:buNone/>
              <a:defRPr sz="1400" spc="20" baseline="0">
                <a:solidFill>
                  <a:schemeClr val="tx1"/>
                </a:solidFill>
                <a:latin typeface="+mn-lt"/>
              </a:defRPr>
            </a:lvl1pPr>
          </a:lstStyle>
          <a:p>
            <a:pPr lvl="0"/>
            <a:endParaRPr lang="en-US" noProof="0"/>
          </a:p>
        </p:txBody>
      </p:sp>
      <p:sp>
        <p:nvSpPr>
          <p:cNvPr id="34" name="Textplatzhalter 16">
            <a:extLst>
              <a:ext uri="{FF2B5EF4-FFF2-40B4-BE49-F238E27FC236}">
                <a16:creationId xmlns:a16="http://schemas.microsoft.com/office/drawing/2014/main" id="{86DAC2C3-E842-461C-881D-FF7387D486F8}"/>
              </a:ext>
            </a:extLst>
          </p:cNvPr>
          <p:cNvSpPr>
            <a:spLocks noGrp="1"/>
          </p:cNvSpPr>
          <p:nvPr>
            <p:ph type="body" sz="quarter" idx="25"/>
          </p:nvPr>
        </p:nvSpPr>
        <p:spPr>
          <a:xfrm>
            <a:off x="7969250" y="1661840"/>
            <a:ext cx="3490913" cy="231602"/>
          </a:xfrm>
        </p:spPr>
        <p:txBody>
          <a:bodyPr wrap="square">
            <a:spAutoFit/>
          </a:bodyPr>
          <a:lstStyle>
            <a:lvl1pPr marL="0" indent="0">
              <a:lnSpc>
                <a:spcPct val="110000"/>
              </a:lnSpc>
              <a:spcBef>
                <a:spcPts val="500"/>
              </a:spcBef>
              <a:buNone/>
              <a:defRPr sz="1400" spc="20" baseline="0">
                <a:solidFill>
                  <a:schemeClr val="tx1"/>
                </a:solidFill>
                <a:latin typeface="+mn-lt"/>
              </a:defRPr>
            </a:lvl1pPr>
          </a:lstStyle>
          <a:p>
            <a:pPr lvl="0"/>
            <a:endParaRPr lang="en-US" noProof="0"/>
          </a:p>
        </p:txBody>
      </p:sp>
      <p:sp>
        <p:nvSpPr>
          <p:cNvPr id="23" name="Text Placeholder 24">
            <a:extLst>
              <a:ext uri="{FF2B5EF4-FFF2-40B4-BE49-F238E27FC236}">
                <a16:creationId xmlns:a16="http://schemas.microsoft.com/office/drawing/2014/main" id="{FB69FC29-E567-7D44-A95F-434E7F0ECF54}"/>
              </a:ext>
            </a:extLst>
          </p:cNvPr>
          <p:cNvSpPr>
            <a:spLocks noGrp="1"/>
          </p:cNvSpPr>
          <p:nvPr>
            <p:ph type="body" sz="quarter" idx="15" hasCustomPrompt="1"/>
          </p:nvPr>
        </p:nvSpPr>
        <p:spPr>
          <a:xfrm>
            <a:off x="731838" y="2286627"/>
            <a:ext cx="4695825" cy="1346522"/>
          </a:xfrm>
          <a:prstGeom prst="rect">
            <a:avLst/>
          </a:prstGeom>
        </p:spPr>
        <p:txBody>
          <a:bodyPr lIns="0" tIns="0" rIns="0" bIns="0"/>
          <a:lstStyle>
            <a:lvl1pPr marL="0" indent="0">
              <a:lnSpc>
                <a:spcPct val="110000"/>
              </a:lnSpc>
              <a:spcAft>
                <a:spcPts val="1000"/>
              </a:spcAft>
              <a:buNone/>
              <a:defRPr sz="2000" baseline="0">
                <a:solidFill>
                  <a:schemeClr val="tx2"/>
                </a:solidFill>
                <a:latin typeface="Poppins Light" panose="00000400000000000000" pitchFamily="2" charset="0"/>
                <a:cs typeface="Poppins Light" panose="00000400000000000000" pitchFamily="2" charset="0"/>
              </a:defRPr>
            </a:lvl1pPr>
          </a:lstStyle>
          <a:p>
            <a:pPr lvl="0"/>
            <a:r>
              <a:rPr lang="en-US"/>
              <a:t>This is a subheading. Lorem ipsum dolor sit </a:t>
            </a:r>
            <a:r>
              <a:rPr lang="en-US" err="1"/>
              <a:t>amet</a:t>
            </a:r>
            <a:r>
              <a:rPr lang="en-US"/>
              <a:t>, </a:t>
            </a:r>
            <a:r>
              <a:rPr lang="en-US" err="1"/>
              <a:t>consectetuer</a:t>
            </a:r>
            <a:r>
              <a:rPr lang="en-US"/>
              <a:t> </a:t>
            </a:r>
            <a:r>
              <a:rPr lang="en-US" err="1"/>
              <a:t>adipiscing</a:t>
            </a:r>
            <a:r>
              <a:rPr lang="en-US"/>
              <a:t> </a:t>
            </a:r>
            <a:r>
              <a:rPr lang="en-US" err="1"/>
              <a:t>elit</a:t>
            </a:r>
            <a:r>
              <a:rPr lang="en-US"/>
              <a:t>, </a:t>
            </a:r>
            <a:r>
              <a:rPr lang="en-US" err="1"/>
              <a:t>sed</a:t>
            </a:r>
            <a:r>
              <a:rPr lang="en-US"/>
              <a:t> </a:t>
            </a:r>
            <a:r>
              <a:rPr lang="en-US" err="1"/>
              <a:t>diam</a:t>
            </a:r>
            <a:r>
              <a:rPr lang="en-US"/>
              <a:t> </a:t>
            </a:r>
            <a:r>
              <a:rPr lang="en-US" err="1"/>
              <a:t>nonummy</a:t>
            </a:r>
            <a:r>
              <a:rPr lang="en-US"/>
              <a:t> </a:t>
            </a:r>
            <a:r>
              <a:rPr lang="en-US" err="1"/>
              <a:t>nibh</a:t>
            </a:r>
            <a:r>
              <a:rPr lang="en-US"/>
              <a:t> </a:t>
            </a:r>
            <a:r>
              <a:rPr lang="en-US" err="1"/>
              <a:t>euismod</a:t>
            </a:r>
            <a:r>
              <a:rPr lang="en-US"/>
              <a:t>.</a:t>
            </a:r>
          </a:p>
        </p:txBody>
      </p:sp>
      <p:sp>
        <p:nvSpPr>
          <p:cNvPr id="27" name="Slide Number Placeholder 5">
            <a:extLst>
              <a:ext uri="{FF2B5EF4-FFF2-40B4-BE49-F238E27FC236}">
                <a16:creationId xmlns:a16="http://schemas.microsoft.com/office/drawing/2014/main" id="{E9DA4685-36AF-6644-AB4D-7D4F71AD008A}"/>
              </a:ext>
            </a:extLst>
          </p:cNvPr>
          <p:cNvSpPr>
            <a:spLocks noGrp="1"/>
          </p:cNvSpPr>
          <p:nvPr>
            <p:ph type="sldNum" sz="quarter" idx="4"/>
          </p:nvPr>
        </p:nvSpPr>
        <p:spPr>
          <a:xfrm>
            <a:off x="11171275" y="6294734"/>
            <a:ext cx="288888" cy="123112"/>
          </a:xfrm>
          <a:prstGeom prst="rect">
            <a:avLst/>
          </a:prstGeom>
        </p:spPr>
        <p:txBody>
          <a:bodyPr vert="horz" wrap="square" lIns="0" tIns="0" rIns="0" bIns="0" rtlCol="0" anchor="t">
            <a:spAutoFit/>
          </a:bodyPr>
          <a:lstStyle>
            <a:lvl1pPr algn="r">
              <a:defRPr sz="800">
                <a:solidFill>
                  <a:schemeClr val="tx1"/>
                </a:solidFill>
                <a:latin typeface="Poppins SemiBold" panose="00000700000000000000" pitchFamily="2" charset="0"/>
                <a:cs typeface="Poppins SemiBold" panose="00000700000000000000" pitchFamily="2" charset="0"/>
              </a:defRPr>
            </a:lvl1pPr>
          </a:lstStyle>
          <a:p>
            <a:pPr algn="r"/>
            <a:fld id="{866D8E11-A83D-46AC-BA35-C493C365AC69}" type="slidenum">
              <a:rPr lang="en-US" smtClean="0"/>
              <a:pPr algn="r"/>
              <a:t>‹#›</a:t>
            </a:fld>
            <a:endParaRPr lang="en-US"/>
          </a:p>
        </p:txBody>
      </p:sp>
      <p:pic>
        <p:nvPicPr>
          <p:cNvPr id="29" name="Graphic 28">
            <a:extLst>
              <a:ext uri="{FF2B5EF4-FFF2-40B4-BE49-F238E27FC236}">
                <a16:creationId xmlns:a16="http://schemas.microsoft.com/office/drawing/2014/main" id="{3DAA501D-CE63-134E-B5A2-2D805BF40FBB}"/>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67542" y="6184072"/>
            <a:ext cx="465932" cy="268807"/>
          </a:xfrm>
          <a:prstGeom prst="rect">
            <a:avLst/>
          </a:prstGeom>
        </p:spPr>
      </p:pic>
      <p:sp>
        <p:nvSpPr>
          <p:cNvPr id="25" name="Title Placeholder 22">
            <a:extLst>
              <a:ext uri="{FF2B5EF4-FFF2-40B4-BE49-F238E27FC236}">
                <a16:creationId xmlns:a16="http://schemas.microsoft.com/office/drawing/2014/main" id="{F08F6046-6A30-CF4F-8543-B62419904EB8}"/>
              </a:ext>
            </a:extLst>
          </p:cNvPr>
          <p:cNvSpPr>
            <a:spLocks noGrp="1"/>
          </p:cNvSpPr>
          <p:nvPr>
            <p:ph type="title" hasCustomPrompt="1"/>
          </p:nvPr>
        </p:nvSpPr>
        <p:spPr>
          <a:xfrm>
            <a:off x="731837" y="499590"/>
            <a:ext cx="4695825" cy="898708"/>
          </a:xfrm>
          <a:prstGeom prst="rect">
            <a:avLst/>
          </a:prstGeom>
        </p:spPr>
        <p:txBody>
          <a:bodyPr vert="horz" wrap="square" lIns="0" tIns="0" rIns="0" bIns="0" rtlCol="0" anchor="ctr">
            <a:spAutoFit/>
          </a:bodyPr>
          <a:lstStyle/>
          <a:p>
            <a:r>
              <a:rPr lang="en-US"/>
              <a:t>This is a multi line headline with icons. </a:t>
            </a:r>
          </a:p>
        </p:txBody>
      </p:sp>
      <p:grpSp>
        <p:nvGrpSpPr>
          <p:cNvPr id="26" name="Group 25">
            <a:extLst>
              <a:ext uri="{FF2B5EF4-FFF2-40B4-BE49-F238E27FC236}">
                <a16:creationId xmlns:a16="http://schemas.microsoft.com/office/drawing/2014/main" id="{0022B955-20E0-0343-B55F-213BAA9C473D}"/>
              </a:ext>
            </a:extLst>
          </p:cNvPr>
          <p:cNvGrpSpPr/>
          <p:nvPr userDrawn="1"/>
        </p:nvGrpSpPr>
        <p:grpSpPr>
          <a:xfrm rot="16200000">
            <a:off x="6061664" y="-6061660"/>
            <a:ext cx="68678" cy="12192005"/>
            <a:chOff x="4713353" y="-1"/>
            <a:chExt cx="73891" cy="6858002"/>
          </a:xfrm>
        </p:grpSpPr>
        <p:sp>
          <p:nvSpPr>
            <p:cNvPr id="28" name="Rectangle 27">
              <a:extLst>
                <a:ext uri="{FF2B5EF4-FFF2-40B4-BE49-F238E27FC236}">
                  <a16:creationId xmlns:a16="http://schemas.microsoft.com/office/drawing/2014/main" id="{85E45FAA-2983-8A4F-8447-E44C824E213B}"/>
                </a:ext>
              </a:extLst>
            </p:cNvPr>
            <p:cNvSpPr/>
            <p:nvPr userDrawn="1"/>
          </p:nvSpPr>
          <p:spPr>
            <a:xfrm>
              <a:off x="4713353" y="-1"/>
              <a:ext cx="73890" cy="41165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AAFEA4BD-F5AC-F94E-9507-DBD2F5CDD827}"/>
                </a:ext>
              </a:extLst>
            </p:cNvPr>
            <p:cNvSpPr/>
            <p:nvPr userDrawn="1"/>
          </p:nvSpPr>
          <p:spPr>
            <a:xfrm>
              <a:off x="4713354" y="1089421"/>
              <a:ext cx="73889" cy="3393281"/>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F829AD22-5897-9E40-A2EA-43B0B20F01CD}"/>
                </a:ext>
              </a:extLst>
            </p:cNvPr>
            <p:cNvSpPr/>
            <p:nvPr userDrawn="1"/>
          </p:nvSpPr>
          <p:spPr>
            <a:xfrm>
              <a:off x="4713354" y="4482703"/>
              <a:ext cx="73889" cy="677762"/>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060AF76A-66B4-1341-8959-F21D1667A8ED}"/>
                </a:ext>
              </a:extLst>
            </p:cNvPr>
            <p:cNvSpPr/>
            <p:nvPr userDrawn="1"/>
          </p:nvSpPr>
          <p:spPr>
            <a:xfrm>
              <a:off x="4713354" y="5160465"/>
              <a:ext cx="73887" cy="1697536"/>
            </a:xfrm>
            <a:prstGeom prst="rect">
              <a:avLst/>
            </a:prstGeom>
            <a:solidFill>
              <a:srgbClr val="0C32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C0EAAEF3-672D-E244-907F-BB17124FF67D}"/>
                </a:ext>
              </a:extLst>
            </p:cNvPr>
            <p:cNvSpPr/>
            <p:nvPr userDrawn="1"/>
          </p:nvSpPr>
          <p:spPr>
            <a:xfrm>
              <a:off x="4713356" y="411657"/>
              <a:ext cx="73888" cy="67776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06173227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Full Bleed Image ">
    <p:spTree>
      <p:nvGrpSpPr>
        <p:cNvPr id="1" name=""/>
        <p:cNvGrpSpPr/>
        <p:nvPr/>
      </p:nvGrpSpPr>
      <p:grpSpPr>
        <a:xfrm>
          <a:off x="0" y="0"/>
          <a:ext cx="0" cy="0"/>
          <a:chOff x="0" y="0"/>
          <a:chExt cx="0" cy="0"/>
        </a:xfrm>
      </p:grpSpPr>
      <p:sp>
        <p:nvSpPr>
          <p:cNvPr id="3" name="Picture Placeholder 2"/>
          <p:cNvSpPr>
            <a:spLocks noGrp="1"/>
          </p:cNvSpPr>
          <p:nvPr>
            <p:ph type="pic" sz="quarter" idx="15"/>
          </p:nvPr>
        </p:nvSpPr>
        <p:spPr>
          <a:xfrm>
            <a:off x="1" y="68684"/>
            <a:ext cx="12192000" cy="6060653"/>
          </a:xfrm>
          <a:solidFill>
            <a:schemeClr val="bg2"/>
          </a:solidFill>
        </p:spPr>
        <p:txBody>
          <a:bodyPr bIns="900000" anchor="ctr">
            <a:noAutofit/>
          </a:bodyPr>
          <a:lstStyle>
            <a:lvl1pPr algn="ctr">
              <a:buNone/>
              <a:defRPr sz="1600"/>
            </a:lvl1pPr>
          </a:lstStyle>
          <a:p>
            <a:endParaRPr lang="en-US"/>
          </a:p>
        </p:txBody>
      </p:sp>
      <p:sp>
        <p:nvSpPr>
          <p:cNvPr id="12" name="Slide Number Placeholder 5">
            <a:extLst>
              <a:ext uri="{FF2B5EF4-FFF2-40B4-BE49-F238E27FC236}">
                <a16:creationId xmlns:a16="http://schemas.microsoft.com/office/drawing/2014/main" id="{106DC174-441B-514C-BAE8-66392B60161B}"/>
              </a:ext>
            </a:extLst>
          </p:cNvPr>
          <p:cNvSpPr>
            <a:spLocks noGrp="1"/>
          </p:cNvSpPr>
          <p:nvPr>
            <p:ph type="sldNum" sz="quarter" idx="4"/>
          </p:nvPr>
        </p:nvSpPr>
        <p:spPr>
          <a:xfrm>
            <a:off x="11171275" y="6294734"/>
            <a:ext cx="288888" cy="123112"/>
          </a:xfrm>
          <a:prstGeom prst="rect">
            <a:avLst/>
          </a:prstGeom>
        </p:spPr>
        <p:txBody>
          <a:bodyPr vert="horz" wrap="square" lIns="0" tIns="0" rIns="0" bIns="0" rtlCol="0" anchor="t">
            <a:spAutoFit/>
          </a:bodyPr>
          <a:lstStyle>
            <a:lvl1pPr algn="r">
              <a:defRPr sz="800">
                <a:solidFill>
                  <a:schemeClr val="tx1"/>
                </a:solidFill>
                <a:latin typeface="Poppins SemiBold" panose="00000700000000000000" pitchFamily="2" charset="0"/>
                <a:cs typeface="Poppins SemiBold" panose="00000700000000000000" pitchFamily="2" charset="0"/>
              </a:defRPr>
            </a:lvl1pPr>
          </a:lstStyle>
          <a:p>
            <a:pPr algn="r"/>
            <a:fld id="{866D8E11-A83D-46AC-BA35-C493C365AC69}" type="slidenum">
              <a:rPr lang="en-US" smtClean="0"/>
              <a:pPr algn="r"/>
              <a:t>‹#›</a:t>
            </a:fld>
            <a:endParaRPr lang="en-US"/>
          </a:p>
        </p:txBody>
      </p:sp>
      <p:pic>
        <p:nvPicPr>
          <p:cNvPr id="13" name="Graphic 12">
            <a:extLst>
              <a:ext uri="{FF2B5EF4-FFF2-40B4-BE49-F238E27FC236}">
                <a16:creationId xmlns:a16="http://schemas.microsoft.com/office/drawing/2014/main" id="{CD08C252-6903-3346-8480-F8CB574FE904}"/>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667542" y="6184072"/>
            <a:ext cx="465932" cy="268807"/>
          </a:xfrm>
          <a:prstGeom prst="rect">
            <a:avLst/>
          </a:prstGeom>
        </p:spPr>
      </p:pic>
      <p:grpSp>
        <p:nvGrpSpPr>
          <p:cNvPr id="10" name="Group 9">
            <a:extLst>
              <a:ext uri="{FF2B5EF4-FFF2-40B4-BE49-F238E27FC236}">
                <a16:creationId xmlns:a16="http://schemas.microsoft.com/office/drawing/2014/main" id="{606DCDF1-5CD4-8F44-B902-FE36545C208E}"/>
              </a:ext>
            </a:extLst>
          </p:cNvPr>
          <p:cNvGrpSpPr/>
          <p:nvPr userDrawn="1"/>
        </p:nvGrpSpPr>
        <p:grpSpPr>
          <a:xfrm rot="16200000">
            <a:off x="6061664" y="-6061660"/>
            <a:ext cx="68678" cy="12192005"/>
            <a:chOff x="4713353" y="-1"/>
            <a:chExt cx="73891" cy="6858002"/>
          </a:xfrm>
        </p:grpSpPr>
        <p:sp>
          <p:nvSpPr>
            <p:cNvPr id="11" name="Rectangle 10">
              <a:extLst>
                <a:ext uri="{FF2B5EF4-FFF2-40B4-BE49-F238E27FC236}">
                  <a16:creationId xmlns:a16="http://schemas.microsoft.com/office/drawing/2014/main" id="{D2147074-9E7B-F849-B149-B99A0B117323}"/>
                </a:ext>
              </a:extLst>
            </p:cNvPr>
            <p:cNvSpPr/>
            <p:nvPr userDrawn="1"/>
          </p:nvSpPr>
          <p:spPr>
            <a:xfrm>
              <a:off x="4713353" y="-1"/>
              <a:ext cx="73890" cy="41165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B9C2E36-22DE-8B42-9E46-3FEE19270B46}"/>
                </a:ext>
              </a:extLst>
            </p:cNvPr>
            <p:cNvSpPr/>
            <p:nvPr userDrawn="1"/>
          </p:nvSpPr>
          <p:spPr>
            <a:xfrm>
              <a:off x="4713354" y="1089421"/>
              <a:ext cx="73889" cy="3393281"/>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70B9AA92-F220-8147-8C44-E5DC8F064A97}"/>
                </a:ext>
              </a:extLst>
            </p:cNvPr>
            <p:cNvSpPr/>
            <p:nvPr userDrawn="1"/>
          </p:nvSpPr>
          <p:spPr>
            <a:xfrm>
              <a:off x="4713354" y="4482703"/>
              <a:ext cx="73889" cy="677762"/>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67C24BAA-595F-3445-8A95-056F3C41CDC0}"/>
                </a:ext>
              </a:extLst>
            </p:cNvPr>
            <p:cNvSpPr/>
            <p:nvPr userDrawn="1"/>
          </p:nvSpPr>
          <p:spPr>
            <a:xfrm>
              <a:off x="4713354" y="5160465"/>
              <a:ext cx="73887" cy="1697536"/>
            </a:xfrm>
            <a:prstGeom prst="rect">
              <a:avLst/>
            </a:prstGeom>
            <a:solidFill>
              <a:srgbClr val="0C32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095D1E9D-3168-5C40-AFF3-B628B99C4E41}"/>
                </a:ext>
              </a:extLst>
            </p:cNvPr>
            <p:cNvSpPr/>
            <p:nvPr userDrawn="1"/>
          </p:nvSpPr>
          <p:spPr>
            <a:xfrm>
              <a:off x="4713356" y="411657"/>
              <a:ext cx="73888" cy="67776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932259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D. Title Only">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ext uri="{D42A27DB-BD31-4B8C-83A1-F6EECF244321}">
                <p14:modId xmlns:p14="http://schemas.microsoft.com/office/powerpoint/2010/main" val="333530847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5057" name="think-cell Slide" r:id="rId4" imgW="286" imgH="286" progId="TCLayout.ActiveDocument.1">
                  <p:embed/>
                </p:oleObj>
              </mc:Choice>
              <mc:Fallback>
                <p:oleObj name="think-cell Slide" r:id="rId4" imgW="286" imgH="286" progId="TCLayout.ActiveDocument.1">
                  <p:embed/>
                  <p:pic>
                    <p:nvPicPr>
                      <p:cNvPr id="3" name="Object 2"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Copyright" hidden="1"/>
          <p:cNvSpPr txBox="1"/>
          <p:nvPr userDrawn="1"/>
        </p:nvSpPr>
        <p:spPr>
          <a:xfrm rot="16200000">
            <a:off x="9486900" y="3921600"/>
            <a:ext cx="5133975" cy="98745"/>
          </a:xfrm>
          <a:prstGeom prst="rect">
            <a:avLst/>
          </a:prstGeom>
          <a:noFill/>
        </p:spPr>
        <p:txBody>
          <a:bodyPr wrap="square" lIns="0" tIns="0" rIns="0" bIns="0" rtlCol="0" anchor="t">
            <a:spAutoFit/>
          </a:bodyPr>
          <a:lstStyle/>
          <a:p>
            <a:pPr>
              <a:lnSpc>
                <a:spcPct val="90000"/>
              </a:lnSpc>
              <a:spcAft>
                <a:spcPts val="600"/>
              </a:spcAft>
            </a:pPr>
            <a:r>
              <a:rPr lang="en-US" sz="700">
                <a:solidFill>
                  <a:schemeClr val="bg1">
                    <a:lumMod val="50000"/>
                  </a:schemeClr>
                </a:solidFill>
                <a:latin typeface="+mn-lt"/>
                <a:ea typeface="+mn-ea"/>
                <a:cs typeface="+mn-cs"/>
                <a:sym typeface="Trebuchet MS" panose="020B0603020202020204" pitchFamily="34" charset="0"/>
              </a:rPr>
              <a:t>Copyright © 2021 by Boston Consulting Group. All rights reserved.</a:t>
            </a:r>
            <a:endParaRPr lang="en-US" sz="700" dirty="0">
              <a:solidFill>
                <a:schemeClr val="bg1">
                  <a:lumMod val="50000"/>
                </a:schemeClr>
              </a:solidFill>
              <a:latin typeface="+mn-lt"/>
              <a:ea typeface="+mn-ea"/>
              <a:cs typeface="+mn-cs"/>
              <a:sym typeface="Trebuchet MS" panose="020B0603020202020204" pitchFamily="34" charset="0"/>
            </a:endParaRPr>
          </a:p>
        </p:txBody>
      </p:sp>
      <p:pic>
        <p:nvPicPr>
          <p:cNvPr id="9" name="Graphic 33">
            <a:extLst>
              <a:ext uri="{FF2B5EF4-FFF2-40B4-BE49-F238E27FC236}">
                <a16:creationId xmlns:a16="http://schemas.microsoft.com/office/drawing/2014/main" id="{EF6067BA-5D20-6346-8A7B-41D873C6CB00}"/>
              </a:ext>
            </a:extLst>
          </p:cNvPr>
          <p:cNvPicPr>
            <a:picLocks noChangeAspect="1"/>
          </p:cNvPicPr>
          <p:nvPr userDrawn="1"/>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p:blipFill>
        <p:spPr>
          <a:xfrm>
            <a:off x="265904" y="6417846"/>
            <a:ext cx="465932" cy="268807"/>
          </a:xfrm>
          <a:prstGeom prst="rect">
            <a:avLst/>
          </a:prstGeom>
        </p:spPr>
      </p:pic>
      <p:sp>
        <p:nvSpPr>
          <p:cNvPr id="11" name="TextBox 10"/>
          <p:cNvSpPr txBox="1"/>
          <p:nvPr userDrawn="1"/>
        </p:nvSpPr>
        <p:spPr>
          <a:xfrm>
            <a:off x="731837" y="6503457"/>
            <a:ext cx="1230164" cy="123111"/>
          </a:xfrm>
          <a:prstGeom prst="rect">
            <a:avLst/>
          </a:prstGeom>
          <a:noFill/>
        </p:spPr>
        <p:txBody>
          <a:bodyPr wrap="square" lIns="0" tIns="0" rIns="0" bIns="0" rtlCol="0" anchor="t">
            <a:spAutoFit/>
          </a:bodyPr>
          <a:lstStyle/>
          <a:p>
            <a:r>
              <a:rPr lang="en-AU" sz="800" dirty="0">
                <a:latin typeface="+mn-lt"/>
                <a:ea typeface="+mn-ea"/>
                <a:cs typeface="+mn-cs"/>
              </a:rPr>
              <a:t>Copyright © SUSE 2021 </a:t>
            </a:r>
          </a:p>
        </p:txBody>
      </p:sp>
      <p:sp>
        <p:nvSpPr>
          <p:cNvPr id="12" name="TextBox 11"/>
          <p:cNvSpPr txBox="1"/>
          <p:nvPr userDrawn="1"/>
        </p:nvSpPr>
        <p:spPr>
          <a:xfrm>
            <a:off x="11633496" y="6503456"/>
            <a:ext cx="288888" cy="123112"/>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800" kern="1200" smtClean="0">
                <a:solidFill>
                  <a:schemeClr val="tx1"/>
                </a:solidFill>
                <a:latin typeface="+mn-lt"/>
                <a:ea typeface="+mn-ea"/>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800" kern="1200" dirty="0">
              <a:solidFill>
                <a:schemeClr val="tx1"/>
              </a:solidFill>
              <a:latin typeface="+mn-lt"/>
              <a:ea typeface="+mn-ea"/>
              <a:cs typeface="+mn-cs"/>
              <a:sym typeface="Trebuchet MS" panose="020B0603020202020204" pitchFamily="34" charset="0"/>
            </a:endParaRPr>
          </a:p>
        </p:txBody>
      </p:sp>
      <p:pic>
        <p:nvPicPr>
          <p:cNvPr id="13" name="Picture 12" descr="Graphical user interface&#10;&#10;Description automatically generated with medium confidence">
            <a:extLst>
              <a:ext uri="{FF2B5EF4-FFF2-40B4-BE49-F238E27FC236}">
                <a16:creationId xmlns:a16="http://schemas.microsoft.com/office/drawing/2014/main" id="{17E29A24-5F4C-FC49-8A18-62AA5FED0A2D}"/>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9637424" y="6406721"/>
            <a:ext cx="1822738" cy="316581"/>
          </a:xfrm>
          <a:prstGeom prst="rect">
            <a:avLst/>
          </a:prstGeom>
        </p:spPr>
      </p:pic>
      <p:sp>
        <p:nvSpPr>
          <p:cNvPr id="6" name="Title 5"/>
          <p:cNvSpPr>
            <a:spLocks noGrp="1"/>
          </p:cNvSpPr>
          <p:nvPr>
            <p:ph type="title"/>
          </p:nvPr>
        </p:nvSpPr>
        <p:spPr/>
        <p:txBody>
          <a:bodyPr vert="horz"/>
          <a:lstStyle>
            <a:lvl1pPr>
              <a:defRPr>
                <a:latin typeface="+mj-lt"/>
                <a:ea typeface="+mj-ea"/>
                <a:cs typeface="+mj-cs"/>
              </a:defRPr>
            </a:lvl1pPr>
          </a:lstStyle>
          <a:p>
            <a:r>
              <a:rPr lang="en-US"/>
              <a:t>Click to edit Master title style</a:t>
            </a:r>
            <a:endParaRPr lang="en-US" dirty="0"/>
          </a:p>
        </p:txBody>
      </p:sp>
      <p:grpSp>
        <p:nvGrpSpPr>
          <p:cNvPr id="16" name="Group 15">
            <a:extLst>
              <a:ext uri="{FF2B5EF4-FFF2-40B4-BE49-F238E27FC236}">
                <a16:creationId xmlns:a16="http://schemas.microsoft.com/office/drawing/2014/main" id="{189BCCB6-B073-0246-A9DF-ADDD8F47E9D7}"/>
              </a:ext>
            </a:extLst>
          </p:cNvPr>
          <p:cNvGrpSpPr/>
          <p:nvPr userDrawn="1"/>
        </p:nvGrpSpPr>
        <p:grpSpPr>
          <a:xfrm rot="16200000">
            <a:off x="6061664" y="-6061660"/>
            <a:ext cx="68678" cy="12192005"/>
            <a:chOff x="4713353" y="-1"/>
            <a:chExt cx="73891" cy="6858002"/>
          </a:xfrm>
        </p:grpSpPr>
        <p:sp>
          <p:nvSpPr>
            <p:cNvPr id="17" name="Rectangle 16">
              <a:extLst>
                <a:ext uri="{FF2B5EF4-FFF2-40B4-BE49-F238E27FC236}">
                  <a16:creationId xmlns:a16="http://schemas.microsoft.com/office/drawing/2014/main" id="{176AD4B7-A774-524B-A5C5-99E73FFB9F2C}"/>
                </a:ext>
              </a:extLst>
            </p:cNvPr>
            <p:cNvSpPr/>
            <p:nvPr userDrawn="1"/>
          </p:nvSpPr>
          <p:spPr>
            <a:xfrm>
              <a:off x="4713353" y="-1"/>
              <a:ext cx="73890" cy="411659"/>
            </a:xfrm>
            <a:prstGeom prst="rect">
              <a:avLst/>
            </a:prstGeom>
            <a:solidFill>
              <a:srgbClr val="245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BD6A36F3-2C8D-194F-AEFC-5735C3E76D4F}"/>
                </a:ext>
              </a:extLst>
            </p:cNvPr>
            <p:cNvSpPr/>
            <p:nvPr userDrawn="1"/>
          </p:nvSpPr>
          <p:spPr>
            <a:xfrm>
              <a:off x="4713354" y="1089421"/>
              <a:ext cx="73889" cy="3393281"/>
            </a:xfrm>
            <a:prstGeom prst="rect">
              <a:avLst/>
            </a:prstGeom>
            <a:solidFill>
              <a:srgbClr val="30BA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0C3F599B-F5A1-C44B-90BC-29D18F73CD8E}"/>
                </a:ext>
              </a:extLst>
            </p:cNvPr>
            <p:cNvSpPr/>
            <p:nvPr userDrawn="1"/>
          </p:nvSpPr>
          <p:spPr>
            <a:xfrm>
              <a:off x="4713354" y="4482703"/>
              <a:ext cx="73889" cy="677762"/>
            </a:xfrm>
            <a:prstGeom prst="rect">
              <a:avLst/>
            </a:prstGeom>
            <a:solidFill>
              <a:srgbClr val="FE7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1575D019-F165-B34E-8815-6002B2FECED8}"/>
                </a:ext>
              </a:extLst>
            </p:cNvPr>
            <p:cNvSpPr/>
            <p:nvPr userDrawn="1"/>
          </p:nvSpPr>
          <p:spPr>
            <a:xfrm>
              <a:off x="4713354" y="5160465"/>
              <a:ext cx="73887" cy="169753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51580E27-2FC6-9F45-A7F5-ED76E4EDB20F}"/>
                </a:ext>
              </a:extLst>
            </p:cNvPr>
            <p:cNvSpPr/>
            <p:nvPr userDrawn="1"/>
          </p:nvSpPr>
          <p:spPr>
            <a:xfrm>
              <a:off x="4713356" y="411657"/>
              <a:ext cx="73888" cy="677763"/>
            </a:xfrm>
            <a:prstGeom prst="rect">
              <a:avLst/>
            </a:prstGeom>
            <a:solidFill>
              <a:srgbClr val="90EB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7705584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4320">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Content_3">
    <p:spTree>
      <p:nvGrpSpPr>
        <p:cNvPr id="1" name=""/>
        <p:cNvGrpSpPr/>
        <p:nvPr/>
      </p:nvGrpSpPr>
      <p:grpSpPr>
        <a:xfrm>
          <a:off x="0" y="0"/>
          <a:ext cx="0" cy="0"/>
          <a:chOff x="0" y="0"/>
          <a:chExt cx="0" cy="0"/>
        </a:xfrm>
      </p:grpSpPr>
      <p:sp>
        <p:nvSpPr>
          <p:cNvPr id="19" name="Content Placeholder 3">
            <a:extLst>
              <a:ext uri="{FF2B5EF4-FFF2-40B4-BE49-F238E27FC236}">
                <a16:creationId xmlns:a16="http://schemas.microsoft.com/office/drawing/2014/main" id="{EA36AE17-5A3A-E846-9BC7-EFE3C902C5FB}"/>
              </a:ext>
            </a:extLst>
          </p:cNvPr>
          <p:cNvSpPr>
            <a:spLocks noGrp="1"/>
          </p:cNvSpPr>
          <p:nvPr>
            <p:ph sz="half" idx="18"/>
          </p:nvPr>
        </p:nvSpPr>
        <p:spPr>
          <a:xfrm>
            <a:off x="609600" y="1428333"/>
            <a:ext cx="2514600" cy="4439069"/>
          </a:xfrm>
          <a:prstGeom prst="rect">
            <a:avLst/>
          </a:prstGeom>
        </p:spPr>
        <p:txBody>
          <a:bodyPr/>
          <a:lstStyle/>
          <a:p>
            <a:pPr lvl="0"/>
            <a:r>
              <a:rPr lang="en-GB"/>
              <a:t>Click to edit Master text styles</a:t>
            </a:r>
          </a:p>
        </p:txBody>
      </p:sp>
      <p:sp>
        <p:nvSpPr>
          <p:cNvPr id="9" name="Content Placeholder 3">
            <a:extLst>
              <a:ext uri="{FF2B5EF4-FFF2-40B4-BE49-F238E27FC236}">
                <a16:creationId xmlns:a16="http://schemas.microsoft.com/office/drawing/2014/main" id="{7BC3FA09-D7C8-7D46-A8ED-CD6DED5995A5}"/>
              </a:ext>
            </a:extLst>
          </p:cNvPr>
          <p:cNvSpPr>
            <a:spLocks noGrp="1"/>
          </p:cNvSpPr>
          <p:nvPr>
            <p:ph sz="half" idx="19"/>
          </p:nvPr>
        </p:nvSpPr>
        <p:spPr>
          <a:xfrm>
            <a:off x="8970666" y="1428333"/>
            <a:ext cx="2514600" cy="4439069"/>
          </a:xfrm>
          <a:prstGeom prst="rect">
            <a:avLst/>
          </a:prstGeom>
        </p:spPr>
        <p:txBody>
          <a:bodyPr/>
          <a:lstStyle/>
          <a:p>
            <a:pPr lvl="0"/>
            <a:r>
              <a:rPr lang="en-GB"/>
              <a:t>Click to edit Master text styles</a:t>
            </a:r>
          </a:p>
        </p:txBody>
      </p:sp>
      <p:sp>
        <p:nvSpPr>
          <p:cNvPr id="10" name="Content Placeholder 3">
            <a:extLst>
              <a:ext uri="{FF2B5EF4-FFF2-40B4-BE49-F238E27FC236}">
                <a16:creationId xmlns:a16="http://schemas.microsoft.com/office/drawing/2014/main" id="{53BD56E4-9E4F-D947-B7EE-5539852EA8B7}"/>
              </a:ext>
            </a:extLst>
          </p:cNvPr>
          <p:cNvSpPr>
            <a:spLocks noGrp="1"/>
          </p:cNvSpPr>
          <p:nvPr>
            <p:ph sz="half" idx="20"/>
          </p:nvPr>
        </p:nvSpPr>
        <p:spPr>
          <a:xfrm>
            <a:off x="6183644" y="1428333"/>
            <a:ext cx="2514600" cy="4439069"/>
          </a:xfrm>
          <a:prstGeom prst="rect">
            <a:avLst/>
          </a:prstGeom>
        </p:spPr>
        <p:txBody>
          <a:bodyPr/>
          <a:lstStyle/>
          <a:p>
            <a:pPr lvl="0"/>
            <a:r>
              <a:rPr lang="en-GB"/>
              <a:t>Click to edit Master text styles</a:t>
            </a:r>
          </a:p>
        </p:txBody>
      </p:sp>
      <p:sp>
        <p:nvSpPr>
          <p:cNvPr id="11" name="Content Placeholder 3">
            <a:extLst>
              <a:ext uri="{FF2B5EF4-FFF2-40B4-BE49-F238E27FC236}">
                <a16:creationId xmlns:a16="http://schemas.microsoft.com/office/drawing/2014/main" id="{FCEAF525-168A-4449-8A32-917C8D509975}"/>
              </a:ext>
            </a:extLst>
          </p:cNvPr>
          <p:cNvSpPr>
            <a:spLocks noGrp="1"/>
          </p:cNvSpPr>
          <p:nvPr>
            <p:ph sz="half" idx="21"/>
          </p:nvPr>
        </p:nvSpPr>
        <p:spPr>
          <a:xfrm>
            <a:off x="3396622" y="1428333"/>
            <a:ext cx="2514600" cy="4439069"/>
          </a:xfrm>
          <a:prstGeom prst="rect">
            <a:avLst/>
          </a:prstGeom>
        </p:spPr>
        <p:txBody>
          <a:bodyPr/>
          <a:lstStyle/>
          <a:p>
            <a:pPr lvl="0"/>
            <a:r>
              <a:rPr lang="en-GB"/>
              <a:t>Click to edit Master text styles</a:t>
            </a:r>
          </a:p>
        </p:txBody>
      </p:sp>
      <p:sp>
        <p:nvSpPr>
          <p:cNvPr id="13" name="Title Placeholder 1">
            <a:extLst>
              <a:ext uri="{FF2B5EF4-FFF2-40B4-BE49-F238E27FC236}">
                <a16:creationId xmlns:a16="http://schemas.microsoft.com/office/drawing/2014/main" id="{EC241E80-78E8-FC46-8782-59CFBA620A58}"/>
              </a:ext>
            </a:extLst>
          </p:cNvPr>
          <p:cNvSpPr>
            <a:spLocks noGrp="1"/>
          </p:cNvSpPr>
          <p:nvPr>
            <p:ph type="title"/>
          </p:nvPr>
        </p:nvSpPr>
        <p:spPr>
          <a:xfrm>
            <a:off x="609600" y="347472"/>
            <a:ext cx="10875666" cy="590931"/>
          </a:xfrm>
          <a:prstGeom prst="rect">
            <a:avLst/>
          </a:prstGeom>
        </p:spPr>
        <p:txBody>
          <a:bodyPr vert="horz" wrap="square" lIns="91440" tIns="45720" rIns="91440" bIns="45720" rtlCol="0" anchor="ctr">
            <a:spAutoFit/>
          </a:bodyPr>
          <a:lstStyle/>
          <a:p>
            <a:r>
              <a:rPr lang="en-GB"/>
              <a:t>Click to edit Master title style</a:t>
            </a:r>
            <a:endParaRPr lang="en-US"/>
          </a:p>
        </p:txBody>
      </p:sp>
      <p:sp>
        <p:nvSpPr>
          <p:cNvPr id="14" name="Text Placeholder 22">
            <a:extLst>
              <a:ext uri="{FF2B5EF4-FFF2-40B4-BE49-F238E27FC236}">
                <a16:creationId xmlns:a16="http://schemas.microsoft.com/office/drawing/2014/main" id="{D5D919A3-2A81-2A40-91E0-B08928004E68}"/>
              </a:ext>
            </a:extLst>
          </p:cNvPr>
          <p:cNvSpPr>
            <a:spLocks noGrp="1"/>
          </p:cNvSpPr>
          <p:nvPr>
            <p:ph type="body" sz="quarter" idx="17"/>
          </p:nvPr>
        </p:nvSpPr>
        <p:spPr>
          <a:xfrm>
            <a:off x="609599" y="960120"/>
            <a:ext cx="10875668" cy="313932"/>
          </a:xfrm>
          <a:prstGeom prst="rect">
            <a:avLst/>
          </a:prstGeom>
        </p:spPr>
        <p:txBody>
          <a:bodyPr wrap="square">
            <a:spAutoFit/>
          </a:bodyPr>
          <a:lstStyle>
            <a:lvl1pPr marL="0" indent="0">
              <a:buNone/>
              <a:defRPr sz="1600" b="0">
                <a:solidFill>
                  <a:schemeClr val="tx2"/>
                </a:solidFill>
              </a:defRPr>
            </a:lvl1pPr>
          </a:lstStyle>
          <a:p>
            <a:pPr lvl="0"/>
            <a:r>
              <a:rPr lang="en-GB"/>
              <a:t>Click to edit Master text styles</a:t>
            </a:r>
          </a:p>
        </p:txBody>
      </p:sp>
    </p:spTree>
    <p:extLst>
      <p:ext uri="{BB962C8B-B14F-4D97-AF65-F5344CB8AC3E}">
        <p14:creationId xmlns:p14="http://schemas.microsoft.com/office/powerpoint/2010/main" val="35060764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ontent with one column">
    <p:spTree>
      <p:nvGrpSpPr>
        <p:cNvPr id="1" name=""/>
        <p:cNvGrpSpPr/>
        <p:nvPr/>
      </p:nvGrpSpPr>
      <p:grpSpPr>
        <a:xfrm>
          <a:off x="0" y="0"/>
          <a:ext cx="0" cy="0"/>
          <a:chOff x="0" y="0"/>
          <a:chExt cx="0" cy="0"/>
        </a:xfrm>
      </p:grpSpPr>
      <p:sp>
        <p:nvSpPr>
          <p:cNvPr id="7" name="Textplatzhalter 2">
            <a:extLst>
              <a:ext uri="{FF2B5EF4-FFF2-40B4-BE49-F238E27FC236}">
                <a16:creationId xmlns:a16="http://schemas.microsoft.com/office/drawing/2014/main" id="{07FC29DE-97CC-804C-9CC2-F9DB301F0F8E}"/>
              </a:ext>
            </a:extLst>
          </p:cNvPr>
          <p:cNvSpPr>
            <a:spLocks noGrp="1"/>
          </p:cNvSpPr>
          <p:nvPr>
            <p:ph type="body" sz="quarter" idx="33" hasCustomPrompt="1"/>
          </p:nvPr>
        </p:nvSpPr>
        <p:spPr>
          <a:xfrm>
            <a:off x="507600" y="507600"/>
            <a:ext cx="11176800" cy="256206"/>
          </a:xfrm>
        </p:spPr>
        <p:txBody>
          <a:bodyPr vert="horz" wrap="square" lIns="0" tIns="0" rIns="0" bIns="144000" rtlCol="0">
            <a:spAutoFit/>
          </a:bodyPr>
          <a:lstStyle>
            <a:lvl1pPr marL="0" indent="0">
              <a:buNone/>
              <a:defRPr lang="en-US" sz="800" cap="all" spc="60" baseline="0" noProof="0">
                <a:solidFill>
                  <a:schemeClr val="accent1"/>
                </a:solidFill>
                <a:latin typeface="Work Sans Medium" pitchFamily="2" charset="0"/>
              </a:defRPr>
            </a:lvl1pPr>
          </a:lstStyle>
          <a:p>
            <a:pPr marL="228600" lvl="0" indent="-228600"/>
            <a:r>
              <a:rPr lang="en-US" noProof="0"/>
              <a:t>BREADCRUMBS</a:t>
            </a:r>
          </a:p>
        </p:txBody>
      </p:sp>
      <p:sp>
        <p:nvSpPr>
          <p:cNvPr id="4" name="Fußzeilenplatzhalter 3">
            <a:extLst>
              <a:ext uri="{FF2B5EF4-FFF2-40B4-BE49-F238E27FC236}">
                <a16:creationId xmlns:a16="http://schemas.microsoft.com/office/drawing/2014/main" id="{9ED4D7CE-5FA1-4C1F-B741-7C162145A94B}"/>
              </a:ext>
            </a:extLst>
          </p:cNvPr>
          <p:cNvSpPr>
            <a:spLocks noGrp="1"/>
          </p:cNvSpPr>
          <p:nvPr>
            <p:ph type="ftr" sz="quarter" idx="12"/>
          </p:nvPr>
        </p:nvSpPr>
        <p:spPr/>
        <p:txBody>
          <a:bodyPr/>
          <a:lstStyle/>
          <a:p>
            <a:r>
              <a:rPr lang="en-US" noProof="0"/>
              <a:t>Copyright © SUSE 2020</a:t>
            </a:r>
          </a:p>
        </p:txBody>
      </p:sp>
      <p:sp>
        <p:nvSpPr>
          <p:cNvPr id="5" name="Foliennummernplatzhalter 4">
            <a:extLst>
              <a:ext uri="{FF2B5EF4-FFF2-40B4-BE49-F238E27FC236}">
                <a16:creationId xmlns:a16="http://schemas.microsoft.com/office/drawing/2014/main" id="{F11197BD-9F66-4524-B429-D8CD80282EC0}"/>
              </a:ext>
            </a:extLst>
          </p:cNvPr>
          <p:cNvSpPr>
            <a:spLocks noGrp="1"/>
          </p:cNvSpPr>
          <p:nvPr>
            <p:ph type="sldNum" sz="quarter" idx="13"/>
          </p:nvPr>
        </p:nvSpPr>
        <p:spPr/>
        <p:txBody>
          <a:bodyPr/>
          <a:lstStyle/>
          <a:p>
            <a:fld id="{E27944A3-C911-4B20-B8AF-AE5B92A5478B}" type="slidenum">
              <a:rPr lang="en-US" noProof="0" smtClean="0"/>
              <a:pPr/>
              <a:t>‹#›</a:t>
            </a:fld>
            <a:endParaRPr lang="en-US" noProof="0"/>
          </a:p>
        </p:txBody>
      </p:sp>
      <p:sp>
        <p:nvSpPr>
          <p:cNvPr id="3" name="Textplatzhalter 2">
            <a:extLst>
              <a:ext uri="{FF2B5EF4-FFF2-40B4-BE49-F238E27FC236}">
                <a16:creationId xmlns:a16="http://schemas.microsoft.com/office/drawing/2014/main" id="{7211DD7C-6B0E-5F4A-AE9E-2F64ED36A809}"/>
              </a:ext>
            </a:extLst>
          </p:cNvPr>
          <p:cNvSpPr>
            <a:spLocks noGrp="1"/>
          </p:cNvSpPr>
          <p:nvPr>
            <p:ph type="body" sz="quarter" idx="11" hasCustomPrompt="1"/>
          </p:nvPr>
        </p:nvSpPr>
        <p:spPr>
          <a:xfrm>
            <a:off x="507600" y="1834421"/>
            <a:ext cx="9288000" cy="590546"/>
          </a:xfrm>
        </p:spPr>
        <p:txBody>
          <a:bodyPr>
            <a:spAutoFit/>
          </a:bodyPr>
          <a:lstStyle>
            <a:lvl1pPr marL="0" marR="0" indent="0" algn="l" defTabSz="914400" rtl="0" eaLnBrk="1" fontAlgn="auto" latinLnBrk="0" hangingPunct="1">
              <a:lnSpc>
                <a:spcPct val="110000"/>
              </a:lnSpc>
              <a:spcBef>
                <a:spcPts val="500"/>
              </a:spcBef>
              <a:spcAft>
                <a:spcPts val="0"/>
              </a:spcAft>
              <a:buClr>
                <a:schemeClr val="accent1"/>
              </a:buClr>
              <a:buSzTx/>
              <a:buFont typeface="Arial" panose="020B0604020202020204" pitchFamily="34" charset="0"/>
              <a:buNone/>
              <a:tabLst/>
              <a:defRPr sz="1800" b="0" i="0" spc="20" baseline="0">
                <a:solidFill>
                  <a:schemeClr val="tx1"/>
                </a:solidFill>
                <a:latin typeface="Work Sans Light" pitchFamily="2" charset="77"/>
              </a:defRPr>
            </a:lvl1pPr>
            <a:lvl2pPr>
              <a:defRPr sz="1500" b="0" i="0">
                <a:latin typeface="Work Sans Light" pitchFamily="2" charset="77"/>
              </a:defRPr>
            </a:lvl2pPr>
            <a:lvl3pPr>
              <a:defRPr sz="1500" b="0" i="0">
                <a:latin typeface="Work Sans Light" pitchFamily="2" charset="77"/>
              </a:defRPr>
            </a:lvl3pPr>
            <a:lvl4pPr>
              <a:defRPr sz="1500" b="0" i="0">
                <a:latin typeface="Work Sans Light" pitchFamily="2" charset="77"/>
              </a:defRPr>
            </a:lvl4pPr>
            <a:lvl5pPr>
              <a:defRPr sz="1500" b="0" i="0">
                <a:latin typeface="Work Sans Light" pitchFamily="2" charset="77"/>
              </a:defRPr>
            </a:lvl5pPr>
          </a:lstStyle>
          <a:p>
            <a:r>
              <a:rPr lang="en-US" noProof="0">
                <a:effectLst/>
                <a:latin typeface="Work Sans Light" pitchFamily="2" charset="77"/>
              </a:rPr>
              <a:t>Berupta sum sequi invelib earupta videst, et ut quisserro estis conem. Pitat fugitius aut lati aut lis arum cume posto to es et quaero deris sunto ommolenis volupt.</a:t>
            </a:r>
          </a:p>
        </p:txBody>
      </p:sp>
      <p:sp>
        <p:nvSpPr>
          <p:cNvPr id="2" name="Titel 1">
            <a:extLst>
              <a:ext uri="{FF2B5EF4-FFF2-40B4-BE49-F238E27FC236}">
                <a16:creationId xmlns:a16="http://schemas.microsoft.com/office/drawing/2014/main" id="{F7A4082F-BD5A-4235-854F-757530F3881F}"/>
              </a:ext>
            </a:extLst>
          </p:cNvPr>
          <p:cNvSpPr>
            <a:spLocks noGrp="1"/>
          </p:cNvSpPr>
          <p:nvPr>
            <p:ph type="title"/>
          </p:nvPr>
        </p:nvSpPr>
        <p:spPr>
          <a:xfrm>
            <a:off x="507600" y="800852"/>
            <a:ext cx="11176800" cy="808458"/>
          </a:xfrm>
        </p:spPr>
        <p:txBody>
          <a:bodyPr bIns="251999" anchor="t"/>
          <a:lstStyle>
            <a:lvl1pPr>
              <a:defRPr/>
            </a:lvl1pPr>
          </a:lstStyle>
          <a:p>
            <a:r>
              <a:rPr lang="en-US" noProof="0"/>
              <a:t>Click to edit Master title style</a:t>
            </a:r>
          </a:p>
        </p:txBody>
      </p:sp>
    </p:spTree>
    <p:extLst>
      <p:ext uri="{BB962C8B-B14F-4D97-AF65-F5344CB8AC3E}">
        <p14:creationId xmlns:p14="http://schemas.microsoft.com/office/powerpoint/2010/main" val="35861008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act chart">
    <p:spTree>
      <p:nvGrpSpPr>
        <p:cNvPr id="1" name=""/>
        <p:cNvGrpSpPr/>
        <p:nvPr/>
      </p:nvGrpSpPr>
      <p:grpSpPr>
        <a:xfrm>
          <a:off x="0" y="0"/>
          <a:ext cx="0" cy="0"/>
          <a:chOff x="0" y="0"/>
          <a:chExt cx="0" cy="0"/>
        </a:xfrm>
      </p:grpSpPr>
      <p:sp>
        <p:nvSpPr>
          <p:cNvPr id="40" name="Textplatzhalter 2">
            <a:extLst>
              <a:ext uri="{FF2B5EF4-FFF2-40B4-BE49-F238E27FC236}">
                <a16:creationId xmlns:a16="http://schemas.microsoft.com/office/drawing/2014/main" id="{92ABCFB6-24AB-4349-8B00-49C09103FFDE}"/>
              </a:ext>
            </a:extLst>
          </p:cNvPr>
          <p:cNvSpPr>
            <a:spLocks noGrp="1"/>
          </p:cNvSpPr>
          <p:nvPr>
            <p:ph type="body" sz="quarter" idx="33" hasCustomPrompt="1"/>
          </p:nvPr>
        </p:nvSpPr>
        <p:spPr>
          <a:xfrm>
            <a:off x="507600" y="507600"/>
            <a:ext cx="11176800" cy="256206"/>
          </a:xfrm>
        </p:spPr>
        <p:txBody>
          <a:bodyPr vert="horz" wrap="square" lIns="0" tIns="0" rIns="0" bIns="144000" rtlCol="0">
            <a:spAutoFit/>
          </a:bodyPr>
          <a:lstStyle>
            <a:lvl1pPr marL="0" indent="0">
              <a:buNone/>
              <a:defRPr lang="en-US" sz="800" cap="all" spc="60" baseline="0" noProof="0">
                <a:solidFill>
                  <a:schemeClr val="accent1"/>
                </a:solidFill>
                <a:latin typeface="Work Sans Medium" pitchFamily="2" charset="0"/>
              </a:defRPr>
            </a:lvl1pPr>
          </a:lstStyle>
          <a:p>
            <a:pPr marL="228600" lvl="0" indent="-228600"/>
            <a:r>
              <a:rPr lang="en-US" noProof="0"/>
              <a:t>BREADCRUMBS</a:t>
            </a:r>
          </a:p>
        </p:txBody>
      </p:sp>
      <p:sp>
        <p:nvSpPr>
          <p:cNvPr id="10" name="Bildplatzhalter 9">
            <a:extLst>
              <a:ext uri="{FF2B5EF4-FFF2-40B4-BE49-F238E27FC236}">
                <a16:creationId xmlns:a16="http://schemas.microsoft.com/office/drawing/2014/main" id="{E99C17E0-B794-2541-B6BC-8ABEC0D45684}"/>
              </a:ext>
            </a:extLst>
          </p:cNvPr>
          <p:cNvSpPr>
            <a:spLocks noGrp="1"/>
          </p:cNvSpPr>
          <p:nvPr>
            <p:ph type="pic" sz="quarter" idx="10"/>
          </p:nvPr>
        </p:nvSpPr>
        <p:spPr>
          <a:xfrm>
            <a:off x="507599" y="1758299"/>
            <a:ext cx="2225660" cy="2522101"/>
          </a:xfrm>
          <a:prstGeom prst="roundRect">
            <a:avLst>
              <a:gd name="adj" fmla="val 11553"/>
            </a:avLst>
          </a:prstGeom>
          <a:solidFill>
            <a:schemeClr val="bg2"/>
          </a:solidFill>
        </p:spPr>
        <p:txBody>
          <a:bodyPr lIns="0" tIns="1080000" rIns="0" bIns="0" anchor="ctr" anchorCtr="1">
            <a:noAutofit/>
          </a:bodyPr>
          <a:lstStyle>
            <a:lvl1pPr marL="0" indent="0" algn="ctr">
              <a:buNone/>
              <a:defRPr sz="1500">
                <a:solidFill>
                  <a:schemeClr val="accent3"/>
                </a:solidFill>
                <a:latin typeface="+mj-lt"/>
              </a:defRPr>
            </a:lvl1pPr>
          </a:lstStyle>
          <a:p>
            <a:r>
              <a:rPr lang="en-US" noProof="0"/>
              <a:t>Click icon to add picture</a:t>
            </a:r>
          </a:p>
        </p:txBody>
      </p:sp>
      <p:sp>
        <p:nvSpPr>
          <p:cNvPr id="38" name="Rechteck: diagonal liegende Ecken abgerundet 14">
            <a:extLst>
              <a:ext uri="{FF2B5EF4-FFF2-40B4-BE49-F238E27FC236}">
                <a16:creationId xmlns:a16="http://schemas.microsoft.com/office/drawing/2014/main" id="{D7572113-671C-48ED-8B3C-69393E076A8B}"/>
              </a:ext>
            </a:extLst>
          </p:cNvPr>
          <p:cNvSpPr/>
          <p:nvPr userDrawn="1"/>
        </p:nvSpPr>
        <p:spPr>
          <a:xfrm>
            <a:off x="558350" y="4819650"/>
            <a:ext cx="9841770" cy="2038350"/>
          </a:xfrm>
          <a:custGeom>
            <a:avLst/>
            <a:gdLst>
              <a:gd name="connsiteX0" fmla="*/ 0 w 1349375"/>
              <a:gd name="connsiteY0" fmla="*/ 0 h 972521"/>
              <a:gd name="connsiteX1" fmla="*/ 1106488 w 1349375"/>
              <a:gd name="connsiteY1" fmla="*/ 0 h 972521"/>
              <a:gd name="connsiteX2" fmla="*/ 1349375 w 1349375"/>
              <a:gd name="connsiteY2" fmla="*/ 242887 h 972521"/>
              <a:gd name="connsiteX3" fmla="*/ 1349375 w 1349375"/>
              <a:gd name="connsiteY3" fmla="*/ 972521 h 972521"/>
              <a:gd name="connsiteX4" fmla="*/ 1349375 w 1349375"/>
              <a:gd name="connsiteY4" fmla="*/ 972521 h 972521"/>
              <a:gd name="connsiteX5" fmla="*/ 242887 w 1349375"/>
              <a:gd name="connsiteY5" fmla="*/ 972521 h 972521"/>
              <a:gd name="connsiteX6" fmla="*/ 0 w 1349375"/>
              <a:gd name="connsiteY6" fmla="*/ 729634 h 972521"/>
              <a:gd name="connsiteX7" fmla="*/ 0 w 1349375"/>
              <a:gd name="connsiteY7" fmla="*/ 0 h 972521"/>
              <a:gd name="connsiteX8" fmla="*/ 0 w 1349375"/>
              <a:gd name="connsiteY8" fmla="*/ 0 h 972521"/>
              <a:gd name="connsiteX0" fmla="*/ 0 w 1349375"/>
              <a:gd name="connsiteY0" fmla="*/ 0 h 972521"/>
              <a:gd name="connsiteX1" fmla="*/ 1106488 w 1349375"/>
              <a:gd name="connsiteY1" fmla="*/ 0 h 972521"/>
              <a:gd name="connsiteX2" fmla="*/ 1349375 w 1349375"/>
              <a:gd name="connsiteY2" fmla="*/ 242887 h 972521"/>
              <a:gd name="connsiteX3" fmla="*/ 1349375 w 1349375"/>
              <a:gd name="connsiteY3" fmla="*/ 972521 h 972521"/>
              <a:gd name="connsiteX4" fmla="*/ 1349375 w 1349375"/>
              <a:gd name="connsiteY4" fmla="*/ 972521 h 972521"/>
              <a:gd name="connsiteX5" fmla="*/ 0 w 1349375"/>
              <a:gd name="connsiteY5" fmla="*/ 729634 h 972521"/>
              <a:gd name="connsiteX6" fmla="*/ 0 w 1349375"/>
              <a:gd name="connsiteY6" fmla="*/ 0 h 972521"/>
              <a:gd name="connsiteX7" fmla="*/ 0 w 1349375"/>
              <a:gd name="connsiteY7" fmla="*/ 0 h 972521"/>
              <a:gd name="connsiteX0" fmla="*/ 0 w 1349375"/>
              <a:gd name="connsiteY0" fmla="*/ 729634 h 972521"/>
              <a:gd name="connsiteX1" fmla="*/ 0 w 1349375"/>
              <a:gd name="connsiteY1" fmla="*/ 0 h 972521"/>
              <a:gd name="connsiteX2" fmla="*/ 0 w 1349375"/>
              <a:gd name="connsiteY2" fmla="*/ 0 h 972521"/>
              <a:gd name="connsiteX3" fmla="*/ 1106488 w 1349375"/>
              <a:gd name="connsiteY3" fmla="*/ 0 h 972521"/>
              <a:gd name="connsiteX4" fmla="*/ 1349375 w 1349375"/>
              <a:gd name="connsiteY4" fmla="*/ 242887 h 972521"/>
              <a:gd name="connsiteX5" fmla="*/ 1349375 w 1349375"/>
              <a:gd name="connsiteY5" fmla="*/ 972521 h 972521"/>
              <a:gd name="connsiteX6" fmla="*/ 1349375 w 1349375"/>
              <a:gd name="connsiteY6" fmla="*/ 972521 h 972521"/>
              <a:gd name="connsiteX7" fmla="*/ 91440 w 1349375"/>
              <a:gd name="connsiteY7" fmla="*/ 821074 h 972521"/>
              <a:gd name="connsiteX0" fmla="*/ 0 w 1349375"/>
              <a:gd name="connsiteY0" fmla="*/ 729634 h 972521"/>
              <a:gd name="connsiteX1" fmla="*/ 0 w 1349375"/>
              <a:gd name="connsiteY1" fmla="*/ 0 h 972521"/>
              <a:gd name="connsiteX2" fmla="*/ 0 w 1349375"/>
              <a:gd name="connsiteY2" fmla="*/ 0 h 972521"/>
              <a:gd name="connsiteX3" fmla="*/ 1106488 w 1349375"/>
              <a:gd name="connsiteY3" fmla="*/ 0 h 972521"/>
              <a:gd name="connsiteX4" fmla="*/ 1349375 w 1349375"/>
              <a:gd name="connsiteY4" fmla="*/ 242887 h 972521"/>
              <a:gd name="connsiteX5" fmla="*/ 1349375 w 1349375"/>
              <a:gd name="connsiteY5" fmla="*/ 972521 h 972521"/>
              <a:gd name="connsiteX6" fmla="*/ 1349375 w 1349375"/>
              <a:gd name="connsiteY6" fmla="*/ 972521 h 972521"/>
              <a:gd name="connsiteX0" fmla="*/ 0 w 1349375"/>
              <a:gd name="connsiteY0" fmla="*/ 0 h 972521"/>
              <a:gd name="connsiteX1" fmla="*/ 0 w 1349375"/>
              <a:gd name="connsiteY1" fmla="*/ 0 h 972521"/>
              <a:gd name="connsiteX2" fmla="*/ 1106488 w 1349375"/>
              <a:gd name="connsiteY2" fmla="*/ 0 h 972521"/>
              <a:gd name="connsiteX3" fmla="*/ 1349375 w 1349375"/>
              <a:gd name="connsiteY3" fmla="*/ 242887 h 972521"/>
              <a:gd name="connsiteX4" fmla="*/ 1349375 w 1349375"/>
              <a:gd name="connsiteY4" fmla="*/ 972521 h 972521"/>
              <a:gd name="connsiteX5" fmla="*/ 1349375 w 1349375"/>
              <a:gd name="connsiteY5" fmla="*/ 972521 h 972521"/>
              <a:gd name="connsiteX0" fmla="*/ 5166765 w 6516140"/>
              <a:gd name="connsiteY0" fmla="*/ 8093 h 980614"/>
              <a:gd name="connsiteX1" fmla="*/ 0 w 6516140"/>
              <a:gd name="connsiteY1" fmla="*/ 0 h 980614"/>
              <a:gd name="connsiteX2" fmla="*/ 6273253 w 6516140"/>
              <a:gd name="connsiteY2" fmla="*/ 8093 h 980614"/>
              <a:gd name="connsiteX3" fmla="*/ 6516140 w 6516140"/>
              <a:gd name="connsiteY3" fmla="*/ 250980 h 980614"/>
              <a:gd name="connsiteX4" fmla="*/ 6516140 w 6516140"/>
              <a:gd name="connsiteY4" fmla="*/ 980614 h 980614"/>
              <a:gd name="connsiteX5" fmla="*/ 6516140 w 6516140"/>
              <a:gd name="connsiteY5" fmla="*/ 980614 h 980614"/>
              <a:gd name="connsiteX0" fmla="*/ 5166765 w 7155410"/>
              <a:gd name="connsiteY0" fmla="*/ 8093 h 1878830"/>
              <a:gd name="connsiteX1" fmla="*/ 0 w 7155410"/>
              <a:gd name="connsiteY1" fmla="*/ 0 h 1878830"/>
              <a:gd name="connsiteX2" fmla="*/ 6273253 w 7155410"/>
              <a:gd name="connsiteY2" fmla="*/ 8093 h 1878830"/>
              <a:gd name="connsiteX3" fmla="*/ 6516140 w 7155410"/>
              <a:gd name="connsiteY3" fmla="*/ 250980 h 1878830"/>
              <a:gd name="connsiteX4" fmla="*/ 6516140 w 7155410"/>
              <a:gd name="connsiteY4" fmla="*/ 980614 h 1878830"/>
              <a:gd name="connsiteX5" fmla="*/ 7155410 w 7155410"/>
              <a:gd name="connsiteY5" fmla="*/ 1878830 h 1878830"/>
              <a:gd name="connsiteX0" fmla="*/ 5166765 w 6516140"/>
              <a:gd name="connsiteY0" fmla="*/ 8093 h 980614"/>
              <a:gd name="connsiteX1" fmla="*/ 0 w 6516140"/>
              <a:gd name="connsiteY1" fmla="*/ 0 h 980614"/>
              <a:gd name="connsiteX2" fmla="*/ 6273253 w 6516140"/>
              <a:gd name="connsiteY2" fmla="*/ 8093 h 980614"/>
              <a:gd name="connsiteX3" fmla="*/ 6516140 w 6516140"/>
              <a:gd name="connsiteY3" fmla="*/ 250980 h 980614"/>
              <a:gd name="connsiteX4" fmla="*/ 6516140 w 6516140"/>
              <a:gd name="connsiteY4" fmla="*/ 980614 h 980614"/>
              <a:gd name="connsiteX0" fmla="*/ 5166765 w 6516140"/>
              <a:gd name="connsiteY0" fmla="*/ 8093 h 1334575"/>
              <a:gd name="connsiteX1" fmla="*/ 0 w 6516140"/>
              <a:gd name="connsiteY1" fmla="*/ 0 h 1334575"/>
              <a:gd name="connsiteX2" fmla="*/ 6273253 w 6516140"/>
              <a:gd name="connsiteY2" fmla="*/ 8093 h 1334575"/>
              <a:gd name="connsiteX3" fmla="*/ 6516140 w 6516140"/>
              <a:gd name="connsiteY3" fmla="*/ 250980 h 1334575"/>
              <a:gd name="connsiteX4" fmla="*/ 6516140 w 6516140"/>
              <a:gd name="connsiteY4" fmla="*/ 1334575 h 1334575"/>
              <a:gd name="connsiteX0" fmla="*/ 5157690 w 6516140"/>
              <a:gd name="connsiteY0" fmla="*/ 180536 h 1334575"/>
              <a:gd name="connsiteX1" fmla="*/ 0 w 6516140"/>
              <a:gd name="connsiteY1" fmla="*/ 0 h 1334575"/>
              <a:gd name="connsiteX2" fmla="*/ 6273253 w 6516140"/>
              <a:gd name="connsiteY2" fmla="*/ 8093 h 1334575"/>
              <a:gd name="connsiteX3" fmla="*/ 6516140 w 6516140"/>
              <a:gd name="connsiteY3" fmla="*/ 250980 h 1334575"/>
              <a:gd name="connsiteX4" fmla="*/ 6516140 w 6516140"/>
              <a:gd name="connsiteY4" fmla="*/ 1334575 h 1334575"/>
              <a:gd name="connsiteX0" fmla="*/ 0 w 6516140"/>
              <a:gd name="connsiteY0" fmla="*/ 0 h 1334575"/>
              <a:gd name="connsiteX1" fmla="*/ 6273253 w 6516140"/>
              <a:gd name="connsiteY1" fmla="*/ 8093 h 1334575"/>
              <a:gd name="connsiteX2" fmla="*/ 6516140 w 6516140"/>
              <a:gd name="connsiteY2" fmla="*/ 250980 h 1334575"/>
              <a:gd name="connsiteX3" fmla="*/ 6516140 w 6516140"/>
              <a:gd name="connsiteY3" fmla="*/ 1334575 h 1334575"/>
              <a:gd name="connsiteX0" fmla="*/ 0 w 5666734"/>
              <a:gd name="connsiteY0" fmla="*/ 0 h 1332334"/>
              <a:gd name="connsiteX1" fmla="*/ 5423847 w 5666734"/>
              <a:gd name="connsiteY1" fmla="*/ 5852 h 1332334"/>
              <a:gd name="connsiteX2" fmla="*/ 5666734 w 5666734"/>
              <a:gd name="connsiteY2" fmla="*/ 248739 h 1332334"/>
              <a:gd name="connsiteX3" fmla="*/ 5666734 w 5666734"/>
              <a:gd name="connsiteY3" fmla="*/ 1332334 h 1332334"/>
              <a:gd name="connsiteX0" fmla="*/ 0 w 5666734"/>
              <a:gd name="connsiteY0" fmla="*/ 0 h 2376722"/>
              <a:gd name="connsiteX1" fmla="*/ 5423847 w 5666734"/>
              <a:gd name="connsiteY1" fmla="*/ 5852 h 2376722"/>
              <a:gd name="connsiteX2" fmla="*/ 5666734 w 5666734"/>
              <a:gd name="connsiteY2" fmla="*/ 248739 h 2376722"/>
              <a:gd name="connsiteX3" fmla="*/ 5664493 w 5666734"/>
              <a:gd name="connsiteY3" fmla="*/ 2376722 h 2376722"/>
              <a:gd name="connsiteX0" fmla="*/ 0 w 5666734"/>
              <a:gd name="connsiteY0" fmla="*/ 0 h 1530912"/>
              <a:gd name="connsiteX1" fmla="*/ 5423847 w 5666734"/>
              <a:gd name="connsiteY1" fmla="*/ 5852 h 1530912"/>
              <a:gd name="connsiteX2" fmla="*/ 5666734 w 5666734"/>
              <a:gd name="connsiteY2" fmla="*/ 248739 h 1530912"/>
              <a:gd name="connsiteX3" fmla="*/ 5665777 w 5666734"/>
              <a:gd name="connsiteY3" fmla="*/ 1530912 h 1530912"/>
              <a:gd name="connsiteX0" fmla="*/ 0 w 6251999"/>
              <a:gd name="connsiteY0" fmla="*/ 0 h 1530912"/>
              <a:gd name="connsiteX1" fmla="*/ 6009112 w 6251999"/>
              <a:gd name="connsiteY1" fmla="*/ 5852 h 1530912"/>
              <a:gd name="connsiteX2" fmla="*/ 6251999 w 6251999"/>
              <a:gd name="connsiteY2" fmla="*/ 248739 h 1530912"/>
              <a:gd name="connsiteX3" fmla="*/ 6251042 w 6251999"/>
              <a:gd name="connsiteY3" fmla="*/ 1530912 h 1530912"/>
              <a:gd name="connsiteX0" fmla="*/ 0 w 7285285"/>
              <a:gd name="connsiteY0" fmla="*/ 0 h 1530912"/>
              <a:gd name="connsiteX1" fmla="*/ 7042398 w 7285285"/>
              <a:gd name="connsiteY1" fmla="*/ 5852 h 1530912"/>
              <a:gd name="connsiteX2" fmla="*/ 7285285 w 7285285"/>
              <a:gd name="connsiteY2" fmla="*/ 248739 h 1530912"/>
              <a:gd name="connsiteX3" fmla="*/ 7284328 w 7285285"/>
              <a:gd name="connsiteY3" fmla="*/ 1530912 h 1530912"/>
            </a:gdLst>
            <a:ahLst/>
            <a:cxnLst>
              <a:cxn ang="0">
                <a:pos x="connsiteX0" y="connsiteY0"/>
              </a:cxn>
              <a:cxn ang="0">
                <a:pos x="connsiteX1" y="connsiteY1"/>
              </a:cxn>
              <a:cxn ang="0">
                <a:pos x="connsiteX2" y="connsiteY2"/>
              </a:cxn>
              <a:cxn ang="0">
                <a:pos x="connsiteX3" y="connsiteY3"/>
              </a:cxn>
            </a:cxnLst>
            <a:rect l="l" t="t" r="r" b="b"/>
            <a:pathLst>
              <a:path w="7285285" h="1530912">
                <a:moveTo>
                  <a:pt x="0" y="0"/>
                </a:moveTo>
                <a:lnTo>
                  <a:pt x="7042398" y="5852"/>
                </a:lnTo>
                <a:cubicBezTo>
                  <a:pt x="7176541" y="5852"/>
                  <a:pt x="7285285" y="114596"/>
                  <a:pt x="7285285" y="248739"/>
                </a:cubicBezTo>
                <a:lnTo>
                  <a:pt x="7284328" y="1530912"/>
                </a:lnTo>
              </a:path>
            </a:pathLst>
          </a:custGeom>
          <a:noFill/>
          <a:ln w="6350" cap="rnd">
            <a:solidFill>
              <a:schemeClr val="tx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cxnSp>
        <p:nvCxnSpPr>
          <p:cNvPr id="5" name="Gerader Verbinder 4">
            <a:extLst>
              <a:ext uri="{FF2B5EF4-FFF2-40B4-BE49-F238E27FC236}">
                <a16:creationId xmlns:a16="http://schemas.microsoft.com/office/drawing/2014/main" id="{0A183865-46FD-4F6D-8CD3-AB7C45A603E0}"/>
              </a:ext>
            </a:extLst>
          </p:cNvPr>
          <p:cNvCxnSpPr>
            <a:cxnSpLocks/>
          </p:cNvCxnSpPr>
          <p:nvPr userDrawn="1"/>
        </p:nvCxnSpPr>
        <p:spPr>
          <a:xfrm>
            <a:off x="3771" y="4819650"/>
            <a:ext cx="554579" cy="0"/>
          </a:xfrm>
          <a:prstGeom prst="line">
            <a:avLst/>
          </a:prstGeom>
          <a:ln w="12700" cap="rnd">
            <a:solidFill>
              <a:schemeClr val="tx2"/>
            </a:solidFill>
            <a:prstDash val="sysDot"/>
          </a:ln>
        </p:spPr>
        <p:style>
          <a:lnRef idx="1">
            <a:schemeClr val="accent1"/>
          </a:lnRef>
          <a:fillRef idx="0">
            <a:schemeClr val="accent1"/>
          </a:fillRef>
          <a:effectRef idx="0">
            <a:schemeClr val="accent1"/>
          </a:effectRef>
          <a:fontRef idx="minor">
            <a:schemeClr val="tx1"/>
          </a:fontRef>
        </p:style>
      </p:cxnSp>
      <p:sp>
        <p:nvSpPr>
          <p:cNvPr id="39" name="Textplatzhalter 38">
            <a:extLst>
              <a:ext uri="{FF2B5EF4-FFF2-40B4-BE49-F238E27FC236}">
                <a16:creationId xmlns:a16="http://schemas.microsoft.com/office/drawing/2014/main" id="{E1C9CEE8-B2F8-411F-B0B2-0818DF30C487}"/>
              </a:ext>
            </a:extLst>
          </p:cNvPr>
          <p:cNvSpPr>
            <a:spLocks noGrp="1"/>
          </p:cNvSpPr>
          <p:nvPr>
            <p:ph type="body" sz="quarter" idx="34" hasCustomPrompt="1"/>
          </p:nvPr>
        </p:nvSpPr>
        <p:spPr>
          <a:xfrm>
            <a:off x="507600" y="4481862"/>
            <a:ext cx="2225659" cy="183650"/>
          </a:xfrm>
        </p:spPr>
        <p:txBody>
          <a:bodyPr lIns="0" tIns="0" rIns="0" bIns="0" anchor="b">
            <a:noAutofit/>
          </a:bodyPr>
          <a:lstStyle>
            <a:lvl1pPr marL="0" indent="0">
              <a:lnSpc>
                <a:spcPct val="110000"/>
              </a:lnSpc>
              <a:buNone/>
              <a:defRPr sz="1500" spc="20" baseline="0">
                <a:solidFill>
                  <a:schemeClr val="accent1"/>
                </a:solidFill>
                <a:latin typeface="Work Sans Medium" pitchFamily="2" charset="0"/>
              </a:defRPr>
            </a:lvl1pPr>
            <a:lvl2pPr marL="457200" indent="0">
              <a:buNone/>
              <a:defRPr sz="1100">
                <a:latin typeface="Work Sans Light" pitchFamily="2" charset="0"/>
              </a:defRPr>
            </a:lvl2pPr>
            <a:lvl3pPr marL="914400" indent="0">
              <a:buNone/>
              <a:defRPr sz="1100">
                <a:latin typeface="Work Sans Light" pitchFamily="2" charset="0"/>
              </a:defRPr>
            </a:lvl3pPr>
            <a:lvl4pPr marL="1371600" indent="0">
              <a:buNone/>
              <a:defRPr sz="1100">
                <a:latin typeface="Work Sans Light" pitchFamily="2" charset="0"/>
              </a:defRPr>
            </a:lvl4pPr>
            <a:lvl5pPr marL="1828800" indent="0">
              <a:buNone/>
              <a:defRPr sz="1100">
                <a:latin typeface="Work Sans Light" pitchFamily="2" charset="0"/>
              </a:defRPr>
            </a:lvl5pPr>
          </a:lstStyle>
          <a:p>
            <a:pPr lvl="0"/>
            <a:r>
              <a:rPr lang="en-US" noProof="0"/>
              <a:t>Firstname Lastname</a:t>
            </a:r>
          </a:p>
        </p:txBody>
      </p:sp>
      <p:sp>
        <p:nvSpPr>
          <p:cNvPr id="41" name="Textplatzhalter 40">
            <a:extLst>
              <a:ext uri="{FF2B5EF4-FFF2-40B4-BE49-F238E27FC236}">
                <a16:creationId xmlns:a16="http://schemas.microsoft.com/office/drawing/2014/main" id="{B33068DD-DAE5-4E3F-BD52-0663D6B73A9B}"/>
              </a:ext>
            </a:extLst>
          </p:cNvPr>
          <p:cNvSpPr>
            <a:spLocks noGrp="1"/>
          </p:cNvSpPr>
          <p:nvPr>
            <p:ph type="body" sz="quarter" idx="35" hasCustomPrompt="1"/>
          </p:nvPr>
        </p:nvSpPr>
        <p:spPr>
          <a:xfrm>
            <a:off x="507600" y="4980473"/>
            <a:ext cx="2225660" cy="183649"/>
          </a:xfrm>
        </p:spPr>
        <p:txBody>
          <a:bodyPr lIns="0" tIns="0" rIns="0" bIns="0">
            <a:noAutofit/>
          </a:bodyPr>
          <a:lstStyle>
            <a:lvl1pPr marL="0" indent="0">
              <a:lnSpc>
                <a:spcPct val="110000"/>
              </a:lnSpc>
              <a:spcBef>
                <a:spcPts val="0"/>
              </a:spcBef>
              <a:buNone/>
              <a:defRPr sz="1500" b="0" i="0" spc="20" baseline="0">
                <a:solidFill>
                  <a:schemeClr val="tx1"/>
                </a:solidFill>
                <a:latin typeface="Work Sans Light" charset="0"/>
                <a:ea typeface="Work Sans Light" charset="0"/>
                <a:cs typeface="Work Sans Light" charset="0"/>
              </a:defRPr>
            </a:lvl1pPr>
            <a:lvl2pPr marL="457200" indent="0">
              <a:buNone/>
              <a:defRPr sz="1100">
                <a:latin typeface="+mn-lt"/>
              </a:defRPr>
            </a:lvl2pPr>
            <a:lvl3pPr marL="914400" indent="0">
              <a:buNone/>
              <a:defRPr sz="1100">
                <a:latin typeface="+mn-lt"/>
              </a:defRPr>
            </a:lvl3pPr>
            <a:lvl4pPr marL="1371600" indent="0">
              <a:buNone/>
              <a:defRPr sz="1100">
                <a:latin typeface="+mn-lt"/>
              </a:defRPr>
            </a:lvl4pPr>
            <a:lvl5pPr marL="1828800" indent="0">
              <a:buNone/>
              <a:defRPr sz="1100">
                <a:latin typeface="+mn-lt"/>
              </a:defRPr>
            </a:lvl5pPr>
          </a:lstStyle>
          <a:p>
            <a:pPr lvl="0"/>
            <a:r>
              <a:rPr lang="en-US" noProof="0"/>
              <a:t>Job Title</a:t>
            </a:r>
          </a:p>
        </p:txBody>
      </p:sp>
      <p:sp>
        <p:nvSpPr>
          <p:cNvPr id="7" name="Fußzeilenplatzhalter 6">
            <a:extLst>
              <a:ext uri="{FF2B5EF4-FFF2-40B4-BE49-F238E27FC236}">
                <a16:creationId xmlns:a16="http://schemas.microsoft.com/office/drawing/2014/main" id="{693A584A-71BF-4C94-839B-80A5F8A76060}"/>
              </a:ext>
            </a:extLst>
          </p:cNvPr>
          <p:cNvSpPr>
            <a:spLocks noGrp="1"/>
          </p:cNvSpPr>
          <p:nvPr>
            <p:ph type="ftr" sz="quarter" idx="52"/>
          </p:nvPr>
        </p:nvSpPr>
        <p:spPr/>
        <p:txBody>
          <a:bodyPr/>
          <a:lstStyle/>
          <a:p>
            <a:r>
              <a:rPr lang="en-US" noProof="0"/>
              <a:t>Copyright © SUSE 2020</a:t>
            </a:r>
          </a:p>
        </p:txBody>
      </p:sp>
      <p:sp>
        <p:nvSpPr>
          <p:cNvPr id="8" name="Foliennummernplatzhalter 7">
            <a:extLst>
              <a:ext uri="{FF2B5EF4-FFF2-40B4-BE49-F238E27FC236}">
                <a16:creationId xmlns:a16="http://schemas.microsoft.com/office/drawing/2014/main" id="{66979156-E22A-4C57-A272-EBDBE1C313A4}"/>
              </a:ext>
            </a:extLst>
          </p:cNvPr>
          <p:cNvSpPr>
            <a:spLocks noGrp="1"/>
          </p:cNvSpPr>
          <p:nvPr>
            <p:ph type="sldNum" sz="quarter" idx="53"/>
          </p:nvPr>
        </p:nvSpPr>
        <p:spPr/>
        <p:txBody>
          <a:bodyPr/>
          <a:lstStyle/>
          <a:p>
            <a:fld id="{E27944A3-C911-4B20-B8AF-AE5B92A5478B}" type="slidenum">
              <a:rPr lang="en-US" noProof="0" smtClean="0"/>
              <a:pPr/>
              <a:t>‹#›</a:t>
            </a:fld>
            <a:endParaRPr lang="en-US" noProof="0"/>
          </a:p>
        </p:txBody>
      </p:sp>
      <p:sp>
        <p:nvSpPr>
          <p:cNvPr id="24" name="Textplatzhalter 40">
            <a:extLst>
              <a:ext uri="{FF2B5EF4-FFF2-40B4-BE49-F238E27FC236}">
                <a16:creationId xmlns:a16="http://schemas.microsoft.com/office/drawing/2014/main" id="{B33068DD-DAE5-4E3F-BD52-0663D6B73A9B}"/>
              </a:ext>
            </a:extLst>
          </p:cNvPr>
          <p:cNvSpPr>
            <a:spLocks noGrp="1"/>
          </p:cNvSpPr>
          <p:nvPr>
            <p:ph type="body" sz="quarter" idx="54" hasCustomPrompt="1"/>
          </p:nvPr>
        </p:nvSpPr>
        <p:spPr>
          <a:xfrm>
            <a:off x="507599" y="5260553"/>
            <a:ext cx="2225661" cy="406197"/>
          </a:xfrm>
        </p:spPr>
        <p:txBody>
          <a:bodyPr lIns="0" tIns="0" rIns="0" bIns="0">
            <a:noAutofit/>
          </a:bodyPr>
          <a:lstStyle>
            <a:lvl1pPr marL="0" indent="0">
              <a:lnSpc>
                <a:spcPct val="110000"/>
              </a:lnSpc>
              <a:spcBef>
                <a:spcPts val="0"/>
              </a:spcBef>
              <a:buNone/>
              <a:defRPr sz="1100" spc="20" baseline="0">
                <a:solidFill>
                  <a:schemeClr val="tx1"/>
                </a:solidFill>
                <a:latin typeface="+mn-lt"/>
              </a:defRPr>
            </a:lvl1pPr>
            <a:lvl2pPr marL="457200" indent="0">
              <a:buNone/>
              <a:defRPr sz="1100">
                <a:latin typeface="+mn-lt"/>
              </a:defRPr>
            </a:lvl2pPr>
            <a:lvl3pPr marL="914400" indent="0">
              <a:buNone/>
              <a:defRPr sz="1100">
                <a:latin typeface="+mn-lt"/>
              </a:defRPr>
            </a:lvl3pPr>
            <a:lvl4pPr marL="1371600" indent="0">
              <a:buNone/>
              <a:defRPr sz="1100">
                <a:latin typeface="+mn-lt"/>
              </a:defRPr>
            </a:lvl4pPr>
            <a:lvl5pPr marL="1828800" indent="0">
              <a:buNone/>
              <a:defRPr sz="1100">
                <a:latin typeface="+mn-lt"/>
              </a:defRPr>
            </a:lvl5pPr>
          </a:lstStyle>
          <a:p>
            <a:pPr lvl="0"/>
            <a:r>
              <a:rPr lang="en-US" noProof="0"/>
              <a:t>forename.surename@suse.com</a:t>
            </a:r>
            <a:br>
              <a:rPr lang="en-US" noProof="0"/>
            </a:br>
            <a:r>
              <a:rPr lang="en-US" noProof="0"/>
              <a:t>+49 123 456 789</a:t>
            </a:r>
          </a:p>
        </p:txBody>
      </p:sp>
      <p:sp>
        <p:nvSpPr>
          <p:cNvPr id="26" name="Bildplatzhalter 9">
            <a:extLst>
              <a:ext uri="{FF2B5EF4-FFF2-40B4-BE49-F238E27FC236}">
                <a16:creationId xmlns:a16="http://schemas.microsoft.com/office/drawing/2014/main" id="{E99C17E0-B794-2541-B6BC-8ABEC0D45684}"/>
              </a:ext>
            </a:extLst>
          </p:cNvPr>
          <p:cNvSpPr>
            <a:spLocks noGrp="1"/>
          </p:cNvSpPr>
          <p:nvPr>
            <p:ph type="pic" sz="quarter" idx="55"/>
          </p:nvPr>
        </p:nvSpPr>
        <p:spPr>
          <a:xfrm>
            <a:off x="2964037" y="1758299"/>
            <a:ext cx="2225660" cy="2522101"/>
          </a:xfrm>
          <a:prstGeom prst="roundRect">
            <a:avLst>
              <a:gd name="adj" fmla="val 11553"/>
            </a:avLst>
          </a:prstGeom>
          <a:solidFill>
            <a:schemeClr val="bg2"/>
          </a:solidFill>
        </p:spPr>
        <p:txBody>
          <a:bodyPr lIns="0" tIns="1080000" rIns="0" bIns="0" anchor="ctr" anchorCtr="1">
            <a:noAutofit/>
          </a:bodyPr>
          <a:lstStyle>
            <a:lvl1pPr marL="0" indent="0" algn="ctr">
              <a:buNone/>
              <a:defRPr sz="1500">
                <a:solidFill>
                  <a:schemeClr val="accent3"/>
                </a:solidFill>
                <a:latin typeface="+mj-lt"/>
              </a:defRPr>
            </a:lvl1pPr>
          </a:lstStyle>
          <a:p>
            <a:r>
              <a:rPr lang="en-US" noProof="0"/>
              <a:t>Click icon to add picture</a:t>
            </a:r>
          </a:p>
        </p:txBody>
      </p:sp>
      <p:sp>
        <p:nvSpPr>
          <p:cNvPr id="27" name="Textplatzhalter 38">
            <a:extLst>
              <a:ext uri="{FF2B5EF4-FFF2-40B4-BE49-F238E27FC236}">
                <a16:creationId xmlns:a16="http://schemas.microsoft.com/office/drawing/2014/main" id="{E1C9CEE8-B2F8-411F-B0B2-0818DF30C487}"/>
              </a:ext>
            </a:extLst>
          </p:cNvPr>
          <p:cNvSpPr>
            <a:spLocks noGrp="1"/>
          </p:cNvSpPr>
          <p:nvPr>
            <p:ph type="body" sz="quarter" idx="56" hasCustomPrompt="1"/>
          </p:nvPr>
        </p:nvSpPr>
        <p:spPr>
          <a:xfrm>
            <a:off x="2964038" y="4481862"/>
            <a:ext cx="2225659" cy="183650"/>
          </a:xfrm>
        </p:spPr>
        <p:txBody>
          <a:bodyPr lIns="0" tIns="0" rIns="0" bIns="0" anchor="b">
            <a:noAutofit/>
          </a:bodyPr>
          <a:lstStyle>
            <a:lvl1pPr marL="0" indent="0">
              <a:lnSpc>
                <a:spcPct val="110000"/>
              </a:lnSpc>
              <a:buNone/>
              <a:defRPr sz="1500" spc="20" baseline="0">
                <a:solidFill>
                  <a:schemeClr val="accent1"/>
                </a:solidFill>
                <a:latin typeface="Work Sans Medium" pitchFamily="2" charset="0"/>
              </a:defRPr>
            </a:lvl1pPr>
            <a:lvl2pPr marL="457200" indent="0">
              <a:buNone/>
              <a:defRPr sz="1100">
                <a:latin typeface="Work Sans Light" pitchFamily="2" charset="0"/>
              </a:defRPr>
            </a:lvl2pPr>
            <a:lvl3pPr marL="914400" indent="0">
              <a:buNone/>
              <a:defRPr sz="1100">
                <a:latin typeface="Work Sans Light" pitchFamily="2" charset="0"/>
              </a:defRPr>
            </a:lvl3pPr>
            <a:lvl4pPr marL="1371600" indent="0">
              <a:buNone/>
              <a:defRPr sz="1100">
                <a:latin typeface="Work Sans Light" pitchFamily="2" charset="0"/>
              </a:defRPr>
            </a:lvl4pPr>
            <a:lvl5pPr marL="1828800" indent="0">
              <a:buNone/>
              <a:defRPr sz="1100">
                <a:latin typeface="Work Sans Light" pitchFamily="2" charset="0"/>
              </a:defRPr>
            </a:lvl5pPr>
          </a:lstStyle>
          <a:p>
            <a:pPr lvl="0"/>
            <a:r>
              <a:rPr lang="en-US" noProof="0"/>
              <a:t>Firstname Lastname</a:t>
            </a:r>
          </a:p>
        </p:txBody>
      </p:sp>
      <p:sp>
        <p:nvSpPr>
          <p:cNvPr id="28" name="Textplatzhalter 40">
            <a:extLst>
              <a:ext uri="{FF2B5EF4-FFF2-40B4-BE49-F238E27FC236}">
                <a16:creationId xmlns:a16="http://schemas.microsoft.com/office/drawing/2014/main" id="{B33068DD-DAE5-4E3F-BD52-0663D6B73A9B}"/>
              </a:ext>
            </a:extLst>
          </p:cNvPr>
          <p:cNvSpPr>
            <a:spLocks noGrp="1"/>
          </p:cNvSpPr>
          <p:nvPr>
            <p:ph type="body" sz="quarter" idx="57" hasCustomPrompt="1"/>
          </p:nvPr>
        </p:nvSpPr>
        <p:spPr>
          <a:xfrm>
            <a:off x="2964038" y="4980473"/>
            <a:ext cx="2225660" cy="183649"/>
          </a:xfrm>
        </p:spPr>
        <p:txBody>
          <a:bodyPr lIns="0" tIns="0" rIns="0" bIns="0">
            <a:noAutofit/>
          </a:bodyPr>
          <a:lstStyle>
            <a:lvl1pPr marL="0" indent="0">
              <a:lnSpc>
                <a:spcPct val="110000"/>
              </a:lnSpc>
              <a:spcBef>
                <a:spcPts val="0"/>
              </a:spcBef>
              <a:buNone/>
              <a:defRPr sz="1500" b="0" i="0" spc="20" baseline="0">
                <a:solidFill>
                  <a:schemeClr val="tx1"/>
                </a:solidFill>
                <a:latin typeface="Work Sans Light" charset="0"/>
                <a:ea typeface="Work Sans Light" charset="0"/>
                <a:cs typeface="Work Sans Light" charset="0"/>
              </a:defRPr>
            </a:lvl1pPr>
            <a:lvl2pPr marL="457200" indent="0">
              <a:buNone/>
              <a:defRPr sz="1100">
                <a:latin typeface="+mn-lt"/>
              </a:defRPr>
            </a:lvl2pPr>
            <a:lvl3pPr marL="914400" indent="0">
              <a:buNone/>
              <a:defRPr sz="1100">
                <a:latin typeface="+mn-lt"/>
              </a:defRPr>
            </a:lvl3pPr>
            <a:lvl4pPr marL="1371600" indent="0">
              <a:buNone/>
              <a:defRPr sz="1100">
                <a:latin typeface="+mn-lt"/>
              </a:defRPr>
            </a:lvl4pPr>
            <a:lvl5pPr marL="1828800" indent="0">
              <a:buNone/>
              <a:defRPr sz="1100">
                <a:latin typeface="+mn-lt"/>
              </a:defRPr>
            </a:lvl5pPr>
          </a:lstStyle>
          <a:p>
            <a:pPr lvl="0"/>
            <a:r>
              <a:rPr lang="en-US" noProof="0"/>
              <a:t>Job Title</a:t>
            </a:r>
          </a:p>
        </p:txBody>
      </p:sp>
      <p:sp>
        <p:nvSpPr>
          <p:cNvPr id="29" name="Textplatzhalter 40">
            <a:extLst>
              <a:ext uri="{FF2B5EF4-FFF2-40B4-BE49-F238E27FC236}">
                <a16:creationId xmlns:a16="http://schemas.microsoft.com/office/drawing/2014/main" id="{B33068DD-DAE5-4E3F-BD52-0663D6B73A9B}"/>
              </a:ext>
            </a:extLst>
          </p:cNvPr>
          <p:cNvSpPr>
            <a:spLocks noGrp="1"/>
          </p:cNvSpPr>
          <p:nvPr>
            <p:ph type="body" sz="quarter" idx="58" hasCustomPrompt="1"/>
          </p:nvPr>
        </p:nvSpPr>
        <p:spPr>
          <a:xfrm>
            <a:off x="2964037" y="5260553"/>
            <a:ext cx="2225661" cy="406197"/>
          </a:xfrm>
        </p:spPr>
        <p:txBody>
          <a:bodyPr lIns="0" tIns="0" rIns="0" bIns="0">
            <a:noAutofit/>
          </a:bodyPr>
          <a:lstStyle>
            <a:lvl1pPr marL="0" indent="0">
              <a:lnSpc>
                <a:spcPct val="110000"/>
              </a:lnSpc>
              <a:spcBef>
                <a:spcPts val="0"/>
              </a:spcBef>
              <a:buNone/>
              <a:defRPr sz="1100" spc="20" baseline="0">
                <a:solidFill>
                  <a:schemeClr val="tx1"/>
                </a:solidFill>
                <a:latin typeface="+mn-lt"/>
              </a:defRPr>
            </a:lvl1pPr>
            <a:lvl2pPr marL="457200" indent="0">
              <a:buNone/>
              <a:defRPr sz="1100">
                <a:latin typeface="+mn-lt"/>
              </a:defRPr>
            </a:lvl2pPr>
            <a:lvl3pPr marL="914400" indent="0">
              <a:buNone/>
              <a:defRPr sz="1100">
                <a:latin typeface="+mn-lt"/>
              </a:defRPr>
            </a:lvl3pPr>
            <a:lvl4pPr marL="1371600" indent="0">
              <a:buNone/>
              <a:defRPr sz="1100">
                <a:latin typeface="+mn-lt"/>
              </a:defRPr>
            </a:lvl4pPr>
            <a:lvl5pPr marL="1828800" indent="0">
              <a:buNone/>
              <a:defRPr sz="1100">
                <a:latin typeface="+mn-lt"/>
              </a:defRPr>
            </a:lvl5pPr>
          </a:lstStyle>
          <a:p>
            <a:pPr lvl="0"/>
            <a:r>
              <a:rPr lang="en-US" noProof="0"/>
              <a:t>forename.surename@suse.com</a:t>
            </a:r>
            <a:br>
              <a:rPr lang="en-US" noProof="0"/>
            </a:br>
            <a:r>
              <a:rPr lang="en-US" noProof="0"/>
              <a:t>+49 123 456 789</a:t>
            </a:r>
          </a:p>
        </p:txBody>
      </p:sp>
      <p:sp>
        <p:nvSpPr>
          <p:cNvPr id="30" name="Bildplatzhalter 9">
            <a:extLst>
              <a:ext uri="{FF2B5EF4-FFF2-40B4-BE49-F238E27FC236}">
                <a16:creationId xmlns:a16="http://schemas.microsoft.com/office/drawing/2014/main" id="{E99C17E0-B794-2541-B6BC-8ABEC0D45684}"/>
              </a:ext>
            </a:extLst>
          </p:cNvPr>
          <p:cNvSpPr>
            <a:spLocks noGrp="1"/>
          </p:cNvSpPr>
          <p:nvPr>
            <p:ph type="pic" sz="quarter" idx="59"/>
          </p:nvPr>
        </p:nvSpPr>
        <p:spPr>
          <a:xfrm>
            <a:off x="5420474" y="1758299"/>
            <a:ext cx="2225660" cy="2522101"/>
          </a:xfrm>
          <a:prstGeom prst="roundRect">
            <a:avLst>
              <a:gd name="adj" fmla="val 11553"/>
            </a:avLst>
          </a:prstGeom>
          <a:solidFill>
            <a:schemeClr val="bg2"/>
          </a:solidFill>
        </p:spPr>
        <p:txBody>
          <a:bodyPr lIns="0" tIns="1080000" rIns="0" bIns="0" anchor="ctr" anchorCtr="1">
            <a:noAutofit/>
          </a:bodyPr>
          <a:lstStyle>
            <a:lvl1pPr marL="0" indent="0" algn="ctr">
              <a:buNone/>
              <a:defRPr sz="1500">
                <a:solidFill>
                  <a:schemeClr val="accent3"/>
                </a:solidFill>
                <a:latin typeface="+mj-lt"/>
              </a:defRPr>
            </a:lvl1pPr>
          </a:lstStyle>
          <a:p>
            <a:r>
              <a:rPr lang="en-US" noProof="0"/>
              <a:t>Click icon to add picture</a:t>
            </a:r>
          </a:p>
        </p:txBody>
      </p:sp>
      <p:sp>
        <p:nvSpPr>
          <p:cNvPr id="31" name="Textplatzhalter 38">
            <a:extLst>
              <a:ext uri="{FF2B5EF4-FFF2-40B4-BE49-F238E27FC236}">
                <a16:creationId xmlns:a16="http://schemas.microsoft.com/office/drawing/2014/main" id="{E1C9CEE8-B2F8-411F-B0B2-0818DF30C487}"/>
              </a:ext>
            </a:extLst>
          </p:cNvPr>
          <p:cNvSpPr>
            <a:spLocks noGrp="1"/>
          </p:cNvSpPr>
          <p:nvPr>
            <p:ph type="body" sz="quarter" idx="60" hasCustomPrompt="1"/>
          </p:nvPr>
        </p:nvSpPr>
        <p:spPr>
          <a:xfrm>
            <a:off x="5420475" y="4481862"/>
            <a:ext cx="2225659" cy="183650"/>
          </a:xfrm>
        </p:spPr>
        <p:txBody>
          <a:bodyPr lIns="0" tIns="0" rIns="0" bIns="0" anchor="b">
            <a:noAutofit/>
          </a:bodyPr>
          <a:lstStyle>
            <a:lvl1pPr marL="0" indent="0">
              <a:lnSpc>
                <a:spcPct val="110000"/>
              </a:lnSpc>
              <a:buNone/>
              <a:defRPr sz="1500" spc="20" baseline="0">
                <a:solidFill>
                  <a:schemeClr val="accent1"/>
                </a:solidFill>
                <a:latin typeface="Work Sans Medium" pitchFamily="2" charset="0"/>
              </a:defRPr>
            </a:lvl1pPr>
            <a:lvl2pPr marL="457200" indent="0">
              <a:buNone/>
              <a:defRPr sz="1100">
                <a:latin typeface="Work Sans Light" pitchFamily="2" charset="0"/>
              </a:defRPr>
            </a:lvl2pPr>
            <a:lvl3pPr marL="914400" indent="0">
              <a:buNone/>
              <a:defRPr sz="1100">
                <a:latin typeface="Work Sans Light" pitchFamily="2" charset="0"/>
              </a:defRPr>
            </a:lvl3pPr>
            <a:lvl4pPr marL="1371600" indent="0">
              <a:buNone/>
              <a:defRPr sz="1100">
                <a:latin typeface="Work Sans Light" pitchFamily="2" charset="0"/>
              </a:defRPr>
            </a:lvl4pPr>
            <a:lvl5pPr marL="1828800" indent="0">
              <a:buNone/>
              <a:defRPr sz="1100">
                <a:latin typeface="Work Sans Light" pitchFamily="2" charset="0"/>
              </a:defRPr>
            </a:lvl5pPr>
          </a:lstStyle>
          <a:p>
            <a:pPr lvl="0"/>
            <a:r>
              <a:rPr lang="en-US" noProof="0"/>
              <a:t>Firstname Lastname</a:t>
            </a:r>
          </a:p>
        </p:txBody>
      </p:sp>
      <p:sp>
        <p:nvSpPr>
          <p:cNvPr id="32" name="Textplatzhalter 40">
            <a:extLst>
              <a:ext uri="{FF2B5EF4-FFF2-40B4-BE49-F238E27FC236}">
                <a16:creationId xmlns:a16="http://schemas.microsoft.com/office/drawing/2014/main" id="{B33068DD-DAE5-4E3F-BD52-0663D6B73A9B}"/>
              </a:ext>
            </a:extLst>
          </p:cNvPr>
          <p:cNvSpPr>
            <a:spLocks noGrp="1"/>
          </p:cNvSpPr>
          <p:nvPr>
            <p:ph type="body" sz="quarter" idx="61" hasCustomPrompt="1"/>
          </p:nvPr>
        </p:nvSpPr>
        <p:spPr>
          <a:xfrm>
            <a:off x="5420475" y="4980473"/>
            <a:ext cx="2225660" cy="183649"/>
          </a:xfrm>
        </p:spPr>
        <p:txBody>
          <a:bodyPr lIns="0" tIns="0" rIns="0" bIns="0">
            <a:noAutofit/>
          </a:bodyPr>
          <a:lstStyle>
            <a:lvl1pPr marL="0" indent="0">
              <a:lnSpc>
                <a:spcPct val="110000"/>
              </a:lnSpc>
              <a:spcBef>
                <a:spcPts val="0"/>
              </a:spcBef>
              <a:buNone/>
              <a:defRPr sz="1500" b="0" i="0" spc="20" baseline="0">
                <a:solidFill>
                  <a:schemeClr val="tx1"/>
                </a:solidFill>
                <a:latin typeface="Work Sans Light" charset="0"/>
                <a:ea typeface="Work Sans Light" charset="0"/>
                <a:cs typeface="Work Sans Light" charset="0"/>
              </a:defRPr>
            </a:lvl1pPr>
            <a:lvl2pPr marL="457200" indent="0">
              <a:buNone/>
              <a:defRPr sz="1100">
                <a:latin typeface="+mn-lt"/>
              </a:defRPr>
            </a:lvl2pPr>
            <a:lvl3pPr marL="914400" indent="0">
              <a:buNone/>
              <a:defRPr sz="1100">
                <a:latin typeface="+mn-lt"/>
              </a:defRPr>
            </a:lvl3pPr>
            <a:lvl4pPr marL="1371600" indent="0">
              <a:buNone/>
              <a:defRPr sz="1100">
                <a:latin typeface="+mn-lt"/>
              </a:defRPr>
            </a:lvl4pPr>
            <a:lvl5pPr marL="1828800" indent="0">
              <a:buNone/>
              <a:defRPr sz="1100">
                <a:latin typeface="+mn-lt"/>
              </a:defRPr>
            </a:lvl5pPr>
          </a:lstStyle>
          <a:p>
            <a:pPr lvl="0"/>
            <a:r>
              <a:rPr lang="en-US" noProof="0"/>
              <a:t>Job Title</a:t>
            </a:r>
          </a:p>
        </p:txBody>
      </p:sp>
      <p:sp>
        <p:nvSpPr>
          <p:cNvPr id="33" name="Textplatzhalter 40">
            <a:extLst>
              <a:ext uri="{FF2B5EF4-FFF2-40B4-BE49-F238E27FC236}">
                <a16:creationId xmlns:a16="http://schemas.microsoft.com/office/drawing/2014/main" id="{B33068DD-DAE5-4E3F-BD52-0663D6B73A9B}"/>
              </a:ext>
            </a:extLst>
          </p:cNvPr>
          <p:cNvSpPr>
            <a:spLocks noGrp="1"/>
          </p:cNvSpPr>
          <p:nvPr>
            <p:ph type="body" sz="quarter" idx="62" hasCustomPrompt="1"/>
          </p:nvPr>
        </p:nvSpPr>
        <p:spPr>
          <a:xfrm>
            <a:off x="5420474" y="5260553"/>
            <a:ext cx="2225661" cy="406197"/>
          </a:xfrm>
        </p:spPr>
        <p:txBody>
          <a:bodyPr lIns="0" tIns="0" rIns="0" bIns="0">
            <a:noAutofit/>
          </a:bodyPr>
          <a:lstStyle>
            <a:lvl1pPr marL="0" indent="0">
              <a:lnSpc>
                <a:spcPct val="110000"/>
              </a:lnSpc>
              <a:spcBef>
                <a:spcPts val="0"/>
              </a:spcBef>
              <a:buNone/>
              <a:defRPr sz="1100" spc="20" baseline="0">
                <a:solidFill>
                  <a:schemeClr val="tx1"/>
                </a:solidFill>
                <a:latin typeface="+mn-lt"/>
              </a:defRPr>
            </a:lvl1pPr>
            <a:lvl2pPr marL="457200" indent="0">
              <a:buNone/>
              <a:defRPr sz="1100">
                <a:latin typeface="+mn-lt"/>
              </a:defRPr>
            </a:lvl2pPr>
            <a:lvl3pPr marL="914400" indent="0">
              <a:buNone/>
              <a:defRPr sz="1100">
                <a:latin typeface="+mn-lt"/>
              </a:defRPr>
            </a:lvl3pPr>
            <a:lvl4pPr marL="1371600" indent="0">
              <a:buNone/>
              <a:defRPr sz="1100">
                <a:latin typeface="+mn-lt"/>
              </a:defRPr>
            </a:lvl4pPr>
            <a:lvl5pPr marL="1828800" indent="0">
              <a:buNone/>
              <a:defRPr sz="1100">
                <a:latin typeface="+mn-lt"/>
              </a:defRPr>
            </a:lvl5pPr>
          </a:lstStyle>
          <a:p>
            <a:pPr lvl="0"/>
            <a:r>
              <a:rPr lang="en-US" noProof="0"/>
              <a:t>forename.surename@suse.com</a:t>
            </a:r>
            <a:br>
              <a:rPr lang="en-US" noProof="0"/>
            </a:br>
            <a:r>
              <a:rPr lang="en-US" noProof="0"/>
              <a:t>+49 123 456 789</a:t>
            </a:r>
          </a:p>
        </p:txBody>
      </p:sp>
      <p:sp>
        <p:nvSpPr>
          <p:cNvPr id="34" name="Bildplatzhalter 9">
            <a:extLst>
              <a:ext uri="{FF2B5EF4-FFF2-40B4-BE49-F238E27FC236}">
                <a16:creationId xmlns:a16="http://schemas.microsoft.com/office/drawing/2014/main" id="{E99C17E0-B794-2541-B6BC-8ABEC0D45684}"/>
              </a:ext>
            </a:extLst>
          </p:cNvPr>
          <p:cNvSpPr>
            <a:spLocks noGrp="1"/>
          </p:cNvSpPr>
          <p:nvPr>
            <p:ph type="pic" sz="quarter" idx="63"/>
          </p:nvPr>
        </p:nvSpPr>
        <p:spPr>
          <a:xfrm>
            <a:off x="7876910" y="1758299"/>
            <a:ext cx="2225660" cy="2522101"/>
          </a:xfrm>
          <a:prstGeom prst="roundRect">
            <a:avLst>
              <a:gd name="adj" fmla="val 11553"/>
            </a:avLst>
          </a:prstGeom>
          <a:solidFill>
            <a:schemeClr val="bg2"/>
          </a:solidFill>
        </p:spPr>
        <p:txBody>
          <a:bodyPr lIns="0" tIns="1080000" rIns="0" bIns="0" anchor="ctr" anchorCtr="1">
            <a:noAutofit/>
          </a:bodyPr>
          <a:lstStyle>
            <a:lvl1pPr marL="0" indent="0" algn="ctr">
              <a:buNone/>
              <a:defRPr sz="1500">
                <a:solidFill>
                  <a:schemeClr val="accent3"/>
                </a:solidFill>
                <a:latin typeface="+mj-lt"/>
              </a:defRPr>
            </a:lvl1pPr>
          </a:lstStyle>
          <a:p>
            <a:r>
              <a:rPr lang="en-US" noProof="0"/>
              <a:t>Click icon to add picture</a:t>
            </a:r>
          </a:p>
        </p:txBody>
      </p:sp>
      <p:sp>
        <p:nvSpPr>
          <p:cNvPr id="35" name="Textplatzhalter 38">
            <a:extLst>
              <a:ext uri="{FF2B5EF4-FFF2-40B4-BE49-F238E27FC236}">
                <a16:creationId xmlns:a16="http://schemas.microsoft.com/office/drawing/2014/main" id="{E1C9CEE8-B2F8-411F-B0B2-0818DF30C487}"/>
              </a:ext>
            </a:extLst>
          </p:cNvPr>
          <p:cNvSpPr>
            <a:spLocks noGrp="1"/>
          </p:cNvSpPr>
          <p:nvPr>
            <p:ph type="body" sz="quarter" idx="64" hasCustomPrompt="1"/>
          </p:nvPr>
        </p:nvSpPr>
        <p:spPr>
          <a:xfrm>
            <a:off x="7876911" y="4481862"/>
            <a:ext cx="2225659" cy="183650"/>
          </a:xfrm>
        </p:spPr>
        <p:txBody>
          <a:bodyPr lIns="0" tIns="0" rIns="0" bIns="0" anchor="b">
            <a:noAutofit/>
          </a:bodyPr>
          <a:lstStyle>
            <a:lvl1pPr marL="0" indent="0">
              <a:lnSpc>
                <a:spcPct val="110000"/>
              </a:lnSpc>
              <a:buNone/>
              <a:defRPr sz="1500" spc="20" baseline="0">
                <a:solidFill>
                  <a:schemeClr val="accent1"/>
                </a:solidFill>
                <a:latin typeface="Work Sans Medium" pitchFamily="2" charset="0"/>
              </a:defRPr>
            </a:lvl1pPr>
            <a:lvl2pPr marL="457200" indent="0">
              <a:buNone/>
              <a:defRPr sz="1100">
                <a:latin typeface="Work Sans Light" pitchFamily="2" charset="0"/>
              </a:defRPr>
            </a:lvl2pPr>
            <a:lvl3pPr marL="914400" indent="0">
              <a:buNone/>
              <a:defRPr sz="1100">
                <a:latin typeface="Work Sans Light" pitchFamily="2" charset="0"/>
              </a:defRPr>
            </a:lvl3pPr>
            <a:lvl4pPr marL="1371600" indent="0">
              <a:buNone/>
              <a:defRPr sz="1100">
                <a:latin typeface="Work Sans Light" pitchFamily="2" charset="0"/>
              </a:defRPr>
            </a:lvl4pPr>
            <a:lvl5pPr marL="1828800" indent="0">
              <a:buNone/>
              <a:defRPr sz="1100">
                <a:latin typeface="Work Sans Light" pitchFamily="2" charset="0"/>
              </a:defRPr>
            </a:lvl5pPr>
          </a:lstStyle>
          <a:p>
            <a:pPr lvl="0"/>
            <a:r>
              <a:rPr lang="en-US" noProof="0"/>
              <a:t>Firstname Lastname</a:t>
            </a:r>
          </a:p>
        </p:txBody>
      </p:sp>
      <p:sp>
        <p:nvSpPr>
          <p:cNvPr id="36" name="Textplatzhalter 40">
            <a:extLst>
              <a:ext uri="{FF2B5EF4-FFF2-40B4-BE49-F238E27FC236}">
                <a16:creationId xmlns:a16="http://schemas.microsoft.com/office/drawing/2014/main" id="{B33068DD-DAE5-4E3F-BD52-0663D6B73A9B}"/>
              </a:ext>
            </a:extLst>
          </p:cNvPr>
          <p:cNvSpPr>
            <a:spLocks noGrp="1"/>
          </p:cNvSpPr>
          <p:nvPr>
            <p:ph type="body" sz="quarter" idx="65" hasCustomPrompt="1"/>
          </p:nvPr>
        </p:nvSpPr>
        <p:spPr>
          <a:xfrm>
            <a:off x="7876911" y="4980473"/>
            <a:ext cx="2225660" cy="183649"/>
          </a:xfrm>
        </p:spPr>
        <p:txBody>
          <a:bodyPr lIns="0" tIns="0" rIns="0" bIns="0">
            <a:noAutofit/>
          </a:bodyPr>
          <a:lstStyle>
            <a:lvl1pPr marL="0" indent="0">
              <a:lnSpc>
                <a:spcPct val="110000"/>
              </a:lnSpc>
              <a:spcBef>
                <a:spcPts val="0"/>
              </a:spcBef>
              <a:buNone/>
              <a:defRPr sz="1500" b="0" i="0" spc="20" baseline="0">
                <a:solidFill>
                  <a:schemeClr val="tx1"/>
                </a:solidFill>
                <a:latin typeface="Work Sans Light" charset="0"/>
                <a:ea typeface="Work Sans Light" charset="0"/>
                <a:cs typeface="Work Sans Light" charset="0"/>
              </a:defRPr>
            </a:lvl1pPr>
            <a:lvl2pPr marL="457200" indent="0">
              <a:buNone/>
              <a:defRPr sz="1100">
                <a:latin typeface="+mn-lt"/>
              </a:defRPr>
            </a:lvl2pPr>
            <a:lvl3pPr marL="914400" indent="0">
              <a:buNone/>
              <a:defRPr sz="1100">
                <a:latin typeface="+mn-lt"/>
              </a:defRPr>
            </a:lvl3pPr>
            <a:lvl4pPr marL="1371600" indent="0">
              <a:buNone/>
              <a:defRPr sz="1100">
                <a:latin typeface="+mn-lt"/>
              </a:defRPr>
            </a:lvl4pPr>
            <a:lvl5pPr marL="1828800" indent="0">
              <a:buNone/>
              <a:defRPr sz="1100">
                <a:latin typeface="+mn-lt"/>
              </a:defRPr>
            </a:lvl5pPr>
          </a:lstStyle>
          <a:p>
            <a:pPr lvl="0"/>
            <a:r>
              <a:rPr lang="en-US" noProof="0"/>
              <a:t>Job Title</a:t>
            </a:r>
          </a:p>
        </p:txBody>
      </p:sp>
      <p:sp>
        <p:nvSpPr>
          <p:cNvPr id="37" name="Textplatzhalter 40">
            <a:extLst>
              <a:ext uri="{FF2B5EF4-FFF2-40B4-BE49-F238E27FC236}">
                <a16:creationId xmlns:a16="http://schemas.microsoft.com/office/drawing/2014/main" id="{B33068DD-DAE5-4E3F-BD52-0663D6B73A9B}"/>
              </a:ext>
            </a:extLst>
          </p:cNvPr>
          <p:cNvSpPr>
            <a:spLocks noGrp="1"/>
          </p:cNvSpPr>
          <p:nvPr>
            <p:ph type="body" sz="quarter" idx="66" hasCustomPrompt="1"/>
          </p:nvPr>
        </p:nvSpPr>
        <p:spPr>
          <a:xfrm>
            <a:off x="7876910" y="5260553"/>
            <a:ext cx="2225661" cy="406197"/>
          </a:xfrm>
        </p:spPr>
        <p:txBody>
          <a:bodyPr lIns="0" tIns="0" rIns="0" bIns="0">
            <a:noAutofit/>
          </a:bodyPr>
          <a:lstStyle>
            <a:lvl1pPr marL="0" indent="0">
              <a:lnSpc>
                <a:spcPct val="110000"/>
              </a:lnSpc>
              <a:spcBef>
                <a:spcPts val="0"/>
              </a:spcBef>
              <a:buNone/>
              <a:defRPr sz="1100" spc="20" baseline="0">
                <a:solidFill>
                  <a:schemeClr val="tx1"/>
                </a:solidFill>
                <a:latin typeface="+mn-lt"/>
              </a:defRPr>
            </a:lvl1pPr>
            <a:lvl2pPr marL="457200" indent="0">
              <a:buNone/>
              <a:defRPr sz="1100">
                <a:latin typeface="+mn-lt"/>
              </a:defRPr>
            </a:lvl2pPr>
            <a:lvl3pPr marL="914400" indent="0">
              <a:buNone/>
              <a:defRPr sz="1100">
                <a:latin typeface="+mn-lt"/>
              </a:defRPr>
            </a:lvl3pPr>
            <a:lvl4pPr marL="1371600" indent="0">
              <a:buNone/>
              <a:defRPr sz="1100">
                <a:latin typeface="+mn-lt"/>
              </a:defRPr>
            </a:lvl4pPr>
            <a:lvl5pPr marL="1828800" indent="0">
              <a:buNone/>
              <a:defRPr sz="1100">
                <a:latin typeface="+mn-lt"/>
              </a:defRPr>
            </a:lvl5pPr>
          </a:lstStyle>
          <a:p>
            <a:pPr lvl="0"/>
            <a:r>
              <a:rPr lang="en-US" noProof="0"/>
              <a:t>forename.surename@suse.com</a:t>
            </a:r>
            <a:br>
              <a:rPr lang="en-US" noProof="0"/>
            </a:br>
            <a:r>
              <a:rPr lang="en-US" noProof="0"/>
              <a:t>+49 123 456 789</a:t>
            </a:r>
          </a:p>
        </p:txBody>
      </p:sp>
      <p:sp>
        <p:nvSpPr>
          <p:cNvPr id="23" name="Titel 1">
            <a:extLst>
              <a:ext uri="{FF2B5EF4-FFF2-40B4-BE49-F238E27FC236}">
                <a16:creationId xmlns:a16="http://schemas.microsoft.com/office/drawing/2014/main" id="{7EC0E870-1890-D343-B68A-8C5B1EBCBC4B}"/>
              </a:ext>
            </a:extLst>
          </p:cNvPr>
          <p:cNvSpPr>
            <a:spLocks noGrp="1"/>
          </p:cNvSpPr>
          <p:nvPr>
            <p:ph type="title" hasCustomPrompt="1"/>
          </p:nvPr>
        </p:nvSpPr>
        <p:spPr>
          <a:xfrm>
            <a:off x="507600" y="800852"/>
            <a:ext cx="11176800" cy="808458"/>
          </a:xfrm>
        </p:spPr>
        <p:txBody>
          <a:bodyPr bIns="251999" anchor="t"/>
          <a:lstStyle>
            <a:lvl1pPr>
              <a:defRPr/>
            </a:lvl1pPr>
          </a:lstStyle>
          <a:p>
            <a:r>
              <a:rPr lang="en-US" noProof="0"/>
              <a:t>Contact.</a:t>
            </a:r>
          </a:p>
        </p:txBody>
      </p:sp>
    </p:spTree>
    <p:extLst>
      <p:ext uri="{BB962C8B-B14F-4D97-AF65-F5344CB8AC3E}">
        <p14:creationId xmlns:p14="http://schemas.microsoft.com/office/powerpoint/2010/main" val="7767939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page with image">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33D067E7-E9BE-41D3-A89B-832B42551E4D}"/>
              </a:ext>
            </a:extLst>
          </p:cNvPr>
          <p:cNvSpPr/>
          <p:nvPr userDrawn="1"/>
        </p:nvSpPr>
        <p:spPr>
          <a:xfrm>
            <a:off x="0" y="-1"/>
            <a:ext cx="12192000" cy="574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7" name="Rechteck: diagonal liegende Ecken abgerundet 14">
            <a:extLst>
              <a:ext uri="{FF2B5EF4-FFF2-40B4-BE49-F238E27FC236}">
                <a16:creationId xmlns:a16="http://schemas.microsoft.com/office/drawing/2014/main" id="{0153E685-02E4-4406-8EFC-E661891C528F}"/>
              </a:ext>
            </a:extLst>
          </p:cNvPr>
          <p:cNvSpPr/>
          <p:nvPr userDrawn="1"/>
        </p:nvSpPr>
        <p:spPr>
          <a:xfrm>
            <a:off x="-4356" y="1141413"/>
            <a:ext cx="4657394" cy="3075412"/>
          </a:xfrm>
          <a:custGeom>
            <a:avLst/>
            <a:gdLst>
              <a:gd name="connsiteX0" fmla="*/ 0 w 1349375"/>
              <a:gd name="connsiteY0" fmla="*/ 0 h 972521"/>
              <a:gd name="connsiteX1" fmla="*/ 1106488 w 1349375"/>
              <a:gd name="connsiteY1" fmla="*/ 0 h 972521"/>
              <a:gd name="connsiteX2" fmla="*/ 1349375 w 1349375"/>
              <a:gd name="connsiteY2" fmla="*/ 242887 h 972521"/>
              <a:gd name="connsiteX3" fmla="*/ 1349375 w 1349375"/>
              <a:gd name="connsiteY3" fmla="*/ 972521 h 972521"/>
              <a:gd name="connsiteX4" fmla="*/ 1349375 w 1349375"/>
              <a:gd name="connsiteY4" fmla="*/ 972521 h 972521"/>
              <a:gd name="connsiteX5" fmla="*/ 242887 w 1349375"/>
              <a:gd name="connsiteY5" fmla="*/ 972521 h 972521"/>
              <a:gd name="connsiteX6" fmla="*/ 0 w 1349375"/>
              <a:gd name="connsiteY6" fmla="*/ 729634 h 972521"/>
              <a:gd name="connsiteX7" fmla="*/ 0 w 1349375"/>
              <a:gd name="connsiteY7" fmla="*/ 0 h 972521"/>
              <a:gd name="connsiteX8" fmla="*/ 0 w 1349375"/>
              <a:gd name="connsiteY8" fmla="*/ 0 h 972521"/>
              <a:gd name="connsiteX0" fmla="*/ 0 w 1349375"/>
              <a:gd name="connsiteY0" fmla="*/ 0 h 972521"/>
              <a:gd name="connsiteX1" fmla="*/ 1106488 w 1349375"/>
              <a:gd name="connsiteY1" fmla="*/ 0 h 972521"/>
              <a:gd name="connsiteX2" fmla="*/ 1349375 w 1349375"/>
              <a:gd name="connsiteY2" fmla="*/ 242887 h 972521"/>
              <a:gd name="connsiteX3" fmla="*/ 1349375 w 1349375"/>
              <a:gd name="connsiteY3" fmla="*/ 972521 h 972521"/>
              <a:gd name="connsiteX4" fmla="*/ 1349375 w 1349375"/>
              <a:gd name="connsiteY4" fmla="*/ 972521 h 972521"/>
              <a:gd name="connsiteX5" fmla="*/ 0 w 1349375"/>
              <a:gd name="connsiteY5" fmla="*/ 729634 h 972521"/>
              <a:gd name="connsiteX6" fmla="*/ 0 w 1349375"/>
              <a:gd name="connsiteY6" fmla="*/ 0 h 972521"/>
              <a:gd name="connsiteX7" fmla="*/ 0 w 1349375"/>
              <a:gd name="connsiteY7" fmla="*/ 0 h 972521"/>
              <a:gd name="connsiteX0" fmla="*/ 0 w 1349375"/>
              <a:gd name="connsiteY0" fmla="*/ 729634 h 972521"/>
              <a:gd name="connsiteX1" fmla="*/ 0 w 1349375"/>
              <a:gd name="connsiteY1" fmla="*/ 0 h 972521"/>
              <a:gd name="connsiteX2" fmla="*/ 0 w 1349375"/>
              <a:gd name="connsiteY2" fmla="*/ 0 h 972521"/>
              <a:gd name="connsiteX3" fmla="*/ 1106488 w 1349375"/>
              <a:gd name="connsiteY3" fmla="*/ 0 h 972521"/>
              <a:gd name="connsiteX4" fmla="*/ 1349375 w 1349375"/>
              <a:gd name="connsiteY4" fmla="*/ 242887 h 972521"/>
              <a:gd name="connsiteX5" fmla="*/ 1349375 w 1349375"/>
              <a:gd name="connsiteY5" fmla="*/ 972521 h 972521"/>
              <a:gd name="connsiteX6" fmla="*/ 1349375 w 1349375"/>
              <a:gd name="connsiteY6" fmla="*/ 972521 h 972521"/>
              <a:gd name="connsiteX7" fmla="*/ 91440 w 1349375"/>
              <a:gd name="connsiteY7" fmla="*/ 821074 h 972521"/>
              <a:gd name="connsiteX0" fmla="*/ 0 w 1349375"/>
              <a:gd name="connsiteY0" fmla="*/ 729634 h 972521"/>
              <a:gd name="connsiteX1" fmla="*/ 0 w 1349375"/>
              <a:gd name="connsiteY1" fmla="*/ 0 h 972521"/>
              <a:gd name="connsiteX2" fmla="*/ 0 w 1349375"/>
              <a:gd name="connsiteY2" fmla="*/ 0 h 972521"/>
              <a:gd name="connsiteX3" fmla="*/ 1106488 w 1349375"/>
              <a:gd name="connsiteY3" fmla="*/ 0 h 972521"/>
              <a:gd name="connsiteX4" fmla="*/ 1349375 w 1349375"/>
              <a:gd name="connsiteY4" fmla="*/ 242887 h 972521"/>
              <a:gd name="connsiteX5" fmla="*/ 1349375 w 1349375"/>
              <a:gd name="connsiteY5" fmla="*/ 972521 h 972521"/>
              <a:gd name="connsiteX6" fmla="*/ 1349375 w 1349375"/>
              <a:gd name="connsiteY6" fmla="*/ 972521 h 972521"/>
              <a:gd name="connsiteX0" fmla="*/ 0 w 1349375"/>
              <a:gd name="connsiteY0" fmla="*/ 0 h 972521"/>
              <a:gd name="connsiteX1" fmla="*/ 0 w 1349375"/>
              <a:gd name="connsiteY1" fmla="*/ 0 h 972521"/>
              <a:gd name="connsiteX2" fmla="*/ 1106488 w 1349375"/>
              <a:gd name="connsiteY2" fmla="*/ 0 h 972521"/>
              <a:gd name="connsiteX3" fmla="*/ 1349375 w 1349375"/>
              <a:gd name="connsiteY3" fmla="*/ 242887 h 972521"/>
              <a:gd name="connsiteX4" fmla="*/ 1349375 w 1349375"/>
              <a:gd name="connsiteY4" fmla="*/ 972521 h 972521"/>
              <a:gd name="connsiteX5" fmla="*/ 1349375 w 1349375"/>
              <a:gd name="connsiteY5" fmla="*/ 972521 h 972521"/>
              <a:gd name="connsiteX0" fmla="*/ 5166765 w 6516140"/>
              <a:gd name="connsiteY0" fmla="*/ 8093 h 980614"/>
              <a:gd name="connsiteX1" fmla="*/ 0 w 6516140"/>
              <a:gd name="connsiteY1" fmla="*/ 0 h 980614"/>
              <a:gd name="connsiteX2" fmla="*/ 6273253 w 6516140"/>
              <a:gd name="connsiteY2" fmla="*/ 8093 h 980614"/>
              <a:gd name="connsiteX3" fmla="*/ 6516140 w 6516140"/>
              <a:gd name="connsiteY3" fmla="*/ 250980 h 980614"/>
              <a:gd name="connsiteX4" fmla="*/ 6516140 w 6516140"/>
              <a:gd name="connsiteY4" fmla="*/ 980614 h 980614"/>
              <a:gd name="connsiteX5" fmla="*/ 6516140 w 6516140"/>
              <a:gd name="connsiteY5" fmla="*/ 980614 h 980614"/>
              <a:gd name="connsiteX0" fmla="*/ 5166765 w 7155410"/>
              <a:gd name="connsiteY0" fmla="*/ 8093 h 1878830"/>
              <a:gd name="connsiteX1" fmla="*/ 0 w 7155410"/>
              <a:gd name="connsiteY1" fmla="*/ 0 h 1878830"/>
              <a:gd name="connsiteX2" fmla="*/ 6273253 w 7155410"/>
              <a:gd name="connsiteY2" fmla="*/ 8093 h 1878830"/>
              <a:gd name="connsiteX3" fmla="*/ 6516140 w 7155410"/>
              <a:gd name="connsiteY3" fmla="*/ 250980 h 1878830"/>
              <a:gd name="connsiteX4" fmla="*/ 6516140 w 7155410"/>
              <a:gd name="connsiteY4" fmla="*/ 980614 h 1878830"/>
              <a:gd name="connsiteX5" fmla="*/ 7155410 w 7155410"/>
              <a:gd name="connsiteY5" fmla="*/ 1878830 h 1878830"/>
              <a:gd name="connsiteX0" fmla="*/ 5166765 w 6516140"/>
              <a:gd name="connsiteY0" fmla="*/ 8093 h 980614"/>
              <a:gd name="connsiteX1" fmla="*/ 0 w 6516140"/>
              <a:gd name="connsiteY1" fmla="*/ 0 h 980614"/>
              <a:gd name="connsiteX2" fmla="*/ 6273253 w 6516140"/>
              <a:gd name="connsiteY2" fmla="*/ 8093 h 980614"/>
              <a:gd name="connsiteX3" fmla="*/ 6516140 w 6516140"/>
              <a:gd name="connsiteY3" fmla="*/ 250980 h 980614"/>
              <a:gd name="connsiteX4" fmla="*/ 6516140 w 6516140"/>
              <a:gd name="connsiteY4" fmla="*/ 980614 h 980614"/>
              <a:gd name="connsiteX0" fmla="*/ 5166765 w 6516140"/>
              <a:gd name="connsiteY0" fmla="*/ 8093 h 1334575"/>
              <a:gd name="connsiteX1" fmla="*/ 0 w 6516140"/>
              <a:gd name="connsiteY1" fmla="*/ 0 h 1334575"/>
              <a:gd name="connsiteX2" fmla="*/ 6273253 w 6516140"/>
              <a:gd name="connsiteY2" fmla="*/ 8093 h 1334575"/>
              <a:gd name="connsiteX3" fmla="*/ 6516140 w 6516140"/>
              <a:gd name="connsiteY3" fmla="*/ 250980 h 1334575"/>
              <a:gd name="connsiteX4" fmla="*/ 6516140 w 6516140"/>
              <a:gd name="connsiteY4" fmla="*/ 1334575 h 1334575"/>
              <a:gd name="connsiteX0" fmla="*/ 5157690 w 6516140"/>
              <a:gd name="connsiteY0" fmla="*/ 180536 h 1334575"/>
              <a:gd name="connsiteX1" fmla="*/ 0 w 6516140"/>
              <a:gd name="connsiteY1" fmla="*/ 0 h 1334575"/>
              <a:gd name="connsiteX2" fmla="*/ 6273253 w 6516140"/>
              <a:gd name="connsiteY2" fmla="*/ 8093 h 1334575"/>
              <a:gd name="connsiteX3" fmla="*/ 6516140 w 6516140"/>
              <a:gd name="connsiteY3" fmla="*/ 250980 h 1334575"/>
              <a:gd name="connsiteX4" fmla="*/ 6516140 w 6516140"/>
              <a:gd name="connsiteY4" fmla="*/ 1334575 h 1334575"/>
              <a:gd name="connsiteX0" fmla="*/ 0 w 6516140"/>
              <a:gd name="connsiteY0" fmla="*/ 0 h 1334575"/>
              <a:gd name="connsiteX1" fmla="*/ 6273253 w 6516140"/>
              <a:gd name="connsiteY1" fmla="*/ 8093 h 1334575"/>
              <a:gd name="connsiteX2" fmla="*/ 6516140 w 6516140"/>
              <a:gd name="connsiteY2" fmla="*/ 250980 h 1334575"/>
              <a:gd name="connsiteX3" fmla="*/ 6516140 w 6516140"/>
              <a:gd name="connsiteY3" fmla="*/ 1334575 h 1334575"/>
              <a:gd name="connsiteX0" fmla="*/ 0 w 3283066"/>
              <a:gd name="connsiteY0" fmla="*/ 0 h 1329442"/>
              <a:gd name="connsiteX1" fmla="*/ 3040179 w 3283066"/>
              <a:gd name="connsiteY1" fmla="*/ 2960 h 1329442"/>
              <a:gd name="connsiteX2" fmla="*/ 3283066 w 3283066"/>
              <a:gd name="connsiteY2" fmla="*/ 245847 h 1329442"/>
              <a:gd name="connsiteX3" fmla="*/ 3283066 w 3283066"/>
              <a:gd name="connsiteY3" fmla="*/ 1329442 h 1329442"/>
              <a:gd name="connsiteX0" fmla="*/ 0 w 1534973"/>
              <a:gd name="connsiteY0" fmla="*/ 0 h 1328158"/>
              <a:gd name="connsiteX1" fmla="*/ 1292086 w 1534973"/>
              <a:gd name="connsiteY1" fmla="*/ 1676 h 1328158"/>
              <a:gd name="connsiteX2" fmla="*/ 1534973 w 1534973"/>
              <a:gd name="connsiteY2" fmla="*/ 244563 h 1328158"/>
              <a:gd name="connsiteX3" fmla="*/ 1534973 w 1534973"/>
              <a:gd name="connsiteY3" fmla="*/ 1328158 h 1328158"/>
              <a:gd name="connsiteX0" fmla="*/ 0 w 3516939"/>
              <a:gd name="connsiteY0" fmla="*/ 0 h 1328158"/>
              <a:gd name="connsiteX1" fmla="*/ 3274052 w 3516939"/>
              <a:gd name="connsiteY1" fmla="*/ 1676 h 1328158"/>
              <a:gd name="connsiteX2" fmla="*/ 3516939 w 3516939"/>
              <a:gd name="connsiteY2" fmla="*/ 244563 h 1328158"/>
              <a:gd name="connsiteX3" fmla="*/ 3516939 w 3516939"/>
              <a:gd name="connsiteY3" fmla="*/ 1328158 h 1328158"/>
              <a:gd name="connsiteX0" fmla="*/ 0 w 3516939"/>
              <a:gd name="connsiteY0" fmla="*/ 0 h 2322337"/>
              <a:gd name="connsiteX1" fmla="*/ 3274052 w 3516939"/>
              <a:gd name="connsiteY1" fmla="*/ 1676 h 2322337"/>
              <a:gd name="connsiteX2" fmla="*/ 3516939 w 3516939"/>
              <a:gd name="connsiteY2" fmla="*/ 244563 h 2322337"/>
              <a:gd name="connsiteX3" fmla="*/ 3513742 w 3516939"/>
              <a:gd name="connsiteY3" fmla="*/ 2322337 h 2322337"/>
            </a:gdLst>
            <a:ahLst/>
            <a:cxnLst>
              <a:cxn ang="0">
                <a:pos x="connsiteX0" y="connsiteY0"/>
              </a:cxn>
              <a:cxn ang="0">
                <a:pos x="connsiteX1" y="connsiteY1"/>
              </a:cxn>
              <a:cxn ang="0">
                <a:pos x="connsiteX2" y="connsiteY2"/>
              </a:cxn>
              <a:cxn ang="0">
                <a:pos x="connsiteX3" y="connsiteY3"/>
              </a:cxn>
            </a:cxnLst>
            <a:rect l="l" t="t" r="r" b="b"/>
            <a:pathLst>
              <a:path w="3516939" h="2322337">
                <a:moveTo>
                  <a:pt x="0" y="0"/>
                </a:moveTo>
                <a:lnTo>
                  <a:pt x="3274052" y="1676"/>
                </a:lnTo>
                <a:cubicBezTo>
                  <a:pt x="3408195" y="1676"/>
                  <a:pt x="3516939" y="110420"/>
                  <a:pt x="3516939" y="244563"/>
                </a:cubicBezTo>
                <a:cubicBezTo>
                  <a:pt x="3515873" y="937154"/>
                  <a:pt x="3514808" y="1629746"/>
                  <a:pt x="3513742" y="2322337"/>
                </a:cubicBezTo>
              </a:path>
            </a:pathLst>
          </a:custGeom>
          <a:noFill/>
          <a:ln w="12700" cap="rnd">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8" name="Rechteck: diagonal liegende Ecken abgerundet 14">
            <a:extLst>
              <a:ext uri="{FF2B5EF4-FFF2-40B4-BE49-F238E27FC236}">
                <a16:creationId xmlns:a16="http://schemas.microsoft.com/office/drawing/2014/main" id="{E6F51DB0-8261-4A33-849A-DF7B52811E03}"/>
              </a:ext>
            </a:extLst>
          </p:cNvPr>
          <p:cNvSpPr/>
          <p:nvPr userDrawn="1"/>
        </p:nvSpPr>
        <p:spPr>
          <a:xfrm rot="10800000">
            <a:off x="4641887" y="4209255"/>
            <a:ext cx="7558431" cy="689615"/>
          </a:xfrm>
          <a:custGeom>
            <a:avLst/>
            <a:gdLst>
              <a:gd name="connsiteX0" fmla="*/ 0 w 1349375"/>
              <a:gd name="connsiteY0" fmla="*/ 0 h 972521"/>
              <a:gd name="connsiteX1" fmla="*/ 1106488 w 1349375"/>
              <a:gd name="connsiteY1" fmla="*/ 0 h 972521"/>
              <a:gd name="connsiteX2" fmla="*/ 1349375 w 1349375"/>
              <a:gd name="connsiteY2" fmla="*/ 242887 h 972521"/>
              <a:gd name="connsiteX3" fmla="*/ 1349375 w 1349375"/>
              <a:gd name="connsiteY3" fmla="*/ 972521 h 972521"/>
              <a:gd name="connsiteX4" fmla="*/ 1349375 w 1349375"/>
              <a:gd name="connsiteY4" fmla="*/ 972521 h 972521"/>
              <a:gd name="connsiteX5" fmla="*/ 242887 w 1349375"/>
              <a:gd name="connsiteY5" fmla="*/ 972521 h 972521"/>
              <a:gd name="connsiteX6" fmla="*/ 0 w 1349375"/>
              <a:gd name="connsiteY6" fmla="*/ 729634 h 972521"/>
              <a:gd name="connsiteX7" fmla="*/ 0 w 1349375"/>
              <a:gd name="connsiteY7" fmla="*/ 0 h 972521"/>
              <a:gd name="connsiteX8" fmla="*/ 0 w 1349375"/>
              <a:gd name="connsiteY8" fmla="*/ 0 h 972521"/>
              <a:gd name="connsiteX0" fmla="*/ 0 w 1349375"/>
              <a:gd name="connsiteY0" fmla="*/ 0 h 972521"/>
              <a:gd name="connsiteX1" fmla="*/ 1106488 w 1349375"/>
              <a:gd name="connsiteY1" fmla="*/ 0 h 972521"/>
              <a:gd name="connsiteX2" fmla="*/ 1349375 w 1349375"/>
              <a:gd name="connsiteY2" fmla="*/ 242887 h 972521"/>
              <a:gd name="connsiteX3" fmla="*/ 1349375 w 1349375"/>
              <a:gd name="connsiteY3" fmla="*/ 972521 h 972521"/>
              <a:gd name="connsiteX4" fmla="*/ 1349375 w 1349375"/>
              <a:gd name="connsiteY4" fmla="*/ 972521 h 972521"/>
              <a:gd name="connsiteX5" fmla="*/ 0 w 1349375"/>
              <a:gd name="connsiteY5" fmla="*/ 729634 h 972521"/>
              <a:gd name="connsiteX6" fmla="*/ 0 w 1349375"/>
              <a:gd name="connsiteY6" fmla="*/ 0 h 972521"/>
              <a:gd name="connsiteX7" fmla="*/ 0 w 1349375"/>
              <a:gd name="connsiteY7" fmla="*/ 0 h 972521"/>
              <a:gd name="connsiteX0" fmla="*/ 0 w 1349375"/>
              <a:gd name="connsiteY0" fmla="*/ 729634 h 972521"/>
              <a:gd name="connsiteX1" fmla="*/ 0 w 1349375"/>
              <a:gd name="connsiteY1" fmla="*/ 0 h 972521"/>
              <a:gd name="connsiteX2" fmla="*/ 0 w 1349375"/>
              <a:gd name="connsiteY2" fmla="*/ 0 h 972521"/>
              <a:gd name="connsiteX3" fmla="*/ 1106488 w 1349375"/>
              <a:gd name="connsiteY3" fmla="*/ 0 h 972521"/>
              <a:gd name="connsiteX4" fmla="*/ 1349375 w 1349375"/>
              <a:gd name="connsiteY4" fmla="*/ 242887 h 972521"/>
              <a:gd name="connsiteX5" fmla="*/ 1349375 w 1349375"/>
              <a:gd name="connsiteY5" fmla="*/ 972521 h 972521"/>
              <a:gd name="connsiteX6" fmla="*/ 1349375 w 1349375"/>
              <a:gd name="connsiteY6" fmla="*/ 972521 h 972521"/>
              <a:gd name="connsiteX7" fmla="*/ 91440 w 1349375"/>
              <a:gd name="connsiteY7" fmla="*/ 821074 h 972521"/>
              <a:gd name="connsiteX0" fmla="*/ 0 w 1349375"/>
              <a:gd name="connsiteY0" fmla="*/ 729634 h 972521"/>
              <a:gd name="connsiteX1" fmla="*/ 0 w 1349375"/>
              <a:gd name="connsiteY1" fmla="*/ 0 h 972521"/>
              <a:gd name="connsiteX2" fmla="*/ 0 w 1349375"/>
              <a:gd name="connsiteY2" fmla="*/ 0 h 972521"/>
              <a:gd name="connsiteX3" fmla="*/ 1106488 w 1349375"/>
              <a:gd name="connsiteY3" fmla="*/ 0 h 972521"/>
              <a:gd name="connsiteX4" fmla="*/ 1349375 w 1349375"/>
              <a:gd name="connsiteY4" fmla="*/ 242887 h 972521"/>
              <a:gd name="connsiteX5" fmla="*/ 1349375 w 1349375"/>
              <a:gd name="connsiteY5" fmla="*/ 972521 h 972521"/>
              <a:gd name="connsiteX6" fmla="*/ 1349375 w 1349375"/>
              <a:gd name="connsiteY6" fmla="*/ 972521 h 972521"/>
              <a:gd name="connsiteX0" fmla="*/ 0 w 1349375"/>
              <a:gd name="connsiteY0" fmla="*/ 0 h 972521"/>
              <a:gd name="connsiteX1" fmla="*/ 0 w 1349375"/>
              <a:gd name="connsiteY1" fmla="*/ 0 h 972521"/>
              <a:gd name="connsiteX2" fmla="*/ 1106488 w 1349375"/>
              <a:gd name="connsiteY2" fmla="*/ 0 h 972521"/>
              <a:gd name="connsiteX3" fmla="*/ 1349375 w 1349375"/>
              <a:gd name="connsiteY3" fmla="*/ 242887 h 972521"/>
              <a:gd name="connsiteX4" fmla="*/ 1349375 w 1349375"/>
              <a:gd name="connsiteY4" fmla="*/ 972521 h 972521"/>
              <a:gd name="connsiteX5" fmla="*/ 1349375 w 1349375"/>
              <a:gd name="connsiteY5" fmla="*/ 972521 h 972521"/>
              <a:gd name="connsiteX0" fmla="*/ 5166765 w 6516140"/>
              <a:gd name="connsiteY0" fmla="*/ 8093 h 980614"/>
              <a:gd name="connsiteX1" fmla="*/ 0 w 6516140"/>
              <a:gd name="connsiteY1" fmla="*/ 0 h 980614"/>
              <a:gd name="connsiteX2" fmla="*/ 6273253 w 6516140"/>
              <a:gd name="connsiteY2" fmla="*/ 8093 h 980614"/>
              <a:gd name="connsiteX3" fmla="*/ 6516140 w 6516140"/>
              <a:gd name="connsiteY3" fmla="*/ 250980 h 980614"/>
              <a:gd name="connsiteX4" fmla="*/ 6516140 w 6516140"/>
              <a:gd name="connsiteY4" fmla="*/ 980614 h 980614"/>
              <a:gd name="connsiteX5" fmla="*/ 6516140 w 6516140"/>
              <a:gd name="connsiteY5" fmla="*/ 980614 h 980614"/>
              <a:gd name="connsiteX0" fmla="*/ 5166765 w 7155410"/>
              <a:gd name="connsiteY0" fmla="*/ 8093 h 1878830"/>
              <a:gd name="connsiteX1" fmla="*/ 0 w 7155410"/>
              <a:gd name="connsiteY1" fmla="*/ 0 h 1878830"/>
              <a:gd name="connsiteX2" fmla="*/ 6273253 w 7155410"/>
              <a:gd name="connsiteY2" fmla="*/ 8093 h 1878830"/>
              <a:gd name="connsiteX3" fmla="*/ 6516140 w 7155410"/>
              <a:gd name="connsiteY3" fmla="*/ 250980 h 1878830"/>
              <a:gd name="connsiteX4" fmla="*/ 6516140 w 7155410"/>
              <a:gd name="connsiteY4" fmla="*/ 980614 h 1878830"/>
              <a:gd name="connsiteX5" fmla="*/ 7155410 w 7155410"/>
              <a:gd name="connsiteY5" fmla="*/ 1878830 h 1878830"/>
              <a:gd name="connsiteX0" fmla="*/ 5166765 w 6516140"/>
              <a:gd name="connsiteY0" fmla="*/ 8093 h 980614"/>
              <a:gd name="connsiteX1" fmla="*/ 0 w 6516140"/>
              <a:gd name="connsiteY1" fmla="*/ 0 h 980614"/>
              <a:gd name="connsiteX2" fmla="*/ 6273253 w 6516140"/>
              <a:gd name="connsiteY2" fmla="*/ 8093 h 980614"/>
              <a:gd name="connsiteX3" fmla="*/ 6516140 w 6516140"/>
              <a:gd name="connsiteY3" fmla="*/ 250980 h 980614"/>
              <a:gd name="connsiteX4" fmla="*/ 6516140 w 6516140"/>
              <a:gd name="connsiteY4" fmla="*/ 980614 h 980614"/>
              <a:gd name="connsiteX0" fmla="*/ 5166765 w 6516140"/>
              <a:gd name="connsiteY0" fmla="*/ 8093 h 1334575"/>
              <a:gd name="connsiteX1" fmla="*/ 0 w 6516140"/>
              <a:gd name="connsiteY1" fmla="*/ 0 h 1334575"/>
              <a:gd name="connsiteX2" fmla="*/ 6273253 w 6516140"/>
              <a:gd name="connsiteY2" fmla="*/ 8093 h 1334575"/>
              <a:gd name="connsiteX3" fmla="*/ 6516140 w 6516140"/>
              <a:gd name="connsiteY3" fmla="*/ 250980 h 1334575"/>
              <a:gd name="connsiteX4" fmla="*/ 6516140 w 6516140"/>
              <a:gd name="connsiteY4" fmla="*/ 1334575 h 1334575"/>
              <a:gd name="connsiteX0" fmla="*/ 5157690 w 6516140"/>
              <a:gd name="connsiteY0" fmla="*/ 180536 h 1334575"/>
              <a:gd name="connsiteX1" fmla="*/ 0 w 6516140"/>
              <a:gd name="connsiteY1" fmla="*/ 0 h 1334575"/>
              <a:gd name="connsiteX2" fmla="*/ 6273253 w 6516140"/>
              <a:gd name="connsiteY2" fmla="*/ 8093 h 1334575"/>
              <a:gd name="connsiteX3" fmla="*/ 6516140 w 6516140"/>
              <a:gd name="connsiteY3" fmla="*/ 250980 h 1334575"/>
              <a:gd name="connsiteX4" fmla="*/ 6516140 w 6516140"/>
              <a:gd name="connsiteY4" fmla="*/ 1334575 h 1334575"/>
              <a:gd name="connsiteX0" fmla="*/ 0 w 6516140"/>
              <a:gd name="connsiteY0" fmla="*/ 0 h 1334575"/>
              <a:gd name="connsiteX1" fmla="*/ 6273253 w 6516140"/>
              <a:gd name="connsiteY1" fmla="*/ 8093 h 1334575"/>
              <a:gd name="connsiteX2" fmla="*/ 6516140 w 6516140"/>
              <a:gd name="connsiteY2" fmla="*/ 250980 h 1334575"/>
              <a:gd name="connsiteX3" fmla="*/ 6516140 w 6516140"/>
              <a:gd name="connsiteY3" fmla="*/ 1334575 h 1334575"/>
              <a:gd name="connsiteX0" fmla="*/ 0 w 5666734"/>
              <a:gd name="connsiteY0" fmla="*/ 0 h 1332334"/>
              <a:gd name="connsiteX1" fmla="*/ 5423847 w 5666734"/>
              <a:gd name="connsiteY1" fmla="*/ 5852 h 1332334"/>
              <a:gd name="connsiteX2" fmla="*/ 5666734 w 5666734"/>
              <a:gd name="connsiteY2" fmla="*/ 248739 h 1332334"/>
              <a:gd name="connsiteX3" fmla="*/ 5666734 w 5666734"/>
              <a:gd name="connsiteY3" fmla="*/ 1332334 h 1332334"/>
              <a:gd name="connsiteX0" fmla="*/ 0 w 5666734"/>
              <a:gd name="connsiteY0" fmla="*/ 0 h 2376722"/>
              <a:gd name="connsiteX1" fmla="*/ 5423847 w 5666734"/>
              <a:gd name="connsiteY1" fmla="*/ 5852 h 2376722"/>
              <a:gd name="connsiteX2" fmla="*/ 5666734 w 5666734"/>
              <a:gd name="connsiteY2" fmla="*/ 248739 h 2376722"/>
              <a:gd name="connsiteX3" fmla="*/ 5664493 w 5666734"/>
              <a:gd name="connsiteY3" fmla="*/ 2376722 h 2376722"/>
              <a:gd name="connsiteX0" fmla="*/ 0 w 5666734"/>
              <a:gd name="connsiteY0" fmla="*/ 0 h 1530912"/>
              <a:gd name="connsiteX1" fmla="*/ 5423847 w 5666734"/>
              <a:gd name="connsiteY1" fmla="*/ 5852 h 1530912"/>
              <a:gd name="connsiteX2" fmla="*/ 5666734 w 5666734"/>
              <a:gd name="connsiteY2" fmla="*/ 248739 h 1530912"/>
              <a:gd name="connsiteX3" fmla="*/ 5665777 w 5666734"/>
              <a:gd name="connsiteY3" fmla="*/ 1530912 h 1530912"/>
              <a:gd name="connsiteX0" fmla="*/ 0 w 6251999"/>
              <a:gd name="connsiteY0" fmla="*/ 0 h 1530912"/>
              <a:gd name="connsiteX1" fmla="*/ 6009112 w 6251999"/>
              <a:gd name="connsiteY1" fmla="*/ 5852 h 1530912"/>
              <a:gd name="connsiteX2" fmla="*/ 6251999 w 6251999"/>
              <a:gd name="connsiteY2" fmla="*/ 248739 h 1530912"/>
              <a:gd name="connsiteX3" fmla="*/ 6251042 w 6251999"/>
              <a:gd name="connsiteY3" fmla="*/ 1530912 h 1530912"/>
              <a:gd name="connsiteX0" fmla="*/ 0 w 5702164"/>
              <a:gd name="connsiteY0" fmla="*/ 0 h 1530912"/>
              <a:gd name="connsiteX1" fmla="*/ 5459277 w 5702164"/>
              <a:gd name="connsiteY1" fmla="*/ 5852 h 1530912"/>
              <a:gd name="connsiteX2" fmla="*/ 5702164 w 5702164"/>
              <a:gd name="connsiteY2" fmla="*/ 248739 h 1530912"/>
              <a:gd name="connsiteX3" fmla="*/ 5701207 w 5702164"/>
              <a:gd name="connsiteY3" fmla="*/ 1530912 h 1530912"/>
              <a:gd name="connsiteX0" fmla="*/ 0 w 5707601"/>
              <a:gd name="connsiteY0" fmla="*/ 0 h 520749"/>
              <a:gd name="connsiteX1" fmla="*/ 5459277 w 5707601"/>
              <a:gd name="connsiteY1" fmla="*/ 5852 h 520749"/>
              <a:gd name="connsiteX2" fmla="*/ 5702164 w 5707601"/>
              <a:gd name="connsiteY2" fmla="*/ 248739 h 520749"/>
              <a:gd name="connsiteX3" fmla="*/ 5707601 w 5707601"/>
              <a:gd name="connsiteY3" fmla="*/ 520749 h 520749"/>
            </a:gdLst>
            <a:ahLst/>
            <a:cxnLst>
              <a:cxn ang="0">
                <a:pos x="connsiteX0" y="connsiteY0"/>
              </a:cxn>
              <a:cxn ang="0">
                <a:pos x="connsiteX1" y="connsiteY1"/>
              </a:cxn>
              <a:cxn ang="0">
                <a:pos x="connsiteX2" y="connsiteY2"/>
              </a:cxn>
              <a:cxn ang="0">
                <a:pos x="connsiteX3" y="connsiteY3"/>
              </a:cxn>
            </a:cxnLst>
            <a:rect l="l" t="t" r="r" b="b"/>
            <a:pathLst>
              <a:path w="5707601" h="520749">
                <a:moveTo>
                  <a:pt x="0" y="0"/>
                </a:moveTo>
                <a:lnTo>
                  <a:pt x="5459277" y="5852"/>
                </a:lnTo>
                <a:cubicBezTo>
                  <a:pt x="5593420" y="5852"/>
                  <a:pt x="5702164" y="114596"/>
                  <a:pt x="5702164" y="248739"/>
                </a:cubicBezTo>
                <a:lnTo>
                  <a:pt x="5707601" y="520749"/>
                </a:lnTo>
              </a:path>
            </a:pathLst>
          </a:custGeom>
          <a:noFill/>
          <a:ln w="6350" cap="rnd">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4" name="Bildplatzhalter 3">
            <a:extLst>
              <a:ext uri="{FF2B5EF4-FFF2-40B4-BE49-F238E27FC236}">
                <a16:creationId xmlns:a16="http://schemas.microsoft.com/office/drawing/2014/main" id="{A0F57EA5-19F6-D746-A3C4-D1752285BE7F}"/>
              </a:ext>
            </a:extLst>
          </p:cNvPr>
          <p:cNvSpPr>
            <a:spLocks noGrp="1"/>
          </p:cNvSpPr>
          <p:nvPr>
            <p:ph type="pic" sz="quarter" idx="10"/>
          </p:nvPr>
        </p:nvSpPr>
        <p:spPr>
          <a:xfrm>
            <a:off x="5232232" y="507600"/>
            <a:ext cx="6444434" cy="4724400"/>
          </a:xfrm>
          <a:prstGeom prst="roundRect">
            <a:avLst>
              <a:gd name="adj" fmla="val 6529"/>
            </a:avLst>
          </a:prstGeom>
          <a:solidFill>
            <a:schemeClr val="bg2"/>
          </a:solidFill>
        </p:spPr>
        <p:txBody>
          <a:bodyPr tIns="540000" anchor="ctr" anchorCtr="1">
            <a:noAutofit/>
          </a:bodyPr>
          <a:lstStyle>
            <a:lvl1pPr marL="0" indent="0" algn="ctr">
              <a:buNone/>
              <a:defRPr>
                <a:solidFill>
                  <a:schemeClr val="accent3"/>
                </a:solidFill>
                <a:latin typeface="+mj-lt"/>
              </a:defRPr>
            </a:lvl1pPr>
          </a:lstStyle>
          <a:p>
            <a:r>
              <a:rPr lang="en-US" noProof="0"/>
              <a:t>Click icon to add picture</a:t>
            </a:r>
          </a:p>
        </p:txBody>
      </p:sp>
      <p:sp>
        <p:nvSpPr>
          <p:cNvPr id="28" name="Ellipse 27">
            <a:extLst>
              <a:ext uri="{FF2B5EF4-FFF2-40B4-BE49-F238E27FC236}">
                <a16:creationId xmlns:a16="http://schemas.microsoft.com/office/drawing/2014/main" id="{6D0C8560-D437-4F74-BF2C-BA4B2071AE09}"/>
              </a:ext>
            </a:extLst>
          </p:cNvPr>
          <p:cNvSpPr/>
          <p:nvPr userDrawn="1"/>
        </p:nvSpPr>
        <p:spPr>
          <a:xfrm>
            <a:off x="4562501" y="4096225"/>
            <a:ext cx="169200" cy="1692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noProof="0"/>
              <a:t> </a:t>
            </a:r>
          </a:p>
        </p:txBody>
      </p:sp>
      <p:sp>
        <p:nvSpPr>
          <p:cNvPr id="12" name="Fußzeilenplatzhalter 11">
            <a:extLst>
              <a:ext uri="{FF2B5EF4-FFF2-40B4-BE49-F238E27FC236}">
                <a16:creationId xmlns:a16="http://schemas.microsoft.com/office/drawing/2014/main" id="{F003AC42-8881-4875-B051-32CDF7ABA336}"/>
              </a:ext>
            </a:extLst>
          </p:cNvPr>
          <p:cNvSpPr>
            <a:spLocks noGrp="1"/>
          </p:cNvSpPr>
          <p:nvPr>
            <p:ph type="ftr" sz="quarter" idx="11"/>
          </p:nvPr>
        </p:nvSpPr>
        <p:spPr/>
        <p:txBody>
          <a:bodyPr/>
          <a:lstStyle/>
          <a:p>
            <a:r>
              <a:rPr lang="en-US" noProof="0"/>
              <a:t>Copyright © SUSE 2020</a:t>
            </a:r>
          </a:p>
        </p:txBody>
      </p:sp>
      <p:sp>
        <p:nvSpPr>
          <p:cNvPr id="13" name="Foliennummernplatzhalter 12">
            <a:extLst>
              <a:ext uri="{FF2B5EF4-FFF2-40B4-BE49-F238E27FC236}">
                <a16:creationId xmlns:a16="http://schemas.microsoft.com/office/drawing/2014/main" id="{69C2090B-31F7-44CA-9C03-0480275E1FF4}"/>
              </a:ext>
            </a:extLst>
          </p:cNvPr>
          <p:cNvSpPr>
            <a:spLocks noGrp="1"/>
          </p:cNvSpPr>
          <p:nvPr>
            <p:ph type="sldNum" sz="quarter" idx="12"/>
          </p:nvPr>
        </p:nvSpPr>
        <p:spPr/>
        <p:txBody>
          <a:bodyPr/>
          <a:lstStyle/>
          <a:p>
            <a:fld id="{E27944A3-C911-4B20-B8AF-AE5B92A5478B}" type="slidenum">
              <a:rPr lang="en-US" noProof="0" smtClean="0"/>
              <a:pPr/>
              <a:t>‹#›</a:t>
            </a:fld>
            <a:endParaRPr lang="en-US" noProof="0"/>
          </a:p>
        </p:txBody>
      </p:sp>
      <p:sp>
        <p:nvSpPr>
          <p:cNvPr id="11" name="Titel 20">
            <a:extLst>
              <a:ext uri="{FF2B5EF4-FFF2-40B4-BE49-F238E27FC236}">
                <a16:creationId xmlns:a16="http://schemas.microsoft.com/office/drawing/2014/main" id="{3CF80584-EE2F-DD4A-80C7-829DBA8AC823}"/>
              </a:ext>
            </a:extLst>
          </p:cNvPr>
          <p:cNvSpPr>
            <a:spLocks noGrp="1"/>
          </p:cNvSpPr>
          <p:nvPr>
            <p:ph type="title" hasCustomPrompt="1"/>
          </p:nvPr>
        </p:nvSpPr>
        <p:spPr>
          <a:xfrm>
            <a:off x="507600" y="2543142"/>
            <a:ext cx="3903979" cy="2470451"/>
          </a:xfrm>
        </p:spPr>
        <p:txBody>
          <a:bodyPr wrap="square">
            <a:spAutoFit/>
          </a:bodyPr>
          <a:lstStyle/>
          <a:p>
            <a:r>
              <a:rPr lang="en-US" noProof="0"/>
              <a:t>This is a divider page without an image.</a:t>
            </a:r>
          </a:p>
        </p:txBody>
      </p:sp>
    </p:spTree>
    <p:extLst>
      <p:ext uri="{BB962C8B-B14F-4D97-AF65-F5344CB8AC3E}">
        <p14:creationId xmlns:p14="http://schemas.microsoft.com/office/powerpoint/2010/main" val="35578719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vider page without image">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9B844C63-515B-7E4C-9024-BD06185C3AA8}"/>
              </a:ext>
            </a:extLst>
          </p:cNvPr>
          <p:cNvSpPr/>
          <p:nvPr userDrawn="1"/>
        </p:nvSpPr>
        <p:spPr>
          <a:xfrm>
            <a:off x="0" y="-1"/>
            <a:ext cx="12193200" cy="574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rgbClr val="31BA78"/>
              </a:solidFill>
            </a:endParaRPr>
          </a:p>
        </p:txBody>
      </p:sp>
      <p:pic>
        <p:nvPicPr>
          <p:cNvPr id="20" name="Grafik 19">
            <a:extLst>
              <a:ext uri="{FF2B5EF4-FFF2-40B4-BE49-F238E27FC236}">
                <a16:creationId xmlns:a16="http://schemas.microsoft.com/office/drawing/2014/main" id="{E9A93D1F-D060-42ED-8084-055E288C658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7102799" y="244800"/>
            <a:ext cx="4845818" cy="2314800"/>
          </a:xfrm>
          <a:prstGeom prst="rect">
            <a:avLst/>
          </a:prstGeom>
        </p:spPr>
      </p:pic>
      <p:sp>
        <p:nvSpPr>
          <p:cNvPr id="22" name="Rechteck: diagonal liegende Ecken abgerundet 14">
            <a:extLst>
              <a:ext uri="{FF2B5EF4-FFF2-40B4-BE49-F238E27FC236}">
                <a16:creationId xmlns:a16="http://schemas.microsoft.com/office/drawing/2014/main" id="{848C14D6-ED93-42A2-B818-C47595391A70}"/>
              </a:ext>
            </a:extLst>
          </p:cNvPr>
          <p:cNvSpPr/>
          <p:nvPr userDrawn="1"/>
        </p:nvSpPr>
        <p:spPr>
          <a:xfrm>
            <a:off x="-8410" y="1143632"/>
            <a:ext cx="6012811" cy="3073193"/>
          </a:xfrm>
          <a:custGeom>
            <a:avLst/>
            <a:gdLst>
              <a:gd name="connsiteX0" fmla="*/ 0 w 1349375"/>
              <a:gd name="connsiteY0" fmla="*/ 0 h 972521"/>
              <a:gd name="connsiteX1" fmla="*/ 1106488 w 1349375"/>
              <a:gd name="connsiteY1" fmla="*/ 0 h 972521"/>
              <a:gd name="connsiteX2" fmla="*/ 1349375 w 1349375"/>
              <a:gd name="connsiteY2" fmla="*/ 242887 h 972521"/>
              <a:gd name="connsiteX3" fmla="*/ 1349375 w 1349375"/>
              <a:gd name="connsiteY3" fmla="*/ 972521 h 972521"/>
              <a:gd name="connsiteX4" fmla="*/ 1349375 w 1349375"/>
              <a:gd name="connsiteY4" fmla="*/ 972521 h 972521"/>
              <a:gd name="connsiteX5" fmla="*/ 242887 w 1349375"/>
              <a:gd name="connsiteY5" fmla="*/ 972521 h 972521"/>
              <a:gd name="connsiteX6" fmla="*/ 0 w 1349375"/>
              <a:gd name="connsiteY6" fmla="*/ 729634 h 972521"/>
              <a:gd name="connsiteX7" fmla="*/ 0 w 1349375"/>
              <a:gd name="connsiteY7" fmla="*/ 0 h 972521"/>
              <a:gd name="connsiteX8" fmla="*/ 0 w 1349375"/>
              <a:gd name="connsiteY8" fmla="*/ 0 h 972521"/>
              <a:gd name="connsiteX0" fmla="*/ 0 w 1349375"/>
              <a:gd name="connsiteY0" fmla="*/ 0 h 972521"/>
              <a:gd name="connsiteX1" fmla="*/ 1106488 w 1349375"/>
              <a:gd name="connsiteY1" fmla="*/ 0 h 972521"/>
              <a:gd name="connsiteX2" fmla="*/ 1349375 w 1349375"/>
              <a:gd name="connsiteY2" fmla="*/ 242887 h 972521"/>
              <a:gd name="connsiteX3" fmla="*/ 1349375 w 1349375"/>
              <a:gd name="connsiteY3" fmla="*/ 972521 h 972521"/>
              <a:gd name="connsiteX4" fmla="*/ 1349375 w 1349375"/>
              <a:gd name="connsiteY4" fmla="*/ 972521 h 972521"/>
              <a:gd name="connsiteX5" fmla="*/ 0 w 1349375"/>
              <a:gd name="connsiteY5" fmla="*/ 729634 h 972521"/>
              <a:gd name="connsiteX6" fmla="*/ 0 w 1349375"/>
              <a:gd name="connsiteY6" fmla="*/ 0 h 972521"/>
              <a:gd name="connsiteX7" fmla="*/ 0 w 1349375"/>
              <a:gd name="connsiteY7" fmla="*/ 0 h 972521"/>
              <a:gd name="connsiteX0" fmla="*/ 0 w 1349375"/>
              <a:gd name="connsiteY0" fmla="*/ 729634 h 972521"/>
              <a:gd name="connsiteX1" fmla="*/ 0 w 1349375"/>
              <a:gd name="connsiteY1" fmla="*/ 0 h 972521"/>
              <a:gd name="connsiteX2" fmla="*/ 0 w 1349375"/>
              <a:gd name="connsiteY2" fmla="*/ 0 h 972521"/>
              <a:gd name="connsiteX3" fmla="*/ 1106488 w 1349375"/>
              <a:gd name="connsiteY3" fmla="*/ 0 h 972521"/>
              <a:gd name="connsiteX4" fmla="*/ 1349375 w 1349375"/>
              <a:gd name="connsiteY4" fmla="*/ 242887 h 972521"/>
              <a:gd name="connsiteX5" fmla="*/ 1349375 w 1349375"/>
              <a:gd name="connsiteY5" fmla="*/ 972521 h 972521"/>
              <a:gd name="connsiteX6" fmla="*/ 1349375 w 1349375"/>
              <a:gd name="connsiteY6" fmla="*/ 972521 h 972521"/>
              <a:gd name="connsiteX7" fmla="*/ 91440 w 1349375"/>
              <a:gd name="connsiteY7" fmla="*/ 821074 h 972521"/>
              <a:gd name="connsiteX0" fmla="*/ 0 w 1349375"/>
              <a:gd name="connsiteY0" fmla="*/ 729634 h 972521"/>
              <a:gd name="connsiteX1" fmla="*/ 0 w 1349375"/>
              <a:gd name="connsiteY1" fmla="*/ 0 h 972521"/>
              <a:gd name="connsiteX2" fmla="*/ 0 w 1349375"/>
              <a:gd name="connsiteY2" fmla="*/ 0 h 972521"/>
              <a:gd name="connsiteX3" fmla="*/ 1106488 w 1349375"/>
              <a:gd name="connsiteY3" fmla="*/ 0 h 972521"/>
              <a:gd name="connsiteX4" fmla="*/ 1349375 w 1349375"/>
              <a:gd name="connsiteY4" fmla="*/ 242887 h 972521"/>
              <a:gd name="connsiteX5" fmla="*/ 1349375 w 1349375"/>
              <a:gd name="connsiteY5" fmla="*/ 972521 h 972521"/>
              <a:gd name="connsiteX6" fmla="*/ 1349375 w 1349375"/>
              <a:gd name="connsiteY6" fmla="*/ 972521 h 972521"/>
              <a:gd name="connsiteX0" fmla="*/ 0 w 1349375"/>
              <a:gd name="connsiteY0" fmla="*/ 0 h 972521"/>
              <a:gd name="connsiteX1" fmla="*/ 0 w 1349375"/>
              <a:gd name="connsiteY1" fmla="*/ 0 h 972521"/>
              <a:gd name="connsiteX2" fmla="*/ 1106488 w 1349375"/>
              <a:gd name="connsiteY2" fmla="*/ 0 h 972521"/>
              <a:gd name="connsiteX3" fmla="*/ 1349375 w 1349375"/>
              <a:gd name="connsiteY3" fmla="*/ 242887 h 972521"/>
              <a:gd name="connsiteX4" fmla="*/ 1349375 w 1349375"/>
              <a:gd name="connsiteY4" fmla="*/ 972521 h 972521"/>
              <a:gd name="connsiteX5" fmla="*/ 1349375 w 1349375"/>
              <a:gd name="connsiteY5" fmla="*/ 972521 h 972521"/>
              <a:gd name="connsiteX0" fmla="*/ 5166765 w 6516140"/>
              <a:gd name="connsiteY0" fmla="*/ 8093 h 980614"/>
              <a:gd name="connsiteX1" fmla="*/ 0 w 6516140"/>
              <a:gd name="connsiteY1" fmla="*/ 0 h 980614"/>
              <a:gd name="connsiteX2" fmla="*/ 6273253 w 6516140"/>
              <a:gd name="connsiteY2" fmla="*/ 8093 h 980614"/>
              <a:gd name="connsiteX3" fmla="*/ 6516140 w 6516140"/>
              <a:gd name="connsiteY3" fmla="*/ 250980 h 980614"/>
              <a:gd name="connsiteX4" fmla="*/ 6516140 w 6516140"/>
              <a:gd name="connsiteY4" fmla="*/ 980614 h 980614"/>
              <a:gd name="connsiteX5" fmla="*/ 6516140 w 6516140"/>
              <a:gd name="connsiteY5" fmla="*/ 980614 h 980614"/>
              <a:gd name="connsiteX0" fmla="*/ 5166765 w 7155410"/>
              <a:gd name="connsiteY0" fmla="*/ 8093 h 1878830"/>
              <a:gd name="connsiteX1" fmla="*/ 0 w 7155410"/>
              <a:gd name="connsiteY1" fmla="*/ 0 h 1878830"/>
              <a:gd name="connsiteX2" fmla="*/ 6273253 w 7155410"/>
              <a:gd name="connsiteY2" fmla="*/ 8093 h 1878830"/>
              <a:gd name="connsiteX3" fmla="*/ 6516140 w 7155410"/>
              <a:gd name="connsiteY3" fmla="*/ 250980 h 1878830"/>
              <a:gd name="connsiteX4" fmla="*/ 6516140 w 7155410"/>
              <a:gd name="connsiteY4" fmla="*/ 980614 h 1878830"/>
              <a:gd name="connsiteX5" fmla="*/ 7155410 w 7155410"/>
              <a:gd name="connsiteY5" fmla="*/ 1878830 h 1878830"/>
              <a:gd name="connsiteX0" fmla="*/ 5166765 w 6516140"/>
              <a:gd name="connsiteY0" fmla="*/ 8093 h 980614"/>
              <a:gd name="connsiteX1" fmla="*/ 0 w 6516140"/>
              <a:gd name="connsiteY1" fmla="*/ 0 h 980614"/>
              <a:gd name="connsiteX2" fmla="*/ 6273253 w 6516140"/>
              <a:gd name="connsiteY2" fmla="*/ 8093 h 980614"/>
              <a:gd name="connsiteX3" fmla="*/ 6516140 w 6516140"/>
              <a:gd name="connsiteY3" fmla="*/ 250980 h 980614"/>
              <a:gd name="connsiteX4" fmla="*/ 6516140 w 6516140"/>
              <a:gd name="connsiteY4" fmla="*/ 980614 h 980614"/>
              <a:gd name="connsiteX0" fmla="*/ 5166765 w 6516140"/>
              <a:gd name="connsiteY0" fmla="*/ 8093 h 1334575"/>
              <a:gd name="connsiteX1" fmla="*/ 0 w 6516140"/>
              <a:gd name="connsiteY1" fmla="*/ 0 h 1334575"/>
              <a:gd name="connsiteX2" fmla="*/ 6273253 w 6516140"/>
              <a:gd name="connsiteY2" fmla="*/ 8093 h 1334575"/>
              <a:gd name="connsiteX3" fmla="*/ 6516140 w 6516140"/>
              <a:gd name="connsiteY3" fmla="*/ 250980 h 1334575"/>
              <a:gd name="connsiteX4" fmla="*/ 6516140 w 6516140"/>
              <a:gd name="connsiteY4" fmla="*/ 1334575 h 1334575"/>
              <a:gd name="connsiteX0" fmla="*/ 5157690 w 6516140"/>
              <a:gd name="connsiteY0" fmla="*/ 180536 h 1334575"/>
              <a:gd name="connsiteX1" fmla="*/ 0 w 6516140"/>
              <a:gd name="connsiteY1" fmla="*/ 0 h 1334575"/>
              <a:gd name="connsiteX2" fmla="*/ 6273253 w 6516140"/>
              <a:gd name="connsiteY2" fmla="*/ 8093 h 1334575"/>
              <a:gd name="connsiteX3" fmla="*/ 6516140 w 6516140"/>
              <a:gd name="connsiteY3" fmla="*/ 250980 h 1334575"/>
              <a:gd name="connsiteX4" fmla="*/ 6516140 w 6516140"/>
              <a:gd name="connsiteY4" fmla="*/ 1334575 h 1334575"/>
              <a:gd name="connsiteX0" fmla="*/ 0 w 6516140"/>
              <a:gd name="connsiteY0" fmla="*/ 0 h 1334575"/>
              <a:gd name="connsiteX1" fmla="*/ 6273253 w 6516140"/>
              <a:gd name="connsiteY1" fmla="*/ 8093 h 1334575"/>
              <a:gd name="connsiteX2" fmla="*/ 6516140 w 6516140"/>
              <a:gd name="connsiteY2" fmla="*/ 250980 h 1334575"/>
              <a:gd name="connsiteX3" fmla="*/ 6516140 w 6516140"/>
              <a:gd name="connsiteY3" fmla="*/ 1334575 h 1334575"/>
              <a:gd name="connsiteX0" fmla="*/ 0 w 3283066"/>
              <a:gd name="connsiteY0" fmla="*/ 0 h 1329442"/>
              <a:gd name="connsiteX1" fmla="*/ 3040179 w 3283066"/>
              <a:gd name="connsiteY1" fmla="*/ 2960 h 1329442"/>
              <a:gd name="connsiteX2" fmla="*/ 3283066 w 3283066"/>
              <a:gd name="connsiteY2" fmla="*/ 245847 h 1329442"/>
              <a:gd name="connsiteX3" fmla="*/ 3283066 w 3283066"/>
              <a:gd name="connsiteY3" fmla="*/ 1329442 h 1329442"/>
              <a:gd name="connsiteX0" fmla="*/ 0 w 1534973"/>
              <a:gd name="connsiteY0" fmla="*/ 0 h 1328158"/>
              <a:gd name="connsiteX1" fmla="*/ 1292086 w 1534973"/>
              <a:gd name="connsiteY1" fmla="*/ 1676 h 1328158"/>
              <a:gd name="connsiteX2" fmla="*/ 1534973 w 1534973"/>
              <a:gd name="connsiteY2" fmla="*/ 244563 h 1328158"/>
              <a:gd name="connsiteX3" fmla="*/ 1534973 w 1534973"/>
              <a:gd name="connsiteY3" fmla="*/ 1328158 h 1328158"/>
              <a:gd name="connsiteX0" fmla="*/ 0 w 3516939"/>
              <a:gd name="connsiteY0" fmla="*/ 0 h 1328158"/>
              <a:gd name="connsiteX1" fmla="*/ 3274052 w 3516939"/>
              <a:gd name="connsiteY1" fmla="*/ 1676 h 1328158"/>
              <a:gd name="connsiteX2" fmla="*/ 3516939 w 3516939"/>
              <a:gd name="connsiteY2" fmla="*/ 244563 h 1328158"/>
              <a:gd name="connsiteX3" fmla="*/ 3516939 w 3516939"/>
              <a:gd name="connsiteY3" fmla="*/ 1328158 h 1328158"/>
              <a:gd name="connsiteX0" fmla="*/ 0 w 3516939"/>
              <a:gd name="connsiteY0" fmla="*/ 0 h 2322337"/>
              <a:gd name="connsiteX1" fmla="*/ 3274052 w 3516939"/>
              <a:gd name="connsiteY1" fmla="*/ 1676 h 2322337"/>
              <a:gd name="connsiteX2" fmla="*/ 3516939 w 3516939"/>
              <a:gd name="connsiteY2" fmla="*/ 244563 h 2322337"/>
              <a:gd name="connsiteX3" fmla="*/ 3513742 w 3516939"/>
              <a:gd name="connsiteY3" fmla="*/ 2322337 h 2322337"/>
              <a:gd name="connsiteX0" fmla="*/ 0 w 4540455"/>
              <a:gd name="connsiteY0" fmla="*/ 4435 h 2320661"/>
              <a:gd name="connsiteX1" fmla="*/ 4297568 w 4540455"/>
              <a:gd name="connsiteY1" fmla="*/ 0 h 2320661"/>
              <a:gd name="connsiteX2" fmla="*/ 4540455 w 4540455"/>
              <a:gd name="connsiteY2" fmla="*/ 242887 h 2320661"/>
              <a:gd name="connsiteX3" fmla="*/ 4537258 w 4540455"/>
              <a:gd name="connsiteY3" fmla="*/ 2320661 h 2320661"/>
            </a:gdLst>
            <a:ahLst/>
            <a:cxnLst>
              <a:cxn ang="0">
                <a:pos x="connsiteX0" y="connsiteY0"/>
              </a:cxn>
              <a:cxn ang="0">
                <a:pos x="connsiteX1" y="connsiteY1"/>
              </a:cxn>
              <a:cxn ang="0">
                <a:pos x="connsiteX2" y="connsiteY2"/>
              </a:cxn>
              <a:cxn ang="0">
                <a:pos x="connsiteX3" y="connsiteY3"/>
              </a:cxn>
            </a:cxnLst>
            <a:rect l="l" t="t" r="r" b="b"/>
            <a:pathLst>
              <a:path w="4540455" h="2320661">
                <a:moveTo>
                  <a:pt x="0" y="4435"/>
                </a:moveTo>
                <a:lnTo>
                  <a:pt x="4297568" y="0"/>
                </a:lnTo>
                <a:cubicBezTo>
                  <a:pt x="4431711" y="0"/>
                  <a:pt x="4540455" y="108744"/>
                  <a:pt x="4540455" y="242887"/>
                </a:cubicBezTo>
                <a:cubicBezTo>
                  <a:pt x="4539389" y="935478"/>
                  <a:pt x="4538324" y="1628070"/>
                  <a:pt x="4537258" y="2320661"/>
                </a:cubicBezTo>
              </a:path>
            </a:pathLst>
          </a:custGeom>
          <a:noFill/>
          <a:ln w="12700" cap="rnd">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Rechteck: diagonal liegende Ecken abgerundet 14">
            <a:extLst>
              <a:ext uri="{FF2B5EF4-FFF2-40B4-BE49-F238E27FC236}">
                <a16:creationId xmlns:a16="http://schemas.microsoft.com/office/drawing/2014/main" id="{137A008A-EDA7-458E-BCD9-0925CFE38027}"/>
              </a:ext>
            </a:extLst>
          </p:cNvPr>
          <p:cNvSpPr/>
          <p:nvPr userDrawn="1"/>
        </p:nvSpPr>
        <p:spPr>
          <a:xfrm rot="10800000">
            <a:off x="5993251" y="3550661"/>
            <a:ext cx="5708209" cy="2189291"/>
          </a:xfrm>
          <a:custGeom>
            <a:avLst/>
            <a:gdLst>
              <a:gd name="connsiteX0" fmla="*/ 0 w 1349375"/>
              <a:gd name="connsiteY0" fmla="*/ 0 h 972521"/>
              <a:gd name="connsiteX1" fmla="*/ 1106488 w 1349375"/>
              <a:gd name="connsiteY1" fmla="*/ 0 h 972521"/>
              <a:gd name="connsiteX2" fmla="*/ 1349375 w 1349375"/>
              <a:gd name="connsiteY2" fmla="*/ 242887 h 972521"/>
              <a:gd name="connsiteX3" fmla="*/ 1349375 w 1349375"/>
              <a:gd name="connsiteY3" fmla="*/ 972521 h 972521"/>
              <a:gd name="connsiteX4" fmla="*/ 1349375 w 1349375"/>
              <a:gd name="connsiteY4" fmla="*/ 972521 h 972521"/>
              <a:gd name="connsiteX5" fmla="*/ 242887 w 1349375"/>
              <a:gd name="connsiteY5" fmla="*/ 972521 h 972521"/>
              <a:gd name="connsiteX6" fmla="*/ 0 w 1349375"/>
              <a:gd name="connsiteY6" fmla="*/ 729634 h 972521"/>
              <a:gd name="connsiteX7" fmla="*/ 0 w 1349375"/>
              <a:gd name="connsiteY7" fmla="*/ 0 h 972521"/>
              <a:gd name="connsiteX8" fmla="*/ 0 w 1349375"/>
              <a:gd name="connsiteY8" fmla="*/ 0 h 972521"/>
              <a:gd name="connsiteX0" fmla="*/ 0 w 1349375"/>
              <a:gd name="connsiteY0" fmla="*/ 0 h 972521"/>
              <a:gd name="connsiteX1" fmla="*/ 1106488 w 1349375"/>
              <a:gd name="connsiteY1" fmla="*/ 0 h 972521"/>
              <a:gd name="connsiteX2" fmla="*/ 1349375 w 1349375"/>
              <a:gd name="connsiteY2" fmla="*/ 242887 h 972521"/>
              <a:gd name="connsiteX3" fmla="*/ 1349375 w 1349375"/>
              <a:gd name="connsiteY3" fmla="*/ 972521 h 972521"/>
              <a:gd name="connsiteX4" fmla="*/ 1349375 w 1349375"/>
              <a:gd name="connsiteY4" fmla="*/ 972521 h 972521"/>
              <a:gd name="connsiteX5" fmla="*/ 0 w 1349375"/>
              <a:gd name="connsiteY5" fmla="*/ 729634 h 972521"/>
              <a:gd name="connsiteX6" fmla="*/ 0 w 1349375"/>
              <a:gd name="connsiteY6" fmla="*/ 0 h 972521"/>
              <a:gd name="connsiteX7" fmla="*/ 0 w 1349375"/>
              <a:gd name="connsiteY7" fmla="*/ 0 h 972521"/>
              <a:gd name="connsiteX0" fmla="*/ 0 w 1349375"/>
              <a:gd name="connsiteY0" fmla="*/ 729634 h 972521"/>
              <a:gd name="connsiteX1" fmla="*/ 0 w 1349375"/>
              <a:gd name="connsiteY1" fmla="*/ 0 h 972521"/>
              <a:gd name="connsiteX2" fmla="*/ 0 w 1349375"/>
              <a:gd name="connsiteY2" fmla="*/ 0 h 972521"/>
              <a:gd name="connsiteX3" fmla="*/ 1106488 w 1349375"/>
              <a:gd name="connsiteY3" fmla="*/ 0 h 972521"/>
              <a:gd name="connsiteX4" fmla="*/ 1349375 w 1349375"/>
              <a:gd name="connsiteY4" fmla="*/ 242887 h 972521"/>
              <a:gd name="connsiteX5" fmla="*/ 1349375 w 1349375"/>
              <a:gd name="connsiteY5" fmla="*/ 972521 h 972521"/>
              <a:gd name="connsiteX6" fmla="*/ 1349375 w 1349375"/>
              <a:gd name="connsiteY6" fmla="*/ 972521 h 972521"/>
              <a:gd name="connsiteX7" fmla="*/ 91440 w 1349375"/>
              <a:gd name="connsiteY7" fmla="*/ 821074 h 972521"/>
              <a:gd name="connsiteX0" fmla="*/ 0 w 1349375"/>
              <a:gd name="connsiteY0" fmla="*/ 729634 h 972521"/>
              <a:gd name="connsiteX1" fmla="*/ 0 w 1349375"/>
              <a:gd name="connsiteY1" fmla="*/ 0 h 972521"/>
              <a:gd name="connsiteX2" fmla="*/ 0 w 1349375"/>
              <a:gd name="connsiteY2" fmla="*/ 0 h 972521"/>
              <a:gd name="connsiteX3" fmla="*/ 1106488 w 1349375"/>
              <a:gd name="connsiteY3" fmla="*/ 0 h 972521"/>
              <a:gd name="connsiteX4" fmla="*/ 1349375 w 1349375"/>
              <a:gd name="connsiteY4" fmla="*/ 242887 h 972521"/>
              <a:gd name="connsiteX5" fmla="*/ 1349375 w 1349375"/>
              <a:gd name="connsiteY5" fmla="*/ 972521 h 972521"/>
              <a:gd name="connsiteX6" fmla="*/ 1349375 w 1349375"/>
              <a:gd name="connsiteY6" fmla="*/ 972521 h 972521"/>
              <a:gd name="connsiteX0" fmla="*/ 0 w 1349375"/>
              <a:gd name="connsiteY0" fmla="*/ 0 h 972521"/>
              <a:gd name="connsiteX1" fmla="*/ 0 w 1349375"/>
              <a:gd name="connsiteY1" fmla="*/ 0 h 972521"/>
              <a:gd name="connsiteX2" fmla="*/ 1106488 w 1349375"/>
              <a:gd name="connsiteY2" fmla="*/ 0 h 972521"/>
              <a:gd name="connsiteX3" fmla="*/ 1349375 w 1349375"/>
              <a:gd name="connsiteY3" fmla="*/ 242887 h 972521"/>
              <a:gd name="connsiteX4" fmla="*/ 1349375 w 1349375"/>
              <a:gd name="connsiteY4" fmla="*/ 972521 h 972521"/>
              <a:gd name="connsiteX5" fmla="*/ 1349375 w 1349375"/>
              <a:gd name="connsiteY5" fmla="*/ 972521 h 972521"/>
              <a:gd name="connsiteX0" fmla="*/ 5166765 w 6516140"/>
              <a:gd name="connsiteY0" fmla="*/ 8093 h 980614"/>
              <a:gd name="connsiteX1" fmla="*/ 0 w 6516140"/>
              <a:gd name="connsiteY1" fmla="*/ 0 h 980614"/>
              <a:gd name="connsiteX2" fmla="*/ 6273253 w 6516140"/>
              <a:gd name="connsiteY2" fmla="*/ 8093 h 980614"/>
              <a:gd name="connsiteX3" fmla="*/ 6516140 w 6516140"/>
              <a:gd name="connsiteY3" fmla="*/ 250980 h 980614"/>
              <a:gd name="connsiteX4" fmla="*/ 6516140 w 6516140"/>
              <a:gd name="connsiteY4" fmla="*/ 980614 h 980614"/>
              <a:gd name="connsiteX5" fmla="*/ 6516140 w 6516140"/>
              <a:gd name="connsiteY5" fmla="*/ 980614 h 980614"/>
              <a:gd name="connsiteX0" fmla="*/ 5166765 w 7155410"/>
              <a:gd name="connsiteY0" fmla="*/ 8093 h 1878830"/>
              <a:gd name="connsiteX1" fmla="*/ 0 w 7155410"/>
              <a:gd name="connsiteY1" fmla="*/ 0 h 1878830"/>
              <a:gd name="connsiteX2" fmla="*/ 6273253 w 7155410"/>
              <a:gd name="connsiteY2" fmla="*/ 8093 h 1878830"/>
              <a:gd name="connsiteX3" fmla="*/ 6516140 w 7155410"/>
              <a:gd name="connsiteY3" fmla="*/ 250980 h 1878830"/>
              <a:gd name="connsiteX4" fmla="*/ 6516140 w 7155410"/>
              <a:gd name="connsiteY4" fmla="*/ 980614 h 1878830"/>
              <a:gd name="connsiteX5" fmla="*/ 7155410 w 7155410"/>
              <a:gd name="connsiteY5" fmla="*/ 1878830 h 1878830"/>
              <a:gd name="connsiteX0" fmla="*/ 5166765 w 6516140"/>
              <a:gd name="connsiteY0" fmla="*/ 8093 h 980614"/>
              <a:gd name="connsiteX1" fmla="*/ 0 w 6516140"/>
              <a:gd name="connsiteY1" fmla="*/ 0 h 980614"/>
              <a:gd name="connsiteX2" fmla="*/ 6273253 w 6516140"/>
              <a:gd name="connsiteY2" fmla="*/ 8093 h 980614"/>
              <a:gd name="connsiteX3" fmla="*/ 6516140 w 6516140"/>
              <a:gd name="connsiteY3" fmla="*/ 250980 h 980614"/>
              <a:gd name="connsiteX4" fmla="*/ 6516140 w 6516140"/>
              <a:gd name="connsiteY4" fmla="*/ 980614 h 980614"/>
              <a:gd name="connsiteX0" fmla="*/ 5166765 w 6516140"/>
              <a:gd name="connsiteY0" fmla="*/ 8093 h 1334575"/>
              <a:gd name="connsiteX1" fmla="*/ 0 w 6516140"/>
              <a:gd name="connsiteY1" fmla="*/ 0 h 1334575"/>
              <a:gd name="connsiteX2" fmla="*/ 6273253 w 6516140"/>
              <a:gd name="connsiteY2" fmla="*/ 8093 h 1334575"/>
              <a:gd name="connsiteX3" fmla="*/ 6516140 w 6516140"/>
              <a:gd name="connsiteY3" fmla="*/ 250980 h 1334575"/>
              <a:gd name="connsiteX4" fmla="*/ 6516140 w 6516140"/>
              <a:gd name="connsiteY4" fmla="*/ 1334575 h 1334575"/>
              <a:gd name="connsiteX0" fmla="*/ 5157690 w 6516140"/>
              <a:gd name="connsiteY0" fmla="*/ 180536 h 1334575"/>
              <a:gd name="connsiteX1" fmla="*/ 0 w 6516140"/>
              <a:gd name="connsiteY1" fmla="*/ 0 h 1334575"/>
              <a:gd name="connsiteX2" fmla="*/ 6273253 w 6516140"/>
              <a:gd name="connsiteY2" fmla="*/ 8093 h 1334575"/>
              <a:gd name="connsiteX3" fmla="*/ 6516140 w 6516140"/>
              <a:gd name="connsiteY3" fmla="*/ 250980 h 1334575"/>
              <a:gd name="connsiteX4" fmla="*/ 6516140 w 6516140"/>
              <a:gd name="connsiteY4" fmla="*/ 1334575 h 1334575"/>
              <a:gd name="connsiteX0" fmla="*/ 0 w 6516140"/>
              <a:gd name="connsiteY0" fmla="*/ 0 h 1334575"/>
              <a:gd name="connsiteX1" fmla="*/ 6273253 w 6516140"/>
              <a:gd name="connsiteY1" fmla="*/ 8093 h 1334575"/>
              <a:gd name="connsiteX2" fmla="*/ 6516140 w 6516140"/>
              <a:gd name="connsiteY2" fmla="*/ 250980 h 1334575"/>
              <a:gd name="connsiteX3" fmla="*/ 6516140 w 6516140"/>
              <a:gd name="connsiteY3" fmla="*/ 1334575 h 1334575"/>
              <a:gd name="connsiteX0" fmla="*/ 0 w 5666734"/>
              <a:gd name="connsiteY0" fmla="*/ 0 h 1332334"/>
              <a:gd name="connsiteX1" fmla="*/ 5423847 w 5666734"/>
              <a:gd name="connsiteY1" fmla="*/ 5852 h 1332334"/>
              <a:gd name="connsiteX2" fmla="*/ 5666734 w 5666734"/>
              <a:gd name="connsiteY2" fmla="*/ 248739 h 1332334"/>
              <a:gd name="connsiteX3" fmla="*/ 5666734 w 5666734"/>
              <a:gd name="connsiteY3" fmla="*/ 1332334 h 1332334"/>
              <a:gd name="connsiteX0" fmla="*/ 0 w 5666734"/>
              <a:gd name="connsiteY0" fmla="*/ 0 h 2376722"/>
              <a:gd name="connsiteX1" fmla="*/ 5423847 w 5666734"/>
              <a:gd name="connsiteY1" fmla="*/ 5852 h 2376722"/>
              <a:gd name="connsiteX2" fmla="*/ 5666734 w 5666734"/>
              <a:gd name="connsiteY2" fmla="*/ 248739 h 2376722"/>
              <a:gd name="connsiteX3" fmla="*/ 5664493 w 5666734"/>
              <a:gd name="connsiteY3" fmla="*/ 2376722 h 2376722"/>
              <a:gd name="connsiteX0" fmla="*/ 0 w 5666734"/>
              <a:gd name="connsiteY0" fmla="*/ 0 h 1530912"/>
              <a:gd name="connsiteX1" fmla="*/ 5423847 w 5666734"/>
              <a:gd name="connsiteY1" fmla="*/ 5852 h 1530912"/>
              <a:gd name="connsiteX2" fmla="*/ 5666734 w 5666734"/>
              <a:gd name="connsiteY2" fmla="*/ 248739 h 1530912"/>
              <a:gd name="connsiteX3" fmla="*/ 5665777 w 5666734"/>
              <a:gd name="connsiteY3" fmla="*/ 1530912 h 1530912"/>
              <a:gd name="connsiteX0" fmla="*/ 0 w 6251999"/>
              <a:gd name="connsiteY0" fmla="*/ 0 h 1530912"/>
              <a:gd name="connsiteX1" fmla="*/ 6009112 w 6251999"/>
              <a:gd name="connsiteY1" fmla="*/ 5852 h 1530912"/>
              <a:gd name="connsiteX2" fmla="*/ 6251999 w 6251999"/>
              <a:gd name="connsiteY2" fmla="*/ 248739 h 1530912"/>
              <a:gd name="connsiteX3" fmla="*/ 6251042 w 6251999"/>
              <a:gd name="connsiteY3" fmla="*/ 1530912 h 1530912"/>
              <a:gd name="connsiteX0" fmla="*/ 0 w 5702164"/>
              <a:gd name="connsiteY0" fmla="*/ 0 h 1530912"/>
              <a:gd name="connsiteX1" fmla="*/ 5459277 w 5702164"/>
              <a:gd name="connsiteY1" fmla="*/ 5852 h 1530912"/>
              <a:gd name="connsiteX2" fmla="*/ 5702164 w 5702164"/>
              <a:gd name="connsiteY2" fmla="*/ 248739 h 1530912"/>
              <a:gd name="connsiteX3" fmla="*/ 5701207 w 5702164"/>
              <a:gd name="connsiteY3" fmla="*/ 1530912 h 1530912"/>
              <a:gd name="connsiteX0" fmla="*/ 0 w 5707601"/>
              <a:gd name="connsiteY0" fmla="*/ 0 h 520749"/>
              <a:gd name="connsiteX1" fmla="*/ 5459277 w 5707601"/>
              <a:gd name="connsiteY1" fmla="*/ 5852 h 520749"/>
              <a:gd name="connsiteX2" fmla="*/ 5702164 w 5707601"/>
              <a:gd name="connsiteY2" fmla="*/ 248739 h 520749"/>
              <a:gd name="connsiteX3" fmla="*/ 5707601 w 5707601"/>
              <a:gd name="connsiteY3" fmla="*/ 520749 h 520749"/>
              <a:gd name="connsiteX0" fmla="*/ 0 w 4002760"/>
              <a:gd name="connsiteY0" fmla="*/ 0 h 517694"/>
              <a:gd name="connsiteX1" fmla="*/ 3754436 w 4002760"/>
              <a:gd name="connsiteY1" fmla="*/ 2797 h 517694"/>
              <a:gd name="connsiteX2" fmla="*/ 3997323 w 4002760"/>
              <a:gd name="connsiteY2" fmla="*/ 245684 h 517694"/>
              <a:gd name="connsiteX3" fmla="*/ 4002760 w 4002760"/>
              <a:gd name="connsiteY3" fmla="*/ 517694 h 517694"/>
              <a:gd name="connsiteX0" fmla="*/ 0 w 4002760"/>
              <a:gd name="connsiteY0" fmla="*/ 0 h 517694"/>
              <a:gd name="connsiteX1" fmla="*/ 306711 w 4002760"/>
              <a:gd name="connsiteY1" fmla="*/ 2408 h 517694"/>
              <a:gd name="connsiteX2" fmla="*/ 3754436 w 4002760"/>
              <a:gd name="connsiteY2" fmla="*/ 2797 h 517694"/>
              <a:gd name="connsiteX3" fmla="*/ 3997323 w 4002760"/>
              <a:gd name="connsiteY3" fmla="*/ 245684 h 517694"/>
              <a:gd name="connsiteX4" fmla="*/ 4002760 w 4002760"/>
              <a:gd name="connsiteY4" fmla="*/ 517694 h 517694"/>
              <a:gd name="connsiteX0" fmla="*/ 0 w 4314398"/>
              <a:gd name="connsiteY0" fmla="*/ 257290 h 515286"/>
              <a:gd name="connsiteX1" fmla="*/ 618349 w 4314398"/>
              <a:gd name="connsiteY1" fmla="*/ 0 h 515286"/>
              <a:gd name="connsiteX2" fmla="*/ 4066074 w 4314398"/>
              <a:gd name="connsiteY2" fmla="*/ 389 h 515286"/>
              <a:gd name="connsiteX3" fmla="*/ 4308961 w 4314398"/>
              <a:gd name="connsiteY3" fmla="*/ 243276 h 515286"/>
              <a:gd name="connsiteX4" fmla="*/ 4314398 w 4314398"/>
              <a:gd name="connsiteY4" fmla="*/ 515286 h 515286"/>
              <a:gd name="connsiteX0" fmla="*/ 0 w 4314398"/>
              <a:gd name="connsiteY0" fmla="*/ 263401 h 521397"/>
              <a:gd name="connsiteX1" fmla="*/ 153948 w 4314398"/>
              <a:gd name="connsiteY1" fmla="*/ 0 h 521397"/>
              <a:gd name="connsiteX2" fmla="*/ 4066074 w 4314398"/>
              <a:gd name="connsiteY2" fmla="*/ 6500 h 521397"/>
              <a:gd name="connsiteX3" fmla="*/ 4308961 w 4314398"/>
              <a:gd name="connsiteY3" fmla="*/ 249387 h 521397"/>
              <a:gd name="connsiteX4" fmla="*/ 4314398 w 4314398"/>
              <a:gd name="connsiteY4" fmla="*/ 521397 h 521397"/>
              <a:gd name="connsiteX0" fmla="*/ 179047 w 4493445"/>
              <a:gd name="connsiteY0" fmla="*/ 263401 h 521397"/>
              <a:gd name="connsiteX1" fmla="*/ 332995 w 4493445"/>
              <a:gd name="connsiteY1" fmla="*/ 0 h 521397"/>
              <a:gd name="connsiteX2" fmla="*/ 4245121 w 4493445"/>
              <a:gd name="connsiteY2" fmla="*/ 6500 h 521397"/>
              <a:gd name="connsiteX3" fmla="*/ 4488008 w 4493445"/>
              <a:gd name="connsiteY3" fmla="*/ 249387 h 521397"/>
              <a:gd name="connsiteX4" fmla="*/ 4493445 w 4493445"/>
              <a:gd name="connsiteY4" fmla="*/ 521397 h 521397"/>
              <a:gd name="connsiteX0" fmla="*/ 200753 w 4515151"/>
              <a:gd name="connsiteY0" fmla="*/ 263401 h 521397"/>
              <a:gd name="connsiteX1" fmla="*/ 192773 w 4515151"/>
              <a:gd name="connsiteY1" fmla="*/ 119156 h 521397"/>
              <a:gd name="connsiteX2" fmla="*/ 354701 w 4515151"/>
              <a:gd name="connsiteY2" fmla="*/ 0 h 521397"/>
              <a:gd name="connsiteX3" fmla="*/ 4266827 w 4515151"/>
              <a:gd name="connsiteY3" fmla="*/ 6500 h 521397"/>
              <a:gd name="connsiteX4" fmla="*/ 4509714 w 4515151"/>
              <a:gd name="connsiteY4" fmla="*/ 249387 h 521397"/>
              <a:gd name="connsiteX5" fmla="*/ 4515151 w 4515151"/>
              <a:gd name="connsiteY5" fmla="*/ 521397 h 521397"/>
              <a:gd name="connsiteX0" fmla="*/ 172804 w 4487202"/>
              <a:gd name="connsiteY0" fmla="*/ 266179 h 524175"/>
              <a:gd name="connsiteX1" fmla="*/ 164824 w 4487202"/>
              <a:gd name="connsiteY1" fmla="*/ 121934 h 524175"/>
              <a:gd name="connsiteX2" fmla="*/ 258274 w 4487202"/>
              <a:gd name="connsiteY2" fmla="*/ 10501 h 524175"/>
              <a:gd name="connsiteX3" fmla="*/ 326752 w 4487202"/>
              <a:gd name="connsiteY3" fmla="*/ 2778 h 524175"/>
              <a:gd name="connsiteX4" fmla="*/ 4238878 w 4487202"/>
              <a:gd name="connsiteY4" fmla="*/ 9278 h 524175"/>
              <a:gd name="connsiteX5" fmla="*/ 4481765 w 4487202"/>
              <a:gd name="connsiteY5" fmla="*/ 252165 h 524175"/>
              <a:gd name="connsiteX6" fmla="*/ 4487202 w 4487202"/>
              <a:gd name="connsiteY6" fmla="*/ 524175 h 524175"/>
              <a:gd name="connsiteX0" fmla="*/ 172804 w 4487202"/>
              <a:gd name="connsiteY0" fmla="*/ 266179 h 524175"/>
              <a:gd name="connsiteX1" fmla="*/ 258274 w 4487202"/>
              <a:gd name="connsiteY1" fmla="*/ 10501 h 524175"/>
              <a:gd name="connsiteX2" fmla="*/ 326752 w 4487202"/>
              <a:gd name="connsiteY2" fmla="*/ 2778 h 524175"/>
              <a:gd name="connsiteX3" fmla="*/ 4238878 w 4487202"/>
              <a:gd name="connsiteY3" fmla="*/ 9278 h 524175"/>
              <a:gd name="connsiteX4" fmla="*/ 4481765 w 4487202"/>
              <a:gd name="connsiteY4" fmla="*/ 252165 h 524175"/>
              <a:gd name="connsiteX5" fmla="*/ 4487202 w 4487202"/>
              <a:gd name="connsiteY5" fmla="*/ 524175 h 524175"/>
              <a:gd name="connsiteX0" fmla="*/ 184217 w 4498615"/>
              <a:gd name="connsiteY0" fmla="*/ 263401 h 521397"/>
              <a:gd name="connsiteX1" fmla="*/ 338165 w 4498615"/>
              <a:gd name="connsiteY1" fmla="*/ 0 h 521397"/>
              <a:gd name="connsiteX2" fmla="*/ 4250291 w 4498615"/>
              <a:gd name="connsiteY2" fmla="*/ 6500 h 521397"/>
              <a:gd name="connsiteX3" fmla="*/ 4493178 w 4498615"/>
              <a:gd name="connsiteY3" fmla="*/ 249387 h 521397"/>
              <a:gd name="connsiteX4" fmla="*/ 4498615 w 4498615"/>
              <a:gd name="connsiteY4" fmla="*/ 521397 h 521397"/>
              <a:gd name="connsiteX0" fmla="*/ 0 w 4314398"/>
              <a:gd name="connsiteY0" fmla="*/ 263401 h 521397"/>
              <a:gd name="connsiteX1" fmla="*/ 153948 w 4314398"/>
              <a:gd name="connsiteY1" fmla="*/ 0 h 521397"/>
              <a:gd name="connsiteX2" fmla="*/ 4066074 w 4314398"/>
              <a:gd name="connsiteY2" fmla="*/ 6500 h 521397"/>
              <a:gd name="connsiteX3" fmla="*/ 4308961 w 4314398"/>
              <a:gd name="connsiteY3" fmla="*/ 249387 h 521397"/>
              <a:gd name="connsiteX4" fmla="*/ 4314398 w 4314398"/>
              <a:gd name="connsiteY4" fmla="*/ 521397 h 521397"/>
              <a:gd name="connsiteX0" fmla="*/ 6656 w 4321054"/>
              <a:gd name="connsiteY0" fmla="*/ 263401 h 521397"/>
              <a:gd name="connsiteX1" fmla="*/ 160604 w 4321054"/>
              <a:gd name="connsiteY1" fmla="*/ 0 h 521397"/>
              <a:gd name="connsiteX2" fmla="*/ 4072730 w 4321054"/>
              <a:gd name="connsiteY2" fmla="*/ 6500 h 521397"/>
              <a:gd name="connsiteX3" fmla="*/ 4315617 w 4321054"/>
              <a:gd name="connsiteY3" fmla="*/ 249387 h 521397"/>
              <a:gd name="connsiteX4" fmla="*/ 4321054 w 4321054"/>
              <a:gd name="connsiteY4" fmla="*/ 521397 h 521397"/>
              <a:gd name="connsiteX0" fmla="*/ 1868253 w 4174712"/>
              <a:gd name="connsiteY0" fmla="*/ 24855 h 1180730"/>
              <a:gd name="connsiteX1" fmla="*/ 14262 w 4174712"/>
              <a:gd name="connsiteY1" fmla="*/ 659333 h 1180730"/>
              <a:gd name="connsiteX2" fmla="*/ 3926388 w 4174712"/>
              <a:gd name="connsiteY2" fmla="*/ 665833 h 1180730"/>
              <a:gd name="connsiteX3" fmla="*/ 4169275 w 4174712"/>
              <a:gd name="connsiteY3" fmla="*/ 908720 h 1180730"/>
              <a:gd name="connsiteX4" fmla="*/ 4174712 w 4174712"/>
              <a:gd name="connsiteY4" fmla="*/ 1180730 h 1180730"/>
              <a:gd name="connsiteX0" fmla="*/ 1909930 w 4216389"/>
              <a:gd name="connsiteY0" fmla="*/ 43554 h 1199429"/>
              <a:gd name="connsiteX1" fmla="*/ 1674131 w 4216389"/>
              <a:gd name="connsiteY1" fmla="*/ 48010 h 1199429"/>
              <a:gd name="connsiteX2" fmla="*/ 55939 w 4216389"/>
              <a:gd name="connsiteY2" fmla="*/ 678032 h 1199429"/>
              <a:gd name="connsiteX3" fmla="*/ 3968065 w 4216389"/>
              <a:gd name="connsiteY3" fmla="*/ 684532 h 1199429"/>
              <a:gd name="connsiteX4" fmla="*/ 4210952 w 4216389"/>
              <a:gd name="connsiteY4" fmla="*/ 927419 h 1199429"/>
              <a:gd name="connsiteX5" fmla="*/ 4216389 w 4216389"/>
              <a:gd name="connsiteY5" fmla="*/ 1199429 h 1199429"/>
              <a:gd name="connsiteX0" fmla="*/ 1903923 w 4210382"/>
              <a:gd name="connsiteY0" fmla="*/ 0 h 1448296"/>
              <a:gd name="connsiteX1" fmla="*/ 1905481 w 4210382"/>
              <a:gd name="connsiteY1" fmla="*/ 1440581 h 1448296"/>
              <a:gd name="connsiteX2" fmla="*/ 49932 w 4210382"/>
              <a:gd name="connsiteY2" fmla="*/ 634478 h 1448296"/>
              <a:gd name="connsiteX3" fmla="*/ 3962058 w 4210382"/>
              <a:gd name="connsiteY3" fmla="*/ 640978 h 1448296"/>
              <a:gd name="connsiteX4" fmla="*/ 4204945 w 4210382"/>
              <a:gd name="connsiteY4" fmla="*/ 883865 h 1448296"/>
              <a:gd name="connsiteX5" fmla="*/ 4210382 w 4210382"/>
              <a:gd name="connsiteY5" fmla="*/ 1155875 h 1448296"/>
              <a:gd name="connsiteX0" fmla="*/ 1917815 w 4224274"/>
              <a:gd name="connsiteY0" fmla="*/ 0 h 1560499"/>
              <a:gd name="connsiteX1" fmla="*/ 1919373 w 4224274"/>
              <a:gd name="connsiteY1" fmla="*/ 1440581 h 1560499"/>
              <a:gd name="connsiteX2" fmla="*/ 1574126 w 4224274"/>
              <a:gd name="connsiteY2" fmla="*/ 1386637 h 1560499"/>
              <a:gd name="connsiteX3" fmla="*/ 63824 w 4224274"/>
              <a:gd name="connsiteY3" fmla="*/ 634478 h 1560499"/>
              <a:gd name="connsiteX4" fmla="*/ 3975950 w 4224274"/>
              <a:gd name="connsiteY4" fmla="*/ 640978 h 1560499"/>
              <a:gd name="connsiteX5" fmla="*/ 4218837 w 4224274"/>
              <a:gd name="connsiteY5" fmla="*/ 883865 h 1560499"/>
              <a:gd name="connsiteX6" fmla="*/ 4224274 w 4224274"/>
              <a:gd name="connsiteY6" fmla="*/ 1155875 h 1560499"/>
              <a:gd name="connsiteX0" fmla="*/ 1912870 w 4219329"/>
              <a:gd name="connsiteY0" fmla="*/ 0 h 1715645"/>
              <a:gd name="connsiteX1" fmla="*/ 1914428 w 4219329"/>
              <a:gd name="connsiteY1" fmla="*/ 1440581 h 1715645"/>
              <a:gd name="connsiteX2" fmla="*/ 1728617 w 4219329"/>
              <a:gd name="connsiteY2" fmla="*/ 1659956 h 1715645"/>
              <a:gd name="connsiteX3" fmla="*/ 58879 w 4219329"/>
              <a:gd name="connsiteY3" fmla="*/ 634478 h 1715645"/>
              <a:gd name="connsiteX4" fmla="*/ 3971005 w 4219329"/>
              <a:gd name="connsiteY4" fmla="*/ 640978 h 1715645"/>
              <a:gd name="connsiteX5" fmla="*/ 4213892 w 4219329"/>
              <a:gd name="connsiteY5" fmla="*/ 883865 h 1715645"/>
              <a:gd name="connsiteX6" fmla="*/ 4219329 w 4219329"/>
              <a:gd name="connsiteY6" fmla="*/ 1155875 h 1715645"/>
              <a:gd name="connsiteX0" fmla="*/ 1981459 w 4287918"/>
              <a:gd name="connsiteY0" fmla="*/ 0 h 1715645"/>
              <a:gd name="connsiteX1" fmla="*/ 1983017 w 4287918"/>
              <a:gd name="connsiteY1" fmla="*/ 1440581 h 1715645"/>
              <a:gd name="connsiteX2" fmla="*/ 1797206 w 4287918"/>
              <a:gd name="connsiteY2" fmla="*/ 1659956 h 1715645"/>
              <a:gd name="connsiteX3" fmla="*/ 1027596 w 4287918"/>
              <a:gd name="connsiteY3" fmla="*/ 1311114 h 1715645"/>
              <a:gd name="connsiteX4" fmla="*/ 127468 w 4287918"/>
              <a:gd name="connsiteY4" fmla="*/ 634478 h 1715645"/>
              <a:gd name="connsiteX5" fmla="*/ 4039594 w 4287918"/>
              <a:gd name="connsiteY5" fmla="*/ 640978 h 1715645"/>
              <a:gd name="connsiteX6" fmla="*/ 4282481 w 4287918"/>
              <a:gd name="connsiteY6" fmla="*/ 883865 h 1715645"/>
              <a:gd name="connsiteX7" fmla="*/ 4287918 w 4287918"/>
              <a:gd name="connsiteY7" fmla="*/ 1155875 h 1715645"/>
              <a:gd name="connsiteX0" fmla="*/ 2139951 w 4446410"/>
              <a:gd name="connsiteY0" fmla="*/ 0 h 1725863"/>
              <a:gd name="connsiteX1" fmla="*/ 2141509 w 4446410"/>
              <a:gd name="connsiteY1" fmla="*/ 1440581 h 1725863"/>
              <a:gd name="connsiteX2" fmla="*/ 1955698 w 4446410"/>
              <a:gd name="connsiteY2" fmla="*/ 1659956 h 1725863"/>
              <a:gd name="connsiteX3" fmla="*/ 318179 w 4446410"/>
              <a:gd name="connsiteY3" fmla="*/ 1652762 h 1725863"/>
              <a:gd name="connsiteX4" fmla="*/ 285960 w 4446410"/>
              <a:gd name="connsiteY4" fmla="*/ 634478 h 1725863"/>
              <a:gd name="connsiteX5" fmla="*/ 4198086 w 4446410"/>
              <a:gd name="connsiteY5" fmla="*/ 640978 h 1725863"/>
              <a:gd name="connsiteX6" fmla="*/ 4440973 w 4446410"/>
              <a:gd name="connsiteY6" fmla="*/ 883865 h 1725863"/>
              <a:gd name="connsiteX7" fmla="*/ 4446410 w 4446410"/>
              <a:gd name="connsiteY7" fmla="*/ 1155875 h 1725863"/>
              <a:gd name="connsiteX0" fmla="*/ 2212020 w 4518479"/>
              <a:gd name="connsiteY0" fmla="*/ 0 h 1725863"/>
              <a:gd name="connsiteX1" fmla="*/ 2213578 w 4518479"/>
              <a:gd name="connsiteY1" fmla="*/ 1440581 h 1725863"/>
              <a:gd name="connsiteX2" fmla="*/ 2027767 w 4518479"/>
              <a:gd name="connsiteY2" fmla="*/ 1659956 h 1725863"/>
              <a:gd name="connsiteX3" fmla="*/ 390248 w 4518479"/>
              <a:gd name="connsiteY3" fmla="*/ 1652762 h 1725863"/>
              <a:gd name="connsiteX4" fmla="*/ 181663 w 4518479"/>
              <a:gd name="connsiteY4" fmla="*/ 1405817 h 1725863"/>
              <a:gd name="connsiteX5" fmla="*/ 358029 w 4518479"/>
              <a:gd name="connsiteY5" fmla="*/ 634478 h 1725863"/>
              <a:gd name="connsiteX6" fmla="*/ 4270155 w 4518479"/>
              <a:gd name="connsiteY6" fmla="*/ 640978 h 1725863"/>
              <a:gd name="connsiteX7" fmla="*/ 4513042 w 4518479"/>
              <a:gd name="connsiteY7" fmla="*/ 883865 h 1725863"/>
              <a:gd name="connsiteX8" fmla="*/ 4518479 w 4518479"/>
              <a:gd name="connsiteY8" fmla="*/ 1155875 h 1725863"/>
              <a:gd name="connsiteX0" fmla="*/ 2202800 w 4509259"/>
              <a:gd name="connsiteY0" fmla="*/ 0 h 1725863"/>
              <a:gd name="connsiteX1" fmla="*/ 2204358 w 4509259"/>
              <a:gd name="connsiteY1" fmla="*/ 1440581 h 1725863"/>
              <a:gd name="connsiteX2" fmla="*/ 2018547 w 4509259"/>
              <a:gd name="connsiteY2" fmla="*/ 1659956 h 1725863"/>
              <a:gd name="connsiteX3" fmla="*/ 381028 w 4509259"/>
              <a:gd name="connsiteY3" fmla="*/ 1652762 h 1725863"/>
              <a:gd name="connsiteX4" fmla="*/ 198816 w 4509259"/>
              <a:gd name="connsiteY4" fmla="*/ 1454966 h 1725863"/>
              <a:gd name="connsiteX5" fmla="*/ 348809 w 4509259"/>
              <a:gd name="connsiteY5" fmla="*/ 634478 h 1725863"/>
              <a:gd name="connsiteX6" fmla="*/ 4260935 w 4509259"/>
              <a:gd name="connsiteY6" fmla="*/ 640978 h 1725863"/>
              <a:gd name="connsiteX7" fmla="*/ 4503822 w 4509259"/>
              <a:gd name="connsiteY7" fmla="*/ 883865 h 1725863"/>
              <a:gd name="connsiteX8" fmla="*/ 4509259 w 4509259"/>
              <a:gd name="connsiteY8" fmla="*/ 1155875 h 1725863"/>
              <a:gd name="connsiteX0" fmla="*/ 2284964 w 4591423"/>
              <a:gd name="connsiteY0" fmla="*/ 0 h 1725863"/>
              <a:gd name="connsiteX1" fmla="*/ 2286522 w 4591423"/>
              <a:gd name="connsiteY1" fmla="*/ 1440581 h 1725863"/>
              <a:gd name="connsiteX2" fmla="*/ 2100711 w 4591423"/>
              <a:gd name="connsiteY2" fmla="*/ 1659956 h 1725863"/>
              <a:gd name="connsiteX3" fmla="*/ 463192 w 4591423"/>
              <a:gd name="connsiteY3" fmla="*/ 1652762 h 1725863"/>
              <a:gd name="connsiteX4" fmla="*/ 280980 w 4591423"/>
              <a:gd name="connsiteY4" fmla="*/ 1454966 h 1725863"/>
              <a:gd name="connsiteX5" fmla="*/ 83183 w 4591423"/>
              <a:gd name="connsiteY5" fmla="*/ 893943 h 1725863"/>
              <a:gd name="connsiteX6" fmla="*/ 430973 w 4591423"/>
              <a:gd name="connsiteY6" fmla="*/ 634478 h 1725863"/>
              <a:gd name="connsiteX7" fmla="*/ 4343099 w 4591423"/>
              <a:gd name="connsiteY7" fmla="*/ 640978 h 1725863"/>
              <a:gd name="connsiteX8" fmla="*/ 4585986 w 4591423"/>
              <a:gd name="connsiteY8" fmla="*/ 883865 h 1725863"/>
              <a:gd name="connsiteX9" fmla="*/ 4591423 w 4591423"/>
              <a:gd name="connsiteY9" fmla="*/ 1155875 h 1725863"/>
              <a:gd name="connsiteX0" fmla="*/ 2206922 w 4513381"/>
              <a:gd name="connsiteY0" fmla="*/ 0 h 1725863"/>
              <a:gd name="connsiteX1" fmla="*/ 2208480 w 4513381"/>
              <a:gd name="connsiteY1" fmla="*/ 1440581 h 1725863"/>
              <a:gd name="connsiteX2" fmla="*/ 2022669 w 4513381"/>
              <a:gd name="connsiteY2" fmla="*/ 1659956 h 1725863"/>
              <a:gd name="connsiteX3" fmla="*/ 385150 w 4513381"/>
              <a:gd name="connsiteY3" fmla="*/ 1652762 h 1725863"/>
              <a:gd name="connsiteX4" fmla="*/ 202938 w 4513381"/>
              <a:gd name="connsiteY4" fmla="*/ 1454966 h 1725863"/>
              <a:gd name="connsiteX5" fmla="*/ 202938 w 4513381"/>
              <a:gd name="connsiteY5" fmla="*/ 850788 h 1725863"/>
              <a:gd name="connsiteX6" fmla="*/ 352931 w 4513381"/>
              <a:gd name="connsiteY6" fmla="*/ 634478 h 1725863"/>
              <a:gd name="connsiteX7" fmla="*/ 4265057 w 4513381"/>
              <a:gd name="connsiteY7" fmla="*/ 640978 h 1725863"/>
              <a:gd name="connsiteX8" fmla="*/ 4507944 w 4513381"/>
              <a:gd name="connsiteY8" fmla="*/ 883865 h 1725863"/>
              <a:gd name="connsiteX9" fmla="*/ 4513381 w 4513381"/>
              <a:gd name="connsiteY9" fmla="*/ 1155875 h 1725863"/>
              <a:gd name="connsiteX0" fmla="*/ 2038547 w 4345006"/>
              <a:gd name="connsiteY0" fmla="*/ 0 h 1725863"/>
              <a:gd name="connsiteX1" fmla="*/ 2040105 w 4345006"/>
              <a:gd name="connsiteY1" fmla="*/ 1440581 h 1725863"/>
              <a:gd name="connsiteX2" fmla="*/ 1854294 w 4345006"/>
              <a:gd name="connsiteY2" fmla="*/ 1659956 h 1725863"/>
              <a:gd name="connsiteX3" fmla="*/ 216775 w 4345006"/>
              <a:gd name="connsiteY3" fmla="*/ 1652762 h 1725863"/>
              <a:gd name="connsiteX4" fmla="*/ 34563 w 4345006"/>
              <a:gd name="connsiteY4" fmla="*/ 1454966 h 1725863"/>
              <a:gd name="connsiteX5" fmla="*/ 34563 w 4345006"/>
              <a:gd name="connsiteY5" fmla="*/ 850788 h 1725863"/>
              <a:gd name="connsiteX6" fmla="*/ 184556 w 4345006"/>
              <a:gd name="connsiteY6" fmla="*/ 634478 h 1725863"/>
              <a:gd name="connsiteX7" fmla="*/ 4096682 w 4345006"/>
              <a:gd name="connsiteY7" fmla="*/ 640978 h 1725863"/>
              <a:gd name="connsiteX8" fmla="*/ 4339569 w 4345006"/>
              <a:gd name="connsiteY8" fmla="*/ 883865 h 1725863"/>
              <a:gd name="connsiteX9" fmla="*/ 4345006 w 4345006"/>
              <a:gd name="connsiteY9" fmla="*/ 1155875 h 1725863"/>
              <a:gd name="connsiteX0" fmla="*/ 2038547 w 4345006"/>
              <a:gd name="connsiteY0" fmla="*/ 0 h 1725863"/>
              <a:gd name="connsiteX1" fmla="*/ 2040105 w 4345006"/>
              <a:gd name="connsiteY1" fmla="*/ 1440581 h 1725863"/>
              <a:gd name="connsiteX2" fmla="*/ 1854294 w 4345006"/>
              <a:gd name="connsiteY2" fmla="*/ 1659956 h 1725863"/>
              <a:gd name="connsiteX3" fmla="*/ 216775 w 4345006"/>
              <a:gd name="connsiteY3" fmla="*/ 1652762 h 1725863"/>
              <a:gd name="connsiteX4" fmla="*/ 34563 w 4345006"/>
              <a:gd name="connsiteY4" fmla="*/ 1454966 h 1725863"/>
              <a:gd name="connsiteX5" fmla="*/ 34563 w 4345006"/>
              <a:gd name="connsiteY5" fmla="*/ 850788 h 1725863"/>
              <a:gd name="connsiteX6" fmla="*/ 184556 w 4345006"/>
              <a:gd name="connsiteY6" fmla="*/ 634478 h 1725863"/>
              <a:gd name="connsiteX7" fmla="*/ 4096682 w 4345006"/>
              <a:gd name="connsiteY7" fmla="*/ 640978 h 1725863"/>
              <a:gd name="connsiteX8" fmla="*/ 4339569 w 4345006"/>
              <a:gd name="connsiteY8" fmla="*/ 883865 h 1725863"/>
              <a:gd name="connsiteX9" fmla="*/ 4345006 w 4345006"/>
              <a:gd name="connsiteY9" fmla="*/ 1155875 h 1725863"/>
              <a:gd name="connsiteX0" fmla="*/ 2032095 w 4338554"/>
              <a:gd name="connsiteY0" fmla="*/ 0 h 1725863"/>
              <a:gd name="connsiteX1" fmla="*/ 2033653 w 4338554"/>
              <a:gd name="connsiteY1" fmla="*/ 1440581 h 1725863"/>
              <a:gd name="connsiteX2" fmla="*/ 1847842 w 4338554"/>
              <a:gd name="connsiteY2" fmla="*/ 1659956 h 1725863"/>
              <a:gd name="connsiteX3" fmla="*/ 210323 w 4338554"/>
              <a:gd name="connsiteY3" fmla="*/ 1652762 h 1725863"/>
              <a:gd name="connsiteX4" fmla="*/ 28111 w 4338554"/>
              <a:gd name="connsiteY4" fmla="*/ 1454966 h 1725863"/>
              <a:gd name="connsiteX5" fmla="*/ 28111 w 4338554"/>
              <a:gd name="connsiteY5" fmla="*/ 850788 h 1725863"/>
              <a:gd name="connsiteX6" fmla="*/ 178104 w 4338554"/>
              <a:gd name="connsiteY6" fmla="*/ 634478 h 1725863"/>
              <a:gd name="connsiteX7" fmla="*/ 4090230 w 4338554"/>
              <a:gd name="connsiteY7" fmla="*/ 640978 h 1725863"/>
              <a:gd name="connsiteX8" fmla="*/ 4333117 w 4338554"/>
              <a:gd name="connsiteY8" fmla="*/ 883865 h 1725863"/>
              <a:gd name="connsiteX9" fmla="*/ 4338554 w 4338554"/>
              <a:gd name="connsiteY9" fmla="*/ 1155875 h 1725863"/>
              <a:gd name="connsiteX0" fmla="*/ 2027115 w 4333574"/>
              <a:gd name="connsiteY0" fmla="*/ 0 h 1725863"/>
              <a:gd name="connsiteX1" fmla="*/ 2028673 w 4333574"/>
              <a:gd name="connsiteY1" fmla="*/ 1440581 h 1725863"/>
              <a:gd name="connsiteX2" fmla="*/ 1842862 w 4333574"/>
              <a:gd name="connsiteY2" fmla="*/ 1659956 h 1725863"/>
              <a:gd name="connsiteX3" fmla="*/ 205343 w 4333574"/>
              <a:gd name="connsiteY3" fmla="*/ 1652762 h 1725863"/>
              <a:gd name="connsiteX4" fmla="*/ 23131 w 4333574"/>
              <a:gd name="connsiteY4" fmla="*/ 1454966 h 1725863"/>
              <a:gd name="connsiteX5" fmla="*/ 23131 w 4333574"/>
              <a:gd name="connsiteY5" fmla="*/ 850788 h 1725863"/>
              <a:gd name="connsiteX6" fmla="*/ 173124 w 4333574"/>
              <a:gd name="connsiteY6" fmla="*/ 634478 h 1725863"/>
              <a:gd name="connsiteX7" fmla="*/ 4085250 w 4333574"/>
              <a:gd name="connsiteY7" fmla="*/ 640978 h 1725863"/>
              <a:gd name="connsiteX8" fmla="*/ 4328137 w 4333574"/>
              <a:gd name="connsiteY8" fmla="*/ 883865 h 1725863"/>
              <a:gd name="connsiteX9" fmla="*/ 4333574 w 4333574"/>
              <a:gd name="connsiteY9" fmla="*/ 1155875 h 1725863"/>
              <a:gd name="connsiteX0" fmla="*/ 2027115 w 4333574"/>
              <a:gd name="connsiteY0" fmla="*/ 0 h 1715645"/>
              <a:gd name="connsiteX1" fmla="*/ 2028673 w 4333574"/>
              <a:gd name="connsiteY1" fmla="*/ 1440581 h 1715645"/>
              <a:gd name="connsiteX2" fmla="*/ 1842862 w 4333574"/>
              <a:gd name="connsiteY2" fmla="*/ 1659956 h 1715645"/>
              <a:gd name="connsiteX3" fmla="*/ 205343 w 4333574"/>
              <a:gd name="connsiteY3" fmla="*/ 1652762 h 1715645"/>
              <a:gd name="connsiteX4" fmla="*/ 23131 w 4333574"/>
              <a:gd name="connsiteY4" fmla="*/ 1454966 h 1715645"/>
              <a:gd name="connsiteX5" fmla="*/ 23131 w 4333574"/>
              <a:gd name="connsiteY5" fmla="*/ 850788 h 1715645"/>
              <a:gd name="connsiteX6" fmla="*/ 173124 w 4333574"/>
              <a:gd name="connsiteY6" fmla="*/ 634478 h 1715645"/>
              <a:gd name="connsiteX7" fmla="*/ 4085250 w 4333574"/>
              <a:gd name="connsiteY7" fmla="*/ 640978 h 1715645"/>
              <a:gd name="connsiteX8" fmla="*/ 4328137 w 4333574"/>
              <a:gd name="connsiteY8" fmla="*/ 883865 h 1715645"/>
              <a:gd name="connsiteX9" fmla="*/ 4333574 w 4333574"/>
              <a:gd name="connsiteY9" fmla="*/ 1155875 h 1715645"/>
              <a:gd name="connsiteX0" fmla="*/ 2027115 w 4333574"/>
              <a:gd name="connsiteY0" fmla="*/ 0 h 1715645"/>
              <a:gd name="connsiteX1" fmla="*/ 2028673 w 4333574"/>
              <a:gd name="connsiteY1" fmla="*/ 1440581 h 1715645"/>
              <a:gd name="connsiteX2" fmla="*/ 1842862 w 4333574"/>
              <a:gd name="connsiteY2" fmla="*/ 1659956 h 1715645"/>
              <a:gd name="connsiteX3" fmla="*/ 205343 w 4333574"/>
              <a:gd name="connsiteY3" fmla="*/ 1652762 h 1715645"/>
              <a:gd name="connsiteX4" fmla="*/ 23131 w 4333574"/>
              <a:gd name="connsiteY4" fmla="*/ 1454966 h 1715645"/>
              <a:gd name="connsiteX5" fmla="*/ 23131 w 4333574"/>
              <a:gd name="connsiteY5" fmla="*/ 850788 h 1715645"/>
              <a:gd name="connsiteX6" fmla="*/ 173124 w 4333574"/>
              <a:gd name="connsiteY6" fmla="*/ 634478 h 1715645"/>
              <a:gd name="connsiteX7" fmla="*/ 4085250 w 4333574"/>
              <a:gd name="connsiteY7" fmla="*/ 640978 h 1715645"/>
              <a:gd name="connsiteX8" fmla="*/ 4328137 w 4333574"/>
              <a:gd name="connsiteY8" fmla="*/ 883865 h 1715645"/>
              <a:gd name="connsiteX9" fmla="*/ 4333574 w 4333574"/>
              <a:gd name="connsiteY9" fmla="*/ 1155875 h 1715645"/>
              <a:gd name="connsiteX0" fmla="*/ 2027115 w 4333574"/>
              <a:gd name="connsiteY0" fmla="*/ 0 h 1652762"/>
              <a:gd name="connsiteX1" fmla="*/ 2028673 w 4333574"/>
              <a:gd name="connsiteY1" fmla="*/ 1440581 h 1652762"/>
              <a:gd name="connsiteX2" fmla="*/ 1838067 w 4333574"/>
              <a:gd name="connsiteY2" fmla="*/ 1559260 h 1652762"/>
              <a:gd name="connsiteX3" fmla="*/ 205343 w 4333574"/>
              <a:gd name="connsiteY3" fmla="*/ 1652762 h 1652762"/>
              <a:gd name="connsiteX4" fmla="*/ 23131 w 4333574"/>
              <a:gd name="connsiteY4" fmla="*/ 1454966 h 1652762"/>
              <a:gd name="connsiteX5" fmla="*/ 23131 w 4333574"/>
              <a:gd name="connsiteY5" fmla="*/ 850788 h 1652762"/>
              <a:gd name="connsiteX6" fmla="*/ 173124 w 4333574"/>
              <a:gd name="connsiteY6" fmla="*/ 634478 h 1652762"/>
              <a:gd name="connsiteX7" fmla="*/ 4085250 w 4333574"/>
              <a:gd name="connsiteY7" fmla="*/ 640978 h 1652762"/>
              <a:gd name="connsiteX8" fmla="*/ 4328137 w 4333574"/>
              <a:gd name="connsiteY8" fmla="*/ 883865 h 1652762"/>
              <a:gd name="connsiteX9" fmla="*/ 4333574 w 4333574"/>
              <a:gd name="connsiteY9" fmla="*/ 1155875 h 1652762"/>
              <a:gd name="connsiteX0" fmla="*/ 2027115 w 4333574"/>
              <a:gd name="connsiteY0" fmla="*/ 0 h 1709902"/>
              <a:gd name="connsiteX1" fmla="*/ 2028673 w 4333574"/>
              <a:gd name="connsiteY1" fmla="*/ 1440581 h 1709902"/>
              <a:gd name="connsiteX2" fmla="*/ 1839265 w 4333574"/>
              <a:gd name="connsiteY2" fmla="*/ 1652764 h 1709902"/>
              <a:gd name="connsiteX3" fmla="*/ 205343 w 4333574"/>
              <a:gd name="connsiteY3" fmla="*/ 1652762 h 1709902"/>
              <a:gd name="connsiteX4" fmla="*/ 23131 w 4333574"/>
              <a:gd name="connsiteY4" fmla="*/ 1454966 h 1709902"/>
              <a:gd name="connsiteX5" fmla="*/ 23131 w 4333574"/>
              <a:gd name="connsiteY5" fmla="*/ 850788 h 1709902"/>
              <a:gd name="connsiteX6" fmla="*/ 173124 w 4333574"/>
              <a:gd name="connsiteY6" fmla="*/ 634478 h 1709902"/>
              <a:gd name="connsiteX7" fmla="*/ 4085250 w 4333574"/>
              <a:gd name="connsiteY7" fmla="*/ 640978 h 1709902"/>
              <a:gd name="connsiteX8" fmla="*/ 4328137 w 4333574"/>
              <a:gd name="connsiteY8" fmla="*/ 883865 h 1709902"/>
              <a:gd name="connsiteX9" fmla="*/ 4333574 w 4333574"/>
              <a:gd name="connsiteY9" fmla="*/ 1155875 h 1709902"/>
              <a:gd name="connsiteX0" fmla="*/ 2027115 w 4333574"/>
              <a:gd name="connsiteY0" fmla="*/ 0 h 1684252"/>
              <a:gd name="connsiteX1" fmla="*/ 2028673 w 4333574"/>
              <a:gd name="connsiteY1" fmla="*/ 1440581 h 1684252"/>
              <a:gd name="connsiteX2" fmla="*/ 1839265 w 4333574"/>
              <a:gd name="connsiteY2" fmla="*/ 1652764 h 1684252"/>
              <a:gd name="connsiteX3" fmla="*/ 205343 w 4333574"/>
              <a:gd name="connsiteY3" fmla="*/ 1652762 h 1684252"/>
              <a:gd name="connsiteX4" fmla="*/ 23131 w 4333574"/>
              <a:gd name="connsiteY4" fmla="*/ 1454966 h 1684252"/>
              <a:gd name="connsiteX5" fmla="*/ 23131 w 4333574"/>
              <a:gd name="connsiteY5" fmla="*/ 850788 h 1684252"/>
              <a:gd name="connsiteX6" fmla="*/ 173124 w 4333574"/>
              <a:gd name="connsiteY6" fmla="*/ 634478 h 1684252"/>
              <a:gd name="connsiteX7" fmla="*/ 4085250 w 4333574"/>
              <a:gd name="connsiteY7" fmla="*/ 640978 h 1684252"/>
              <a:gd name="connsiteX8" fmla="*/ 4328137 w 4333574"/>
              <a:gd name="connsiteY8" fmla="*/ 883865 h 1684252"/>
              <a:gd name="connsiteX9" fmla="*/ 4333574 w 4333574"/>
              <a:gd name="connsiteY9" fmla="*/ 1155875 h 1684252"/>
              <a:gd name="connsiteX0" fmla="*/ 2027115 w 4333574"/>
              <a:gd name="connsiteY0" fmla="*/ 0 h 1653199"/>
              <a:gd name="connsiteX1" fmla="*/ 2028673 w 4333574"/>
              <a:gd name="connsiteY1" fmla="*/ 1440581 h 1653199"/>
              <a:gd name="connsiteX2" fmla="*/ 1839265 w 4333574"/>
              <a:gd name="connsiteY2" fmla="*/ 1652764 h 1653199"/>
              <a:gd name="connsiteX3" fmla="*/ 205343 w 4333574"/>
              <a:gd name="connsiteY3" fmla="*/ 1652762 h 1653199"/>
              <a:gd name="connsiteX4" fmla="*/ 23131 w 4333574"/>
              <a:gd name="connsiteY4" fmla="*/ 1454966 h 1653199"/>
              <a:gd name="connsiteX5" fmla="*/ 23131 w 4333574"/>
              <a:gd name="connsiteY5" fmla="*/ 850788 h 1653199"/>
              <a:gd name="connsiteX6" fmla="*/ 173124 w 4333574"/>
              <a:gd name="connsiteY6" fmla="*/ 634478 h 1653199"/>
              <a:gd name="connsiteX7" fmla="*/ 4085250 w 4333574"/>
              <a:gd name="connsiteY7" fmla="*/ 640978 h 1653199"/>
              <a:gd name="connsiteX8" fmla="*/ 4328137 w 4333574"/>
              <a:gd name="connsiteY8" fmla="*/ 883865 h 1653199"/>
              <a:gd name="connsiteX9" fmla="*/ 4333574 w 4333574"/>
              <a:gd name="connsiteY9" fmla="*/ 1155875 h 1653199"/>
              <a:gd name="connsiteX0" fmla="*/ 2003986 w 4310445"/>
              <a:gd name="connsiteY0" fmla="*/ 0 h 1653199"/>
              <a:gd name="connsiteX1" fmla="*/ 2005544 w 4310445"/>
              <a:gd name="connsiteY1" fmla="*/ 1440581 h 1653199"/>
              <a:gd name="connsiteX2" fmla="*/ 1816136 w 4310445"/>
              <a:gd name="connsiteY2" fmla="*/ 1652764 h 1653199"/>
              <a:gd name="connsiteX3" fmla="*/ 182214 w 4310445"/>
              <a:gd name="connsiteY3" fmla="*/ 1652762 h 1653199"/>
              <a:gd name="connsiteX4" fmla="*/ 2 w 4310445"/>
              <a:gd name="connsiteY4" fmla="*/ 1454966 h 1653199"/>
              <a:gd name="connsiteX5" fmla="*/ 2 w 4310445"/>
              <a:gd name="connsiteY5" fmla="*/ 850788 h 1653199"/>
              <a:gd name="connsiteX6" fmla="*/ 149995 w 4310445"/>
              <a:gd name="connsiteY6" fmla="*/ 634478 h 1653199"/>
              <a:gd name="connsiteX7" fmla="*/ 4062121 w 4310445"/>
              <a:gd name="connsiteY7" fmla="*/ 640978 h 1653199"/>
              <a:gd name="connsiteX8" fmla="*/ 4305008 w 4310445"/>
              <a:gd name="connsiteY8" fmla="*/ 883865 h 1653199"/>
              <a:gd name="connsiteX9" fmla="*/ 4310445 w 4310445"/>
              <a:gd name="connsiteY9" fmla="*/ 1155875 h 1653199"/>
              <a:gd name="connsiteX0" fmla="*/ 2003986 w 4310445"/>
              <a:gd name="connsiteY0" fmla="*/ 0 h 1653199"/>
              <a:gd name="connsiteX1" fmla="*/ 2005544 w 4310445"/>
              <a:gd name="connsiteY1" fmla="*/ 1440581 h 1653199"/>
              <a:gd name="connsiteX2" fmla="*/ 1816136 w 4310445"/>
              <a:gd name="connsiteY2" fmla="*/ 1652764 h 1653199"/>
              <a:gd name="connsiteX3" fmla="*/ 182214 w 4310445"/>
              <a:gd name="connsiteY3" fmla="*/ 1652762 h 1653199"/>
              <a:gd name="connsiteX4" fmla="*/ 2 w 4310445"/>
              <a:gd name="connsiteY4" fmla="*/ 1454966 h 1653199"/>
              <a:gd name="connsiteX5" fmla="*/ 2 w 4310445"/>
              <a:gd name="connsiteY5" fmla="*/ 850788 h 1653199"/>
              <a:gd name="connsiteX6" fmla="*/ 149995 w 4310445"/>
              <a:gd name="connsiteY6" fmla="*/ 634478 h 1653199"/>
              <a:gd name="connsiteX7" fmla="*/ 4062121 w 4310445"/>
              <a:gd name="connsiteY7" fmla="*/ 640978 h 1653199"/>
              <a:gd name="connsiteX8" fmla="*/ 4305008 w 4310445"/>
              <a:gd name="connsiteY8" fmla="*/ 883865 h 1653199"/>
              <a:gd name="connsiteX9" fmla="*/ 4310445 w 4310445"/>
              <a:gd name="connsiteY9" fmla="*/ 1155875 h 1653199"/>
              <a:gd name="connsiteX0" fmla="*/ 2003986 w 4310445"/>
              <a:gd name="connsiteY0" fmla="*/ 0 h 1653199"/>
              <a:gd name="connsiteX1" fmla="*/ 2005544 w 4310445"/>
              <a:gd name="connsiteY1" fmla="*/ 1440581 h 1653199"/>
              <a:gd name="connsiteX2" fmla="*/ 1816136 w 4310445"/>
              <a:gd name="connsiteY2" fmla="*/ 1652764 h 1653199"/>
              <a:gd name="connsiteX3" fmla="*/ 182214 w 4310445"/>
              <a:gd name="connsiteY3" fmla="*/ 1652762 h 1653199"/>
              <a:gd name="connsiteX4" fmla="*/ 2 w 4310445"/>
              <a:gd name="connsiteY4" fmla="*/ 1454966 h 1653199"/>
              <a:gd name="connsiteX5" fmla="*/ 2 w 4310445"/>
              <a:gd name="connsiteY5" fmla="*/ 850788 h 1653199"/>
              <a:gd name="connsiteX6" fmla="*/ 149995 w 4310445"/>
              <a:gd name="connsiteY6" fmla="*/ 634478 h 1653199"/>
              <a:gd name="connsiteX7" fmla="*/ 4062121 w 4310445"/>
              <a:gd name="connsiteY7" fmla="*/ 640978 h 1653199"/>
              <a:gd name="connsiteX8" fmla="*/ 4305008 w 4310445"/>
              <a:gd name="connsiteY8" fmla="*/ 883865 h 1653199"/>
              <a:gd name="connsiteX9" fmla="*/ 4310445 w 4310445"/>
              <a:gd name="connsiteY9" fmla="*/ 1155875 h 1653199"/>
              <a:gd name="connsiteX0" fmla="*/ 2003986 w 4310445"/>
              <a:gd name="connsiteY0" fmla="*/ 0 h 1653199"/>
              <a:gd name="connsiteX1" fmla="*/ 2005544 w 4310445"/>
              <a:gd name="connsiteY1" fmla="*/ 1440581 h 1653199"/>
              <a:gd name="connsiteX2" fmla="*/ 1816136 w 4310445"/>
              <a:gd name="connsiteY2" fmla="*/ 1652764 h 1653199"/>
              <a:gd name="connsiteX3" fmla="*/ 182214 w 4310445"/>
              <a:gd name="connsiteY3" fmla="*/ 1652762 h 1653199"/>
              <a:gd name="connsiteX4" fmla="*/ 2 w 4310445"/>
              <a:gd name="connsiteY4" fmla="*/ 1454966 h 1653199"/>
              <a:gd name="connsiteX5" fmla="*/ 2 w 4310445"/>
              <a:gd name="connsiteY5" fmla="*/ 850788 h 1653199"/>
              <a:gd name="connsiteX6" fmla="*/ 149995 w 4310445"/>
              <a:gd name="connsiteY6" fmla="*/ 634478 h 1653199"/>
              <a:gd name="connsiteX7" fmla="*/ 4062121 w 4310445"/>
              <a:gd name="connsiteY7" fmla="*/ 640978 h 1653199"/>
              <a:gd name="connsiteX8" fmla="*/ 4305008 w 4310445"/>
              <a:gd name="connsiteY8" fmla="*/ 883865 h 1653199"/>
              <a:gd name="connsiteX9" fmla="*/ 4310445 w 4310445"/>
              <a:gd name="connsiteY9" fmla="*/ 1155875 h 1653199"/>
              <a:gd name="connsiteX0" fmla="*/ 2003986 w 4310445"/>
              <a:gd name="connsiteY0" fmla="*/ 0 h 1653199"/>
              <a:gd name="connsiteX1" fmla="*/ 2005544 w 4310445"/>
              <a:gd name="connsiteY1" fmla="*/ 1440581 h 1653199"/>
              <a:gd name="connsiteX2" fmla="*/ 1816136 w 4310445"/>
              <a:gd name="connsiteY2" fmla="*/ 1652764 h 1653199"/>
              <a:gd name="connsiteX3" fmla="*/ 182214 w 4310445"/>
              <a:gd name="connsiteY3" fmla="*/ 1652762 h 1653199"/>
              <a:gd name="connsiteX4" fmla="*/ 2 w 4310445"/>
              <a:gd name="connsiteY4" fmla="*/ 1454966 h 1653199"/>
              <a:gd name="connsiteX5" fmla="*/ 2 w 4310445"/>
              <a:gd name="connsiteY5" fmla="*/ 850788 h 1653199"/>
              <a:gd name="connsiteX6" fmla="*/ 149995 w 4310445"/>
              <a:gd name="connsiteY6" fmla="*/ 634478 h 1653199"/>
              <a:gd name="connsiteX7" fmla="*/ 4062121 w 4310445"/>
              <a:gd name="connsiteY7" fmla="*/ 640978 h 1653199"/>
              <a:gd name="connsiteX8" fmla="*/ 4305008 w 4310445"/>
              <a:gd name="connsiteY8" fmla="*/ 883865 h 1653199"/>
              <a:gd name="connsiteX9" fmla="*/ 4310445 w 4310445"/>
              <a:gd name="connsiteY9" fmla="*/ 1155875 h 1653199"/>
              <a:gd name="connsiteX0" fmla="*/ 2003986 w 4310445"/>
              <a:gd name="connsiteY0" fmla="*/ 0 h 1653199"/>
              <a:gd name="connsiteX1" fmla="*/ 2005544 w 4310445"/>
              <a:gd name="connsiteY1" fmla="*/ 1440581 h 1653199"/>
              <a:gd name="connsiteX2" fmla="*/ 1816136 w 4310445"/>
              <a:gd name="connsiteY2" fmla="*/ 1652764 h 1653199"/>
              <a:gd name="connsiteX3" fmla="*/ 182214 w 4310445"/>
              <a:gd name="connsiteY3" fmla="*/ 1652762 h 1653199"/>
              <a:gd name="connsiteX4" fmla="*/ 2 w 4310445"/>
              <a:gd name="connsiteY4" fmla="*/ 1454966 h 1653199"/>
              <a:gd name="connsiteX5" fmla="*/ 2 w 4310445"/>
              <a:gd name="connsiteY5" fmla="*/ 850788 h 1653199"/>
              <a:gd name="connsiteX6" fmla="*/ 149995 w 4310445"/>
              <a:gd name="connsiteY6" fmla="*/ 634478 h 1653199"/>
              <a:gd name="connsiteX7" fmla="*/ 4062121 w 4310445"/>
              <a:gd name="connsiteY7" fmla="*/ 640978 h 1653199"/>
              <a:gd name="connsiteX8" fmla="*/ 4305008 w 4310445"/>
              <a:gd name="connsiteY8" fmla="*/ 883865 h 1653199"/>
              <a:gd name="connsiteX9" fmla="*/ 4310445 w 4310445"/>
              <a:gd name="connsiteY9" fmla="*/ 1155875 h 1653199"/>
              <a:gd name="connsiteX0" fmla="*/ 2003986 w 4310445"/>
              <a:gd name="connsiteY0" fmla="*/ 0 h 1653199"/>
              <a:gd name="connsiteX1" fmla="*/ 2005544 w 4310445"/>
              <a:gd name="connsiteY1" fmla="*/ 1440581 h 1653199"/>
              <a:gd name="connsiteX2" fmla="*/ 1816136 w 4310445"/>
              <a:gd name="connsiteY2" fmla="*/ 1652764 h 1653199"/>
              <a:gd name="connsiteX3" fmla="*/ 182214 w 4310445"/>
              <a:gd name="connsiteY3" fmla="*/ 1652762 h 1653199"/>
              <a:gd name="connsiteX4" fmla="*/ 2 w 4310445"/>
              <a:gd name="connsiteY4" fmla="*/ 1454966 h 1653199"/>
              <a:gd name="connsiteX5" fmla="*/ 2 w 4310445"/>
              <a:gd name="connsiteY5" fmla="*/ 850788 h 1653199"/>
              <a:gd name="connsiteX6" fmla="*/ 149995 w 4310445"/>
              <a:gd name="connsiteY6" fmla="*/ 634478 h 1653199"/>
              <a:gd name="connsiteX7" fmla="*/ 4062121 w 4310445"/>
              <a:gd name="connsiteY7" fmla="*/ 640978 h 1653199"/>
              <a:gd name="connsiteX8" fmla="*/ 4305008 w 4310445"/>
              <a:gd name="connsiteY8" fmla="*/ 883865 h 1653199"/>
              <a:gd name="connsiteX9" fmla="*/ 4310445 w 4310445"/>
              <a:gd name="connsiteY9" fmla="*/ 1155875 h 1653199"/>
              <a:gd name="connsiteX0" fmla="*/ 2003984 w 4310443"/>
              <a:gd name="connsiteY0" fmla="*/ 0 h 1653199"/>
              <a:gd name="connsiteX1" fmla="*/ 2005542 w 4310443"/>
              <a:gd name="connsiteY1" fmla="*/ 1440581 h 1653199"/>
              <a:gd name="connsiteX2" fmla="*/ 1816134 w 4310443"/>
              <a:gd name="connsiteY2" fmla="*/ 1652764 h 1653199"/>
              <a:gd name="connsiteX3" fmla="*/ 182212 w 4310443"/>
              <a:gd name="connsiteY3" fmla="*/ 1652762 h 1653199"/>
              <a:gd name="connsiteX4" fmla="*/ 0 w 4310443"/>
              <a:gd name="connsiteY4" fmla="*/ 1454966 h 1653199"/>
              <a:gd name="connsiteX5" fmla="*/ 0 w 4310443"/>
              <a:gd name="connsiteY5" fmla="*/ 850788 h 1653199"/>
              <a:gd name="connsiteX6" fmla="*/ 149993 w 4310443"/>
              <a:gd name="connsiteY6" fmla="*/ 634478 h 1653199"/>
              <a:gd name="connsiteX7" fmla="*/ 4062119 w 4310443"/>
              <a:gd name="connsiteY7" fmla="*/ 640978 h 1653199"/>
              <a:gd name="connsiteX8" fmla="*/ 4305006 w 4310443"/>
              <a:gd name="connsiteY8" fmla="*/ 883865 h 1653199"/>
              <a:gd name="connsiteX9" fmla="*/ 4310443 w 4310443"/>
              <a:gd name="connsiteY9" fmla="*/ 1155875 h 1653199"/>
              <a:gd name="connsiteX0" fmla="*/ 2003984 w 4310443"/>
              <a:gd name="connsiteY0" fmla="*/ 0 h 1653199"/>
              <a:gd name="connsiteX1" fmla="*/ 2005542 w 4310443"/>
              <a:gd name="connsiteY1" fmla="*/ 1440581 h 1653199"/>
              <a:gd name="connsiteX2" fmla="*/ 1816134 w 4310443"/>
              <a:gd name="connsiteY2" fmla="*/ 1652764 h 1653199"/>
              <a:gd name="connsiteX3" fmla="*/ 182212 w 4310443"/>
              <a:gd name="connsiteY3" fmla="*/ 1652762 h 1653199"/>
              <a:gd name="connsiteX4" fmla="*/ 0 w 4310443"/>
              <a:gd name="connsiteY4" fmla="*/ 1454966 h 1653199"/>
              <a:gd name="connsiteX5" fmla="*/ 0 w 4310443"/>
              <a:gd name="connsiteY5" fmla="*/ 850788 h 1653199"/>
              <a:gd name="connsiteX6" fmla="*/ 190751 w 4310443"/>
              <a:gd name="connsiteY6" fmla="*/ 633279 h 1653199"/>
              <a:gd name="connsiteX7" fmla="*/ 4062119 w 4310443"/>
              <a:gd name="connsiteY7" fmla="*/ 640978 h 1653199"/>
              <a:gd name="connsiteX8" fmla="*/ 4305006 w 4310443"/>
              <a:gd name="connsiteY8" fmla="*/ 883865 h 1653199"/>
              <a:gd name="connsiteX9" fmla="*/ 4310443 w 4310443"/>
              <a:gd name="connsiteY9" fmla="*/ 1155875 h 1653199"/>
              <a:gd name="connsiteX0" fmla="*/ 2003984 w 4310443"/>
              <a:gd name="connsiteY0" fmla="*/ 0 h 1653199"/>
              <a:gd name="connsiteX1" fmla="*/ 2005542 w 4310443"/>
              <a:gd name="connsiteY1" fmla="*/ 1440581 h 1653199"/>
              <a:gd name="connsiteX2" fmla="*/ 1816134 w 4310443"/>
              <a:gd name="connsiteY2" fmla="*/ 1652764 h 1653199"/>
              <a:gd name="connsiteX3" fmla="*/ 182212 w 4310443"/>
              <a:gd name="connsiteY3" fmla="*/ 1652762 h 1653199"/>
              <a:gd name="connsiteX4" fmla="*/ 0 w 4310443"/>
              <a:gd name="connsiteY4" fmla="*/ 1454966 h 1653199"/>
              <a:gd name="connsiteX5" fmla="*/ 0 w 4310443"/>
              <a:gd name="connsiteY5" fmla="*/ 850788 h 1653199"/>
              <a:gd name="connsiteX6" fmla="*/ 190751 w 4310443"/>
              <a:gd name="connsiteY6" fmla="*/ 633279 h 1653199"/>
              <a:gd name="connsiteX7" fmla="*/ 4062119 w 4310443"/>
              <a:gd name="connsiteY7" fmla="*/ 640978 h 1653199"/>
              <a:gd name="connsiteX8" fmla="*/ 4305006 w 4310443"/>
              <a:gd name="connsiteY8" fmla="*/ 883865 h 1653199"/>
              <a:gd name="connsiteX9" fmla="*/ 4310443 w 4310443"/>
              <a:gd name="connsiteY9" fmla="*/ 1155875 h 1653199"/>
              <a:gd name="connsiteX0" fmla="*/ 2003984 w 4310443"/>
              <a:gd name="connsiteY0" fmla="*/ 0 h 1653199"/>
              <a:gd name="connsiteX1" fmla="*/ 2005542 w 4310443"/>
              <a:gd name="connsiteY1" fmla="*/ 1440581 h 1653199"/>
              <a:gd name="connsiteX2" fmla="*/ 1816134 w 4310443"/>
              <a:gd name="connsiteY2" fmla="*/ 1652764 h 1653199"/>
              <a:gd name="connsiteX3" fmla="*/ 182212 w 4310443"/>
              <a:gd name="connsiteY3" fmla="*/ 1652762 h 1653199"/>
              <a:gd name="connsiteX4" fmla="*/ 0 w 4310443"/>
              <a:gd name="connsiteY4" fmla="*/ 1454966 h 1653199"/>
              <a:gd name="connsiteX5" fmla="*/ 1199 w 4310443"/>
              <a:gd name="connsiteY5" fmla="*/ 792049 h 1653199"/>
              <a:gd name="connsiteX6" fmla="*/ 190751 w 4310443"/>
              <a:gd name="connsiteY6" fmla="*/ 633279 h 1653199"/>
              <a:gd name="connsiteX7" fmla="*/ 4062119 w 4310443"/>
              <a:gd name="connsiteY7" fmla="*/ 640978 h 1653199"/>
              <a:gd name="connsiteX8" fmla="*/ 4305006 w 4310443"/>
              <a:gd name="connsiteY8" fmla="*/ 883865 h 1653199"/>
              <a:gd name="connsiteX9" fmla="*/ 4310443 w 4310443"/>
              <a:gd name="connsiteY9" fmla="*/ 1155875 h 1653199"/>
              <a:gd name="connsiteX0" fmla="*/ 2003984 w 4310443"/>
              <a:gd name="connsiteY0" fmla="*/ 0 h 1653199"/>
              <a:gd name="connsiteX1" fmla="*/ 2005542 w 4310443"/>
              <a:gd name="connsiteY1" fmla="*/ 1440581 h 1653199"/>
              <a:gd name="connsiteX2" fmla="*/ 1816134 w 4310443"/>
              <a:gd name="connsiteY2" fmla="*/ 1652764 h 1653199"/>
              <a:gd name="connsiteX3" fmla="*/ 182212 w 4310443"/>
              <a:gd name="connsiteY3" fmla="*/ 1652762 h 1653199"/>
              <a:gd name="connsiteX4" fmla="*/ 0 w 4310443"/>
              <a:gd name="connsiteY4" fmla="*/ 1454966 h 1653199"/>
              <a:gd name="connsiteX5" fmla="*/ 1199 w 4310443"/>
              <a:gd name="connsiteY5" fmla="*/ 792049 h 1653199"/>
              <a:gd name="connsiteX6" fmla="*/ 190751 w 4310443"/>
              <a:gd name="connsiteY6" fmla="*/ 633279 h 1653199"/>
              <a:gd name="connsiteX7" fmla="*/ 4062119 w 4310443"/>
              <a:gd name="connsiteY7" fmla="*/ 640978 h 1653199"/>
              <a:gd name="connsiteX8" fmla="*/ 4305006 w 4310443"/>
              <a:gd name="connsiteY8" fmla="*/ 883865 h 1653199"/>
              <a:gd name="connsiteX9" fmla="*/ 4310443 w 4310443"/>
              <a:gd name="connsiteY9" fmla="*/ 1155875 h 1653199"/>
              <a:gd name="connsiteX0" fmla="*/ 2003984 w 4310443"/>
              <a:gd name="connsiteY0" fmla="*/ 0 h 1653199"/>
              <a:gd name="connsiteX1" fmla="*/ 2005542 w 4310443"/>
              <a:gd name="connsiteY1" fmla="*/ 1440581 h 1653199"/>
              <a:gd name="connsiteX2" fmla="*/ 1816134 w 4310443"/>
              <a:gd name="connsiteY2" fmla="*/ 1652764 h 1653199"/>
              <a:gd name="connsiteX3" fmla="*/ 182212 w 4310443"/>
              <a:gd name="connsiteY3" fmla="*/ 1652762 h 1653199"/>
              <a:gd name="connsiteX4" fmla="*/ 0 w 4310443"/>
              <a:gd name="connsiteY4" fmla="*/ 1454966 h 1653199"/>
              <a:gd name="connsiteX5" fmla="*/ 2398 w 4310443"/>
              <a:gd name="connsiteY5" fmla="*/ 802838 h 1653199"/>
              <a:gd name="connsiteX6" fmla="*/ 190751 w 4310443"/>
              <a:gd name="connsiteY6" fmla="*/ 633279 h 1653199"/>
              <a:gd name="connsiteX7" fmla="*/ 4062119 w 4310443"/>
              <a:gd name="connsiteY7" fmla="*/ 640978 h 1653199"/>
              <a:gd name="connsiteX8" fmla="*/ 4305006 w 4310443"/>
              <a:gd name="connsiteY8" fmla="*/ 883865 h 1653199"/>
              <a:gd name="connsiteX9" fmla="*/ 4310443 w 4310443"/>
              <a:gd name="connsiteY9" fmla="*/ 1155875 h 1653199"/>
              <a:gd name="connsiteX0" fmla="*/ 2003984 w 4310443"/>
              <a:gd name="connsiteY0" fmla="*/ 0 h 1653199"/>
              <a:gd name="connsiteX1" fmla="*/ 2005542 w 4310443"/>
              <a:gd name="connsiteY1" fmla="*/ 1440581 h 1653199"/>
              <a:gd name="connsiteX2" fmla="*/ 1816134 w 4310443"/>
              <a:gd name="connsiteY2" fmla="*/ 1652764 h 1653199"/>
              <a:gd name="connsiteX3" fmla="*/ 182212 w 4310443"/>
              <a:gd name="connsiteY3" fmla="*/ 1652762 h 1653199"/>
              <a:gd name="connsiteX4" fmla="*/ 0 w 4310443"/>
              <a:gd name="connsiteY4" fmla="*/ 1454966 h 1653199"/>
              <a:gd name="connsiteX5" fmla="*/ 2398 w 4310443"/>
              <a:gd name="connsiteY5" fmla="*/ 802838 h 1653199"/>
              <a:gd name="connsiteX6" fmla="*/ 173968 w 4310443"/>
              <a:gd name="connsiteY6" fmla="*/ 633279 h 1653199"/>
              <a:gd name="connsiteX7" fmla="*/ 4062119 w 4310443"/>
              <a:gd name="connsiteY7" fmla="*/ 640978 h 1653199"/>
              <a:gd name="connsiteX8" fmla="*/ 4305006 w 4310443"/>
              <a:gd name="connsiteY8" fmla="*/ 883865 h 1653199"/>
              <a:gd name="connsiteX9" fmla="*/ 4310443 w 4310443"/>
              <a:gd name="connsiteY9" fmla="*/ 1155875 h 1653199"/>
              <a:gd name="connsiteX0" fmla="*/ 2003984 w 4310443"/>
              <a:gd name="connsiteY0" fmla="*/ 0 h 1653199"/>
              <a:gd name="connsiteX1" fmla="*/ 2005542 w 4310443"/>
              <a:gd name="connsiteY1" fmla="*/ 1440581 h 1653199"/>
              <a:gd name="connsiteX2" fmla="*/ 1816134 w 4310443"/>
              <a:gd name="connsiteY2" fmla="*/ 1652764 h 1653199"/>
              <a:gd name="connsiteX3" fmla="*/ 182212 w 4310443"/>
              <a:gd name="connsiteY3" fmla="*/ 1652762 h 1653199"/>
              <a:gd name="connsiteX4" fmla="*/ 0 w 4310443"/>
              <a:gd name="connsiteY4" fmla="*/ 1454966 h 1653199"/>
              <a:gd name="connsiteX5" fmla="*/ 2398 w 4310443"/>
              <a:gd name="connsiteY5" fmla="*/ 802838 h 1653199"/>
              <a:gd name="connsiteX6" fmla="*/ 173968 w 4310443"/>
              <a:gd name="connsiteY6" fmla="*/ 633279 h 1653199"/>
              <a:gd name="connsiteX7" fmla="*/ 4062119 w 4310443"/>
              <a:gd name="connsiteY7" fmla="*/ 640978 h 1653199"/>
              <a:gd name="connsiteX8" fmla="*/ 4305006 w 4310443"/>
              <a:gd name="connsiteY8" fmla="*/ 883865 h 1653199"/>
              <a:gd name="connsiteX9" fmla="*/ 4310443 w 4310443"/>
              <a:gd name="connsiteY9" fmla="*/ 1155875 h 1653199"/>
              <a:gd name="connsiteX0" fmla="*/ 2003984 w 4310443"/>
              <a:gd name="connsiteY0" fmla="*/ 0 h 1653199"/>
              <a:gd name="connsiteX1" fmla="*/ 2005542 w 4310443"/>
              <a:gd name="connsiteY1" fmla="*/ 1440581 h 1653199"/>
              <a:gd name="connsiteX2" fmla="*/ 1816134 w 4310443"/>
              <a:gd name="connsiteY2" fmla="*/ 1652764 h 1653199"/>
              <a:gd name="connsiteX3" fmla="*/ 182212 w 4310443"/>
              <a:gd name="connsiteY3" fmla="*/ 1652762 h 1653199"/>
              <a:gd name="connsiteX4" fmla="*/ 0 w 4310443"/>
              <a:gd name="connsiteY4" fmla="*/ 1454966 h 1653199"/>
              <a:gd name="connsiteX5" fmla="*/ 2398 w 4310443"/>
              <a:gd name="connsiteY5" fmla="*/ 802838 h 1653199"/>
              <a:gd name="connsiteX6" fmla="*/ 183558 w 4310443"/>
              <a:gd name="connsiteY6" fmla="*/ 633279 h 1653199"/>
              <a:gd name="connsiteX7" fmla="*/ 4062119 w 4310443"/>
              <a:gd name="connsiteY7" fmla="*/ 640978 h 1653199"/>
              <a:gd name="connsiteX8" fmla="*/ 4305006 w 4310443"/>
              <a:gd name="connsiteY8" fmla="*/ 883865 h 1653199"/>
              <a:gd name="connsiteX9" fmla="*/ 4310443 w 4310443"/>
              <a:gd name="connsiteY9" fmla="*/ 1155875 h 1653199"/>
              <a:gd name="connsiteX0" fmla="*/ 2003984 w 4310443"/>
              <a:gd name="connsiteY0" fmla="*/ 0 h 1653199"/>
              <a:gd name="connsiteX1" fmla="*/ 2005542 w 4310443"/>
              <a:gd name="connsiteY1" fmla="*/ 1440581 h 1653199"/>
              <a:gd name="connsiteX2" fmla="*/ 1816134 w 4310443"/>
              <a:gd name="connsiteY2" fmla="*/ 1652764 h 1653199"/>
              <a:gd name="connsiteX3" fmla="*/ 182212 w 4310443"/>
              <a:gd name="connsiteY3" fmla="*/ 1652762 h 1653199"/>
              <a:gd name="connsiteX4" fmla="*/ 0 w 4310443"/>
              <a:gd name="connsiteY4" fmla="*/ 1454966 h 1653199"/>
              <a:gd name="connsiteX5" fmla="*/ 3597 w 4310443"/>
              <a:gd name="connsiteY5" fmla="*/ 819621 h 1653199"/>
              <a:gd name="connsiteX6" fmla="*/ 183558 w 4310443"/>
              <a:gd name="connsiteY6" fmla="*/ 633279 h 1653199"/>
              <a:gd name="connsiteX7" fmla="*/ 4062119 w 4310443"/>
              <a:gd name="connsiteY7" fmla="*/ 640978 h 1653199"/>
              <a:gd name="connsiteX8" fmla="*/ 4305006 w 4310443"/>
              <a:gd name="connsiteY8" fmla="*/ 883865 h 1653199"/>
              <a:gd name="connsiteX9" fmla="*/ 4310443 w 4310443"/>
              <a:gd name="connsiteY9" fmla="*/ 1155875 h 1653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10443" h="1653199">
                <a:moveTo>
                  <a:pt x="2003984" y="0"/>
                </a:moveTo>
                <a:cubicBezTo>
                  <a:pt x="2005443" y="743"/>
                  <a:pt x="2004060" y="1441526"/>
                  <a:pt x="2005542" y="1440581"/>
                </a:cubicBezTo>
                <a:cubicBezTo>
                  <a:pt x="2007000" y="1556605"/>
                  <a:pt x="1941981" y="1650455"/>
                  <a:pt x="1816134" y="1652764"/>
                </a:cubicBezTo>
                <a:cubicBezTo>
                  <a:pt x="1818731" y="1653963"/>
                  <a:pt x="182388" y="1652251"/>
                  <a:pt x="182212" y="1652762"/>
                </a:cubicBezTo>
                <a:cubicBezTo>
                  <a:pt x="60337" y="1643971"/>
                  <a:pt x="575" y="1553953"/>
                  <a:pt x="0" y="1454966"/>
                </a:cubicBezTo>
                <a:cubicBezTo>
                  <a:pt x="200" y="1456764"/>
                  <a:pt x="3772" y="817312"/>
                  <a:pt x="3597" y="819621"/>
                </a:cubicBezTo>
                <a:cubicBezTo>
                  <a:pt x="4620" y="706849"/>
                  <a:pt x="78952" y="632285"/>
                  <a:pt x="183558" y="633279"/>
                </a:cubicBezTo>
                <a:lnTo>
                  <a:pt x="4062119" y="640978"/>
                </a:lnTo>
                <a:cubicBezTo>
                  <a:pt x="4196262" y="640978"/>
                  <a:pt x="4305006" y="749722"/>
                  <a:pt x="4305006" y="883865"/>
                </a:cubicBezTo>
                <a:lnTo>
                  <a:pt x="4310443" y="1155875"/>
                </a:lnTo>
              </a:path>
            </a:pathLst>
          </a:custGeom>
          <a:noFill/>
          <a:ln w="6350" cap="rnd">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 name="Ellipse 23">
            <a:extLst>
              <a:ext uri="{FF2B5EF4-FFF2-40B4-BE49-F238E27FC236}">
                <a16:creationId xmlns:a16="http://schemas.microsoft.com/office/drawing/2014/main" id="{8103FCAB-727C-4E70-AA09-A6BA71172A33}"/>
              </a:ext>
            </a:extLst>
          </p:cNvPr>
          <p:cNvSpPr/>
          <p:nvPr userDrawn="1"/>
        </p:nvSpPr>
        <p:spPr>
          <a:xfrm>
            <a:off x="5913865" y="4134323"/>
            <a:ext cx="169200" cy="1692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DE"/>
              <a:t> </a:t>
            </a:r>
          </a:p>
        </p:txBody>
      </p:sp>
      <p:cxnSp>
        <p:nvCxnSpPr>
          <p:cNvPr id="26" name="Gerader Verbinder 25">
            <a:extLst>
              <a:ext uri="{FF2B5EF4-FFF2-40B4-BE49-F238E27FC236}">
                <a16:creationId xmlns:a16="http://schemas.microsoft.com/office/drawing/2014/main" id="{0978F05B-71F0-4694-8C0C-1BCD6DD295D1}"/>
              </a:ext>
            </a:extLst>
          </p:cNvPr>
          <p:cNvCxnSpPr>
            <a:cxnSpLocks/>
          </p:cNvCxnSpPr>
          <p:nvPr userDrawn="1"/>
        </p:nvCxnSpPr>
        <p:spPr>
          <a:xfrm>
            <a:off x="9047162" y="5741999"/>
            <a:ext cx="0" cy="1116001"/>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28" name="Fußzeilenplatzhalter 27">
            <a:extLst>
              <a:ext uri="{FF2B5EF4-FFF2-40B4-BE49-F238E27FC236}">
                <a16:creationId xmlns:a16="http://schemas.microsoft.com/office/drawing/2014/main" id="{2EAD6DB2-F9C2-4DDB-B08F-C1CDA07D5EFC}"/>
              </a:ext>
            </a:extLst>
          </p:cNvPr>
          <p:cNvSpPr>
            <a:spLocks noGrp="1"/>
          </p:cNvSpPr>
          <p:nvPr>
            <p:ph type="ftr" sz="quarter" idx="10"/>
          </p:nvPr>
        </p:nvSpPr>
        <p:spPr/>
        <p:txBody>
          <a:bodyPr/>
          <a:lstStyle/>
          <a:p>
            <a:r>
              <a:rPr lang="de-DE"/>
              <a:t>Copyright © SUSE 2020</a:t>
            </a:r>
          </a:p>
        </p:txBody>
      </p:sp>
      <p:sp>
        <p:nvSpPr>
          <p:cNvPr id="29" name="Foliennummernplatzhalter 28">
            <a:extLst>
              <a:ext uri="{FF2B5EF4-FFF2-40B4-BE49-F238E27FC236}">
                <a16:creationId xmlns:a16="http://schemas.microsoft.com/office/drawing/2014/main" id="{E6A037B4-9474-41E6-B8EF-17BC2C7B84DD}"/>
              </a:ext>
            </a:extLst>
          </p:cNvPr>
          <p:cNvSpPr>
            <a:spLocks noGrp="1"/>
          </p:cNvSpPr>
          <p:nvPr>
            <p:ph type="sldNum" sz="quarter" idx="11"/>
          </p:nvPr>
        </p:nvSpPr>
        <p:spPr/>
        <p:txBody>
          <a:bodyPr/>
          <a:lstStyle/>
          <a:p>
            <a:fld id="{E27944A3-C911-4B20-B8AF-AE5B92A5478B}" type="slidenum">
              <a:rPr lang="de-DE" smtClean="0"/>
              <a:pPr/>
              <a:t>‹#›</a:t>
            </a:fld>
            <a:endParaRPr lang="de-DE"/>
          </a:p>
        </p:txBody>
      </p:sp>
      <p:sp>
        <p:nvSpPr>
          <p:cNvPr id="21" name="Titel 20">
            <a:extLst>
              <a:ext uri="{FF2B5EF4-FFF2-40B4-BE49-F238E27FC236}">
                <a16:creationId xmlns:a16="http://schemas.microsoft.com/office/drawing/2014/main" id="{CCD2BE5A-4378-41B8-9827-E372F0C62DA7}"/>
              </a:ext>
            </a:extLst>
          </p:cNvPr>
          <p:cNvSpPr>
            <a:spLocks noGrp="1"/>
          </p:cNvSpPr>
          <p:nvPr>
            <p:ph type="title" hasCustomPrompt="1"/>
          </p:nvPr>
        </p:nvSpPr>
        <p:spPr>
          <a:xfrm>
            <a:off x="507600" y="3351600"/>
            <a:ext cx="4648986" cy="1661993"/>
          </a:xfrm>
        </p:spPr>
        <p:txBody>
          <a:bodyPr>
            <a:spAutoFit/>
          </a:bodyPr>
          <a:lstStyle/>
          <a:p>
            <a:r>
              <a:rPr lang="en-US"/>
              <a:t>This is a divider page without an image.</a:t>
            </a:r>
            <a:endParaRPr lang="de-DE"/>
          </a:p>
        </p:txBody>
      </p:sp>
    </p:spTree>
    <p:extLst>
      <p:ext uri="{BB962C8B-B14F-4D97-AF65-F5344CB8AC3E}">
        <p14:creationId xmlns:p14="http://schemas.microsoft.com/office/powerpoint/2010/main" val="9460772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ub chapter page without image">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9B844C63-515B-7E4C-9024-BD06185C3AA8}"/>
              </a:ext>
            </a:extLst>
          </p:cNvPr>
          <p:cNvSpPr/>
          <p:nvPr userDrawn="1"/>
        </p:nvSpPr>
        <p:spPr>
          <a:xfrm>
            <a:off x="0" y="-1"/>
            <a:ext cx="12193200" cy="5742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rgbClr val="F7F7F7"/>
              </a:solidFill>
            </a:endParaRPr>
          </a:p>
        </p:txBody>
      </p:sp>
      <p:sp>
        <p:nvSpPr>
          <p:cNvPr id="3" name="Fußzeilenplatzhalter 2">
            <a:extLst>
              <a:ext uri="{FF2B5EF4-FFF2-40B4-BE49-F238E27FC236}">
                <a16:creationId xmlns:a16="http://schemas.microsoft.com/office/drawing/2014/main" id="{CC5E4FF3-FD0E-4114-B094-B86684DB4941}"/>
              </a:ext>
            </a:extLst>
          </p:cNvPr>
          <p:cNvSpPr>
            <a:spLocks noGrp="1"/>
          </p:cNvSpPr>
          <p:nvPr>
            <p:ph type="ftr" sz="quarter" idx="12"/>
          </p:nvPr>
        </p:nvSpPr>
        <p:spPr/>
        <p:txBody>
          <a:bodyPr/>
          <a:lstStyle/>
          <a:p>
            <a:r>
              <a:rPr lang="de-DE"/>
              <a:t>Copyright © SUSE 2020</a:t>
            </a:r>
          </a:p>
        </p:txBody>
      </p:sp>
      <p:sp>
        <p:nvSpPr>
          <p:cNvPr id="4" name="Foliennummernplatzhalter 3">
            <a:extLst>
              <a:ext uri="{FF2B5EF4-FFF2-40B4-BE49-F238E27FC236}">
                <a16:creationId xmlns:a16="http://schemas.microsoft.com/office/drawing/2014/main" id="{CA1A5AE9-AA23-4531-9101-4148E4D9CF68}"/>
              </a:ext>
            </a:extLst>
          </p:cNvPr>
          <p:cNvSpPr>
            <a:spLocks noGrp="1"/>
          </p:cNvSpPr>
          <p:nvPr>
            <p:ph type="sldNum" sz="quarter" idx="13"/>
          </p:nvPr>
        </p:nvSpPr>
        <p:spPr/>
        <p:txBody>
          <a:bodyPr/>
          <a:lstStyle/>
          <a:p>
            <a:fld id="{E27944A3-C911-4B20-B8AF-AE5B92A5478B}" type="slidenum">
              <a:rPr lang="de-DE" smtClean="0"/>
              <a:pPr/>
              <a:t>‹#›</a:t>
            </a:fld>
            <a:endParaRPr lang="de-DE"/>
          </a:p>
        </p:txBody>
      </p:sp>
      <p:pic>
        <p:nvPicPr>
          <p:cNvPr id="12" name="Grafik 11">
            <a:extLst>
              <a:ext uri="{FF2B5EF4-FFF2-40B4-BE49-F238E27FC236}">
                <a16:creationId xmlns:a16="http://schemas.microsoft.com/office/drawing/2014/main" id="{C48DD58A-ACC2-4490-A853-332FEF87384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7027199" y="320400"/>
            <a:ext cx="4838400" cy="5130482"/>
          </a:xfrm>
          <a:prstGeom prst="rect">
            <a:avLst/>
          </a:prstGeom>
        </p:spPr>
      </p:pic>
      <p:sp>
        <p:nvSpPr>
          <p:cNvPr id="5" name="Titel 4">
            <a:extLst>
              <a:ext uri="{FF2B5EF4-FFF2-40B4-BE49-F238E27FC236}">
                <a16:creationId xmlns:a16="http://schemas.microsoft.com/office/drawing/2014/main" id="{3388C0E5-BA2E-406C-9BCE-566CA4A49060}"/>
              </a:ext>
            </a:extLst>
          </p:cNvPr>
          <p:cNvSpPr>
            <a:spLocks noGrp="1"/>
          </p:cNvSpPr>
          <p:nvPr>
            <p:ph type="title" hasCustomPrompt="1"/>
          </p:nvPr>
        </p:nvSpPr>
        <p:spPr>
          <a:xfrm>
            <a:off x="507600" y="3351600"/>
            <a:ext cx="4614658" cy="1661993"/>
          </a:xfrm>
        </p:spPr>
        <p:txBody>
          <a:bodyPr>
            <a:spAutoFit/>
          </a:bodyPr>
          <a:lstStyle/>
          <a:p>
            <a:r>
              <a:rPr lang="en-US"/>
              <a:t>This is a sub chapter page without an image.</a:t>
            </a:r>
            <a:endParaRPr lang="de-DE"/>
          </a:p>
        </p:txBody>
      </p:sp>
    </p:spTree>
    <p:extLst>
      <p:ext uri="{BB962C8B-B14F-4D97-AF65-F5344CB8AC3E}">
        <p14:creationId xmlns:p14="http://schemas.microsoft.com/office/powerpoint/2010/main" val="1494322479"/>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image" Target="../media/image2.sv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image" Target="../media/image1.png"/><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FD41AE56-F6CB-5E4A-8E33-2F2D6D524C3B}"/>
              </a:ext>
            </a:extLst>
          </p:cNvPr>
          <p:cNvSpPr>
            <a:spLocks noGrp="1"/>
          </p:cNvSpPr>
          <p:nvPr>
            <p:ph type="body" idx="1"/>
          </p:nvPr>
        </p:nvSpPr>
        <p:spPr>
          <a:xfrm>
            <a:off x="507600" y="2113200"/>
            <a:ext cx="11176800" cy="3967965"/>
          </a:xfrm>
          <a:prstGeom prst="rect">
            <a:avLst/>
          </a:prstGeom>
        </p:spPr>
        <p:txBody>
          <a:bodyPr vert="horz" lIns="0" tIns="0" rIns="0" bIns="0" rtlCol="0">
            <a:noAutofit/>
          </a:bodyPr>
          <a:lstStyle/>
          <a:p>
            <a:pPr lvl="0"/>
            <a:r>
              <a:rPr lang="en-US" noProof="0"/>
              <a:t>Mastertextformat bearbeiten</a:t>
            </a:r>
          </a:p>
          <a:p>
            <a:pPr lvl="1"/>
            <a:r>
              <a:rPr lang="en-US" noProof="0"/>
              <a:t>Zweite Ebene</a:t>
            </a:r>
          </a:p>
          <a:p>
            <a:pPr lvl="2"/>
            <a:r>
              <a:rPr lang="en-US" noProof="0"/>
              <a:t>Dritte Ebene</a:t>
            </a:r>
          </a:p>
        </p:txBody>
      </p:sp>
      <p:pic>
        <p:nvPicPr>
          <p:cNvPr id="9" name="Grafik 8">
            <a:extLst>
              <a:ext uri="{FF2B5EF4-FFF2-40B4-BE49-F238E27FC236}">
                <a16:creationId xmlns:a16="http://schemas.microsoft.com/office/drawing/2014/main" id="{E3E5D24D-29B6-44CA-B538-4C2662A9D10B}"/>
              </a:ext>
            </a:extLst>
          </p:cNvPr>
          <p:cNvPicPr>
            <a:picLocks noChangeAspect="1"/>
          </p:cNvPicPr>
          <p:nvPr userDrawn="1"/>
        </p:nvPicPr>
        <p:blipFill rotWithShape="1">
          <a:blip r:embed="rId46" cstate="screen">
            <a:extLst>
              <a:ext uri="{28A0092B-C50C-407E-A947-70E740481C1C}">
                <a14:useLocalDpi xmlns:a14="http://schemas.microsoft.com/office/drawing/2010/main"/>
              </a:ext>
              <a:ext uri="{96DAC541-7B7A-43D3-8B79-37D633B846F1}">
                <asvg:svgBlip xmlns:asvg="http://schemas.microsoft.com/office/drawing/2016/SVG/main" r:embed="rId47"/>
              </a:ext>
            </a:extLst>
          </a:blip>
          <a:srcRect l="42930" t="29611" r="9928" b="29505"/>
          <a:stretch/>
        </p:blipFill>
        <p:spPr>
          <a:xfrm>
            <a:off x="11146238" y="6210112"/>
            <a:ext cx="538162" cy="155576"/>
          </a:xfrm>
          <a:prstGeom prst="rect">
            <a:avLst/>
          </a:prstGeom>
        </p:spPr>
      </p:pic>
      <p:sp>
        <p:nvSpPr>
          <p:cNvPr id="11" name="Titelplatzhalter 10">
            <a:extLst>
              <a:ext uri="{FF2B5EF4-FFF2-40B4-BE49-F238E27FC236}">
                <a16:creationId xmlns:a16="http://schemas.microsoft.com/office/drawing/2014/main" id="{AE6A1294-C925-45CA-BBEC-CC4A65821D7F}"/>
              </a:ext>
            </a:extLst>
          </p:cNvPr>
          <p:cNvSpPr>
            <a:spLocks noGrp="1"/>
          </p:cNvSpPr>
          <p:nvPr>
            <p:ph type="title"/>
          </p:nvPr>
        </p:nvSpPr>
        <p:spPr>
          <a:xfrm>
            <a:off x="507600" y="1304742"/>
            <a:ext cx="11176800" cy="808458"/>
          </a:xfrm>
          <a:prstGeom prst="rect">
            <a:avLst/>
          </a:prstGeom>
        </p:spPr>
        <p:txBody>
          <a:bodyPr vert="horz" wrap="square" lIns="0" tIns="0" rIns="0" bIns="251999" rtlCol="0" anchor="b" anchorCtr="0">
            <a:spAutoFit/>
          </a:bodyPr>
          <a:lstStyle/>
          <a:p>
            <a:r>
              <a:rPr lang="en-US" noProof="0"/>
              <a:t>Mastertitelformat bearbeiten</a:t>
            </a:r>
          </a:p>
        </p:txBody>
      </p:sp>
      <p:sp>
        <p:nvSpPr>
          <p:cNvPr id="13" name="Fußzeilenplatzhalter 12">
            <a:extLst>
              <a:ext uri="{FF2B5EF4-FFF2-40B4-BE49-F238E27FC236}">
                <a16:creationId xmlns:a16="http://schemas.microsoft.com/office/drawing/2014/main" id="{014D1118-53BC-491D-A38F-CFCF7F63ABE8}"/>
              </a:ext>
            </a:extLst>
          </p:cNvPr>
          <p:cNvSpPr>
            <a:spLocks noGrp="1"/>
          </p:cNvSpPr>
          <p:nvPr>
            <p:ph type="ftr" sz="quarter" idx="3"/>
          </p:nvPr>
        </p:nvSpPr>
        <p:spPr>
          <a:xfrm>
            <a:off x="1454400" y="6256800"/>
            <a:ext cx="4114800" cy="123111"/>
          </a:xfrm>
          <a:prstGeom prst="rect">
            <a:avLst/>
          </a:prstGeom>
        </p:spPr>
        <p:txBody>
          <a:bodyPr vert="horz" lIns="0" tIns="0" rIns="0" bIns="0" rtlCol="0" anchor="t" anchorCtr="0">
            <a:spAutoFit/>
          </a:bodyPr>
          <a:lstStyle>
            <a:lvl1pPr algn="l">
              <a:defRPr sz="800">
                <a:solidFill>
                  <a:schemeClr val="tx2"/>
                </a:solidFill>
                <a:latin typeface="Work Sans Light" pitchFamily="2" charset="0"/>
              </a:defRPr>
            </a:lvl1pPr>
          </a:lstStyle>
          <a:p>
            <a:r>
              <a:rPr lang="en-US" noProof="0"/>
              <a:t>Copyright © SUSE 2020</a:t>
            </a:r>
          </a:p>
        </p:txBody>
      </p:sp>
      <p:sp>
        <p:nvSpPr>
          <p:cNvPr id="14" name="Foliennummernplatzhalter 13">
            <a:extLst>
              <a:ext uri="{FF2B5EF4-FFF2-40B4-BE49-F238E27FC236}">
                <a16:creationId xmlns:a16="http://schemas.microsoft.com/office/drawing/2014/main" id="{77456CDB-9CAE-4F93-8118-B1D7B866259C}"/>
              </a:ext>
            </a:extLst>
          </p:cNvPr>
          <p:cNvSpPr>
            <a:spLocks noGrp="1"/>
          </p:cNvSpPr>
          <p:nvPr>
            <p:ph type="sldNum" sz="quarter" idx="4"/>
          </p:nvPr>
        </p:nvSpPr>
        <p:spPr>
          <a:xfrm>
            <a:off x="507600" y="6256800"/>
            <a:ext cx="195566" cy="123111"/>
          </a:xfrm>
          <a:prstGeom prst="rect">
            <a:avLst/>
          </a:prstGeom>
        </p:spPr>
        <p:txBody>
          <a:bodyPr vert="horz" wrap="square" lIns="0" tIns="0" rIns="0" bIns="0" rtlCol="0" anchor="t" anchorCtr="0">
            <a:spAutoFit/>
          </a:bodyPr>
          <a:lstStyle>
            <a:lvl1pPr algn="l">
              <a:defRPr sz="800">
                <a:solidFill>
                  <a:schemeClr val="tx2"/>
                </a:solidFill>
                <a:latin typeface="Work Sans Light" pitchFamily="2" charset="0"/>
              </a:defRPr>
            </a:lvl1pPr>
          </a:lstStyle>
          <a:p>
            <a:fld id="{E27944A3-C911-4B20-B8AF-AE5B92A5478B}" type="slidenum">
              <a:rPr lang="en-US" noProof="0" smtClean="0"/>
              <a:pPr/>
              <a:t>‹#›</a:t>
            </a:fld>
            <a:endParaRPr lang="en-US" noProof="0"/>
          </a:p>
        </p:txBody>
      </p:sp>
      <p:cxnSp>
        <p:nvCxnSpPr>
          <p:cNvPr id="16" name="Gerader Verbinder 15">
            <a:extLst>
              <a:ext uri="{FF2B5EF4-FFF2-40B4-BE49-F238E27FC236}">
                <a16:creationId xmlns:a16="http://schemas.microsoft.com/office/drawing/2014/main" id="{7B7B05BF-E41A-4E2B-9DEC-135073D93372}"/>
              </a:ext>
            </a:extLst>
          </p:cNvPr>
          <p:cNvCxnSpPr/>
          <p:nvPr userDrawn="1"/>
        </p:nvCxnSpPr>
        <p:spPr>
          <a:xfrm>
            <a:off x="820800" y="6314400"/>
            <a:ext cx="44280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31854521"/>
      </p:ext>
    </p:extLst>
  </p:cSld>
  <p:clrMap bg1="lt1" tx1="dk1" bg2="lt2" tx2="dk2" accent1="accent1" accent2="accent2" accent3="accent3" accent4="accent4" accent5="accent5" accent6="accent6" hlink="hlink" folHlink="folHlink"/>
  <p:sldLayoutIdLst>
    <p:sldLayoutId id="2147483654" r:id="rId1"/>
    <p:sldLayoutId id="2147483660" r:id="rId2"/>
    <p:sldLayoutId id="2147483680" r:id="rId3"/>
    <p:sldLayoutId id="2147483678" r:id="rId4"/>
    <p:sldLayoutId id="2147483677" r:id="rId5"/>
    <p:sldLayoutId id="2147483661" r:id="rId6"/>
    <p:sldLayoutId id="2147483662" r:id="rId7"/>
    <p:sldLayoutId id="2147483663" r:id="rId8"/>
    <p:sldLayoutId id="2147483665" r:id="rId9"/>
    <p:sldLayoutId id="2147483666" r:id="rId10"/>
    <p:sldLayoutId id="2147483674" r:id="rId11"/>
    <p:sldLayoutId id="2147483667" r:id="rId12"/>
    <p:sldLayoutId id="2147483781" r:id="rId13"/>
    <p:sldLayoutId id="2147483783" r:id="rId14"/>
    <p:sldLayoutId id="2147483668" r:id="rId15"/>
    <p:sldLayoutId id="2147483669" r:id="rId16"/>
    <p:sldLayoutId id="2147483670" r:id="rId17"/>
    <p:sldLayoutId id="2147483675" r:id="rId18"/>
    <p:sldLayoutId id="2147483676" r:id="rId19"/>
    <p:sldLayoutId id="2147483672" r:id="rId20"/>
    <p:sldLayoutId id="2147483775" r:id="rId21"/>
    <p:sldLayoutId id="2147483788" r:id="rId22"/>
    <p:sldLayoutId id="2147483789" r:id="rId23"/>
    <p:sldLayoutId id="2147483790" r:id="rId24"/>
    <p:sldLayoutId id="2147483791" r:id="rId25"/>
    <p:sldLayoutId id="2147483792" r:id="rId26"/>
    <p:sldLayoutId id="2147483793" r:id="rId27"/>
    <p:sldLayoutId id="2147483794" r:id="rId28"/>
    <p:sldLayoutId id="2147483795" r:id="rId29"/>
    <p:sldLayoutId id="2147483796" r:id="rId30"/>
    <p:sldLayoutId id="2147483797" r:id="rId31"/>
    <p:sldLayoutId id="2147483798" r:id="rId32"/>
    <p:sldLayoutId id="2147483799" r:id="rId33"/>
    <p:sldLayoutId id="2147483800" r:id="rId34"/>
    <p:sldLayoutId id="2147483801" r:id="rId35"/>
    <p:sldLayoutId id="2147483802" r:id="rId36"/>
    <p:sldLayoutId id="2147483803" r:id="rId37"/>
    <p:sldLayoutId id="2147483804" r:id="rId38"/>
    <p:sldLayoutId id="2147483805" r:id="rId39"/>
    <p:sldLayoutId id="2147483806" r:id="rId40"/>
    <p:sldLayoutId id="2147483807" r:id="rId41"/>
    <p:sldLayoutId id="2147483808" r:id="rId42"/>
    <p:sldLayoutId id="2147483809" r:id="rId43"/>
    <p:sldLayoutId id="2147483810" r:id="rId44"/>
  </p:sldLayoutIdLst>
  <p:hf hdr="0" dt="0"/>
  <p:txStyles>
    <p:titleStyle>
      <a:lvl1pPr algn="l" defTabSz="914400" rtl="0" eaLnBrk="1" latinLnBrk="0" hangingPunct="1">
        <a:lnSpc>
          <a:spcPct val="90000"/>
        </a:lnSpc>
        <a:spcBef>
          <a:spcPct val="0"/>
        </a:spcBef>
        <a:buNone/>
        <a:defRPr sz="4000" b="0" i="0" kern="1200">
          <a:solidFill>
            <a:schemeClr val="tx2"/>
          </a:solidFill>
          <a:latin typeface="Work Sans Medium" pitchFamily="2" charset="77"/>
          <a:ea typeface="+mj-ea"/>
          <a:cs typeface="+mj-cs"/>
        </a:defRPr>
      </a:lvl1pPr>
    </p:titleStyle>
    <p:body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1800" b="0" i="0" kern="1200">
          <a:solidFill>
            <a:schemeClr val="tx1"/>
          </a:solidFill>
          <a:latin typeface="Work Sans Light" pitchFamily="2" charset="77"/>
          <a:ea typeface="+mn-ea"/>
          <a:cs typeface="+mn-cs"/>
        </a:defRPr>
      </a:lvl1pPr>
      <a:lvl2pPr marL="685800" indent="-228600" algn="l" defTabSz="914400" rtl="0" eaLnBrk="1" latinLnBrk="0" hangingPunct="1">
        <a:lnSpc>
          <a:spcPct val="90000"/>
        </a:lnSpc>
        <a:spcBef>
          <a:spcPts val="500"/>
        </a:spcBef>
        <a:buClr>
          <a:srgbClr val="31BA78"/>
        </a:buClr>
        <a:buSzPct val="66000"/>
        <a:buFont typeface="Courier New" panose="02070309020205020404" pitchFamily="49" charset="0"/>
        <a:buChar char="o"/>
        <a:defRPr sz="1800" b="0" i="0" kern="1200">
          <a:solidFill>
            <a:schemeClr val="tx1"/>
          </a:solidFill>
          <a:latin typeface="Work Sans Light" pitchFamily="2" charset="77"/>
          <a:ea typeface="+mn-ea"/>
          <a:cs typeface="+mn-cs"/>
        </a:defRPr>
      </a:lvl2pPr>
      <a:lvl3pPr marL="1143000" indent="-228600" algn="l" defTabSz="914400" rtl="0" eaLnBrk="1" latinLnBrk="0" hangingPunct="1">
        <a:lnSpc>
          <a:spcPct val="90000"/>
        </a:lnSpc>
        <a:spcBef>
          <a:spcPts val="500"/>
        </a:spcBef>
        <a:buClr>
          <a:srgbClr val="31BA78"/>
        </a:buClr>
        <a:buFont typeface="Symbol" pitchFamily="2" charset="2"/>
        <a:buChar char="-"/>
        <a:defRPr sz="1800" b="0" i="0" kern="1200">
          <a:solidFill>
            <a:schemeClr val="tx1"/>
          </a:solidFill>
          <a:latin typeface="Work Sans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D6F11047-5C31-9C49-9A1A-6F9879254912}"/>
              </a:ext>
            </a:extLst>
          </p:cNvPr>
          <p:cNvSpPr>
            <a:spLocks noGrp="1"/>
          </p:cNvSpPr>
          <p:nvPr>
            <p:ph type="body" sz="quarter" idx="13"/>
          </p:nvPr>
        </p:nvSpPr>
        <p:spPr>
          <a:xfrm>
            <a:off x="731839" y="2592257"/>
            <a:ext cx="5364162" cy="664797"/>
          </a:xfrm>
        </p:spPr>
        <p:txBody>
          <a:bodyPr anchor="ctr"/>
          <a:lstStyle/>
          <a:p>
            <a:pPr>
              <a:spcAft>
                <a:spcPts val="0"/>
              </a:spcAft>
            </a:pPr>
            <a:r>
              <a:rPr lang="en-US" sz="4800" dirty="0">
                <a:latin typeface="Work Sans Medium"/>
              </a:rPr>
              <a:t>Thank You!</a:t>
            </a:r>
          </a:p>
        </p:txBody>
      </p:sp>
      <p:sp>
        <p:nvSpPr>
          <p:cNvPr id="4" name="Picture Placeholder 3">
            <a:extLst>
              <a:ext uri="{FF2B5EF4-FFF2-40B4-BE49-F238E27FC236}">
                <a16:creationId xmlns:a16="http://schemas.microsoft.com/office/drawing/2014/main" id="{60B965EA-2C87-4843-9858-F2753182D79E}"/>
              </a:ext>
            </a:extLst>
          </p:cNvPr>
          <p:cNvSpPr>
            <a:spLocks noGrp="1"/>
          </p:cNvSpPr>
          <p:nvPr>
            <p:ph type="pic" sz="quarter" idx="15"/>
          </p:nvPr>
        </p:nvSpPr>
        <p:spPr/>
      </p:sp>
    </p:spTree>
    <p:extLst>
      <p:ext uri="{BB962C8B-B14F-4D97-AF65-F5344CB8AC3E}">
        <p14:creationId xmlns:p14="http://schemas.microsoft.com/office/powerpoint/2010/main" val="194014061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a:themeElements>
    <a:clrScheme name="Suse">
      <a:dk1>
        <a:srgbClr val="000000"/>
      </a:dk1>
      <a:lt1>
        <a:sysClr val="window" lastClr="FFFFFF"/>
      </a:lt1>
      <a:dk2>
        <a:srgbClr val="0C322C"/>
      </a:dk2>
      <a:lt2>
        <a:srgbClr val="F2F2F2"/>
      </a:lt2>
      <a:accent1>
        <a:srgbClr val="30BA78"/>
      </a:accent1>
      <a:accent2>
        <a:srgbClr val="7AD4AA"/>
      </a:accent2>
      <a:accent3>
        <a:srgbClr val="FF6A52"/>
      </a:accent3>
      <a:accent4>
        <a:srgbClr val="FF8E77"/>
      </a:accent4>
      <a:accent5>
        <a:srgbClr val="E8E8E8"/>
      </a:accent5>
      <a:accent6>
        <a:srgbClr val="DCDCDC"/>
      </a:accent6>
      <a:hlink>
        <a:srgbClr val="30BA78"/>
      </a:hlink>
      <a:folHlink>
        <a:srgbClr val="0C322C"/>
      </a:folHlink>
    </a:clrScheme>
    <a:fontScheme name="Suse">
      <a:majorFont>
        <a:latin typeface="Work Sans Medium"/>
        <a:ea typeface=""/>
        <a:cs typeface=""/>
      </a:majorFont>
      <a:minorFont>
        <a:latin typeface="Work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t"/>
      <a:lstStyle>
        <a:defPPr algn="l">
          <a:lnSpc>
            <a:spcPct val="110000"/>
          </a:lnSpc>
          <a:spcBef>
            <a:spcPts val="500"/>
          </a:spcBef>
          <a:defRPr sz="1200" dirty="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New Business Case Template" id="{E329C949-5A2E-43E2-BAEA-BB6F1916457A}" vid="{12853B22-05AF-48DC-AC6A-2A066CE11F9D}"/>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e555bdf3-2a45-4d67-9a89-8182dcd7c8bb">
      <UserInfo>
        <DisplayName>Knut Trepte</DisplayName>
        <AccountId>13</AccountId>
        <AccountType/>
      </UserInfo>
      <UserInfo>
        <DisplayName>Markus Noga</DisplayName>
        <AccountId>42</AccountId>
        <AccountType/>
      </UserInfo>
      <UserInfo>
        <DisplayName>Sarah Whitlock</DisplayName>
        <AccountId>57</AccountId>
        <AccountType/>
      </UserInfo>
    </SharedWithUsers>
    <MigrationWizIdDocumentLibraryPermissions xmlns="423e3ef9-7a26-4d98-af27-350800706f42" xsi:nil="true"/>
    <MigrationWizIdPermissionLevels xmlns="423e3ef9-7a26-4d98-af27-350800706f42" xsi:nil="true"/>
    <MigrationWizId xmlns="423e3ef9-7a26-4d98-af27-350800706f42" xsi:nil="true"/>
    <MigrationWizIdPermissions xmlns="423e3ef9-7a26-4d98-af27-350800706f42" xsi:nil="true"/>
    <MigrationWizIdSecurityGroups xmlns="423e3ef9-7a26-4d98-af27-350800706f42"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7B946EBEA77644B989370A06C43ADFA" ma:contentTypeVersion="18" ma:contentTypeDescription="Create a new document." ma:contentTypeScope="" ma:versionID="254a835743dbba91a34ad0ba3ed5819e">
  <xsd:schema xmlns:xsd="http://www.w3.org/2001/XMLSchema" xmlns:xs="http://www.w3.org/2001/XMLSchema" xmlns:p="http://schemas.microsoft.com/office/2006/metadata/properties" xmlns:ns3="423e3ef9-7a26-4d98-af27-350800706f42" xmlns:ns4="e555bdf3-2a45-4d67-9a89-8182dcd7c8bb" targetNamespace="http://schemas.microsoft.com/office/2006/metadata/properties" ma:root="true" ma:fieldsID="cd63a1d685425861ce5c69b74fe5f671" ns3:_="" ns4:_="">
    <xsd:import namespace="423e3ef9-7a26-4d98-af27-350800706f42"/>
    <xsd:import namespace="e555bdf3-2a45-4d67-9a89-8182dcd7c8bb"/>
    <xsd:element name="properties">
      <xsd:complexType>
        <xsd:sequence>
          <xsd:element name="documentManagement">
            <xsd:complexType>
              <xsd:all>
                <xsd:element ref="ns3:MigrationWizId" minOccurs="0"/>
                <xsd:element ref="ns3:MigrationWizIdPermissions" minOccurs="0"/>
                <xsd:element ref="ns3:MigrationWizIdPermissionLevels" minOccurs="0"/>
                <xsd:element ref="ns3:MigrationWizIdDocumentLibraryPermissions" minOccurs="0"/>
                <xsd:element ref="ns3:MigrationWizIdSecurityGroups" minOccurs="0"/>
                <xsd:element ref="ns4:SharedWithUsers" minOccurs="0"/>
                <xsd:element ref="ns4:SharedWithDetails" minOccurs="0"/>
                <xsd:element ref="ns4:SharingHintHash"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OCR" minOccurs="0"/>
                <xsd:element ref="ns3:MediaServiceDateTaken"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3e3ef9-7a26-4d98-af27-350800706f42" elementFormDefault="qualified">
    <xsd:import namespace="http://schemas.microsoft.com/office/2006/documentManagement/types"/>
    <xsd:import namespace="http://schemas.microsoft.com/office/infopath/2007/PartnerControls"/>
    <xsd:element name="MigrationWizId" ma:index="8" nillable="true" ma:displayName="MigrationWizId" ma:internalName="MigrationWizId">
      <xsd:simpleType>
        <xsd:restriction base="dms:Text"/>
      </xsd:simpleType>
    </xsd:element>
    <xsd:element name="MigrationWizIdPermissions" ma:index="9" nillable="true" ma:displayName="MigrationWizIdPermissions" ma:internalName="MigrationWizIdPermissions">
      <xsd:simpleType>
        <xsd:restriction base="dms:Text"/>
      </xsd:simpleType>
    </xsd:element>
    <xsd:element name="MigrationWizIdPermissionLevels" ma:index="10" nillable="true" ma:displayName="MigrationWizIdPermissionLevels" ma:internalName="MigrationWizIdPermissionLevels">
      <xsd:simpleType>
        <xsd:restriction base="dms:Text"/>
      </xsd:simpleType>
    </xsd:element>
    <xsd:element name="MigrationWizIdDocumentLibraryPermissions" ma:index="11" nillable="true" ma:displayName="MigrationWizIdDocumentLibraryPermissions" ma:internalName="MigrationWizIdDocumentLibraryPermissions">
      <xsd:simpleType>
        <xsd:restriction base="dms:Text"/>
      </xsd:simpleType>
    </xsd:element>
    <xsd:element name="MigrationWizIdSecurityGroups" ma:index="12" nillable="true" ma:displayName="MigrationWizIdSecurityGroups" ma:internalName="MigrationWizIdSecurityGroups">
      <xsd:simpleType>
        <xsd:restriction base="dms:Text"/>
      </xsd:simpleType>
    </xsd:element>
    <xsd:element name="MediaServiceMetadata" ma:index="16" nillable="true" ma:displayName="MediaServiceMetadata" ma:hidden="true" ma:internalName="MediaServiceMetadata" ma:readOnly="true">
      <xsd:simpleType>
        <xsd:restriction base="dms:Note"/>
      </xsd:simpleType>
    </xsd:element>
    <xsd:element name="MediaServiceFastMetadata" ma:index="17" nillable="true" ma:displayName="MediaServiceFastMetadata" ma:hidden="true" ma:internalName="MediaServiceFastMetadata" ma:readOnly="true">
      <xsd:simpleType>
        <xsd:restriction base="dms:Note"/>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ServiceAutoTags" ma:index="20" nillable="true" ma:displayName="Tags" ma:internalName="MediaServiceAutoTags" ma:readOnly="true">
      <xsd:simpleType>
        <xsd:restriction base="dms:Text"/>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element name="MediaServiceOCR" ma:index="23" nillable="true" ma:displayName="Extracted Text" ma:internalName="MediaServiceOCR" ma:readOnly="true">
      <xsd:simpleType>
        <xsd:restriction base="dms:Note">
          <xsd:maxLength value="255"/>
        </xsd:restriction>
      </xsd:simpleType>
    </xsd:element>
    <xsd:element name="MediaServiceDateTaken" ma:index="24" nillable="true" ma:displayName="MediaServiceDateTaken" ma:hidden="true" ma:internalName="MediaServiceDateTaken" ma:readOnly="true">
      <xsd:simpleType>
        <xsd:restriction base="dms:Text"/>
      </xsd:simpleType>
    </xsd:element>
    <xsd:element name="MediaServiceLocation" ma:index="25"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555bdf3-2a45-4d67-9a89-8182dcd7c8bb"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SharingHintHash" ma:index="15"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A2FD68C-8435-47B3-BC43-3ED815C1CE12}">
  <ds:schemaRefs>
    <ds:schemaRef ds:uri="423e3ef9-7a26-4d98-af27-350800706f42"/>
    <ds:schemaRef ds:uri="e555bdf3-2a45-4d67-9a89-8182dcd7c8bb"/>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0B42FA74-2804-45E4-B3F5-9DD13940FBBA}">
  <ds:schemaRefs>
    <ds:schemaRef ds:uri="423e3ef9-7a26-4d98-af27-350800706f42"/>
    <ds:schemaRef ds:uri="e555bdf3-2a45-4d67-9a89-8182dcd7c8b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0/xmlns/"/>
    <ds:schemaRef ds:uri="http://www.w3.org/2001/XMLSchema"/>
  </ds:schemaRefs>
</ds:datastoreItem>
</file>

<file path=customXml/itemProps3.xml><?xml version="1.0" encoding="utf-8"?>
<ds:datastoreItem xmlns:ds="http://schemas.openxmlformats.org/officeDocument/2006/customXml" ds:itemID="{2C3AF6CA-5DD8-40F9-814A-E75211EDD8A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4082</TotalTime>
  <Words>1496</Words>
  <Application>Microsoft Office PowerPoint</Application>
  <PresentationFormat>Widescreen</PresentationFormat>
  <Paragraphs>294</Paragraphs>
  <Slides>1</Slides>
  <Notes>1</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Michael Harverson</dc:creator>
  <cp:lastModifiedBy>Keith Basil</cp:lastModifiedBy>
  <cp:revision>9</cp:revision>
  <cp:lastPrinted>2021-03-18T13:37:59Z</cp:lastPrinted>
  <dcterms:created xsi:type="dcterms:W3CDTF">2020-11-07T17:25:49Z</dcterms:created>
  <dcterms:modified xsi:type="dcterms:W3CDTF">2021-10-15T20:55:05Z</dcterms:modified>
</cp:coreProperties>
</file>