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046" r:id="rId1"/>
  </p:sldMasterIdLst>
  <p:notesMasterIdLst>
    <p:notesMasterId r:id="rId3"/>
  </p:notesMasterIdLst>
  <p:handoutMasterIdLst>
    <p:handoutMasterId r:id="rId4"/>
  </p:handoutMasterIdLst>
  <p:sldIdLst>
    <p:sldId id="514" r:id="rId2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 Layouts" id="{C73063FC-529F-4BAE-A106-4DD4E9F16092}">
          <p14:sldIdLst>
            <p14:sldId id="5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081"/>
    <a:srgbClr val="15D85E"/>
    <a:srgbClr val="FFFFFF"/>
    <a:srgbClr val="EBE9EC"/>
    <a:srgbClr val="02D35E"/>
    <a:srgbClr val="F2F2F2"/>
    <a:srgbClr val="00B2E2"/>
    <a:srgbClr val="80D8F0"/>
    <a:srgbClr val="0007B0"/>
    <a:srgbClr val="E352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09" autoAdjust="0"/>
    <p:restoredTop sz="86419" autoAdjust="0"/>
  </p:normalViewPr>
  <p:slideViewPr>
    <p:cSldViewPr snapToGrid="0" showGuides="1">
      <p:cViewPr varScale="1">
        <p:scale>
          <a:sx n="53" d="100"/>
          <a:sy n="53" d="100"/>
        </p:scale>
        <p:origin x="96" y="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8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04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38D631-E9EE-4953-A413-57386ECB88DF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6C141265-91AF-4D87-9714-1E053FF9DD9F}">
      <dgm:prSet phldrT="[Text]"/>
      <dgm:spPr/>
      <dgm:t>
        <a:bodyPr/>
        <a:lstStyle/>
        <a:p>
          <a:pPr marL="0"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b="1" dirty="0" smtClean="0"/>
            <a:t>Bullet no</a:t>
          </a:r>
          <a:endParaRPr lang="en-US" b="0" dirty="0"/>
        </a:p>
      </dgm:t>
    </dgm:pt>
    <dgm:pt modelId="{A101DF2B-87E9-48B4-B70D-C1762ED3EBC6}" type="parTrans" cxnId="{B22797AE-434A-4F9E-8BE1-9686B270F348}">
      <dgm:prSet/>
      <dgm:spPr/>
      <dgm:t>
        <a:bodyPr/>
        <a:lstStyle/>
        <a:p>
          <a:endParaRPr lang="en-US"/>
        </a:p>
      </dgm:t>
    </dgm:pt>
    <dgm:pt modelId="{03195BC5-D2A7-4C0D-AF36-62BEEA2ED17A}" type="sibTrans" cxnId="{B22797AE-434A-4F9E-8BE1-9686B270F348}">
      <dgm:prSet/>
      <dgm:spPr/>
      <dgm:t>
        <a:bodyPr/>
        <a:lstStyle/>
        <a:p>
          <a:endParaRPr lang="en-US"/>
        </a:p>
      </dgm:t>
    </dgm:pt>
    <dgm:pt modelId="{2F8CD7D2-5F9F-4578-AC9F-0EF37CEB1112}">
      <dgm:prSet phldrT="[Text]"/>
      <dgm:spPr/>
      <dgm:t>
        <a:bodyPr/>
        <a:lstStyle/>
        <a:p>
          <a:pPr marL="111125" marR="0" lvl="0" indent="-111125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"/>
            <a:tabLst/>
            <a:defRPr/>
          </a:pPr>
          <a:r>
            <a:rPr lang="en-US" b="0" dirty="0" smtClean="0"/>
            <a:t>Bullet yes</a:t>
          </a:r>
          <a:endParaRPr lang="en-US" b="0" dirty="0"/>
        </a:p>
      </dgm:t>
    </dgm:pt>
    <dgm:pt modelId="{406F539A-7EA0-4CEE-A2C7-EA00035D05AA}" type="parTrans" cxnId="{A993E6B0-DAAE-46A5-83D4-FA659A720D0C}">
      <dgm:prSet/>
      <dgm:spPr/>
      <dgm:t>
        <a:bodyPr/>
        <a:lstStyle/>
        <a:p>
          <a:endParaRPr lang="en-US"/>
        </a:p>
      </dgm:t>
    </dgm:pt>
    <dgm:pt modelId="{BEE4EA40-45E1-4EE9-84B9-D15A50F8D1E8}" type="sibTrans" cxnId="{A993E6B0-DAAE-46A5-83D4-FA659A720D0C}">
      <dgm:prSet/>
      <dgm:spPr/>
      <dgm:t>
        <a:bodyPr/>
        <a:lstStyle/>
        <a:p>
          <a:endParaRPr lang="en-US"/>
        </a:p>
      </dgm:t>
    </dgm:pt>
    <dgm:pt modelId="{F72951B8-46C9-4924-B6D8-57CA5E573403}" type="pres">
      <dgm:prSet presAssocID="{2E38D631-E9EE-4953-A413-57386ECB88DF}" presName="Name0" presStyleCnt="0">
        <dgm:presLayoutVars>
          <dgm:dir/>
          <dgm:resizeHandles val="exact"/>
        </dgm:presLayoutVars>
      </dgm:prSet>
      <dgm:spPr/>
    </dgm:pt>
    <dgm:pt modelId="{CAD64B5E-0F54-4548-897F-84738D454CC7}" type="pres">
      <dgm:prSet presAssocID="{2E38D631-E9EE-4953-A413-57386ECB88DF}" presName="bkgdShp" presStyleLbl="alignAccFollowNode1" presStyleIdx="0" presStyleCnt="1"/>
      <dgm:spPr>
        <a:solidFill>
          <a:schemeClr val="tx2">
            <a:alpha val="90000"/>
          </a:schemeClr>
        </a:solidFill>
      </dgm:spPr>
    </dgm:pt>
    <dgm:pt modelId="{68387A51-DF87-435E-9AC9-0F2F8FD85F4B}" type="pres">
      <dgm:prSet presAssocID="{2E38D631-E9EE-4953-A413-57386ECB88DF}" presName="linComp" presStyleCnt="0"/>
      <dgm:spPr/>
    </dgm:pt>
    <dgm:pt modelId="{764C5B70-FA07-4171-ACB2-E64598A5D849}" type="pres">
      <dgm:prSet presAssocID="{6C141265-91AF-4D87-9714-1E053FF9DD9F}" presName="compNode" presStyleCnt="0"/>
      <dgm:spPr/>
    </dgm:pt>
    <dgm:pt modelId="{83350416-90B1-4984-BF76-BB5D1847EF08}" type="pres">
      <dgm:prSet presAssocID="{6C141265-91AF-4D87-9714-1E053FF9DD9F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A66FE4-4658-44E3-816E-9C63AFD97BAB}" type="pres">
      <dgm:prSet presAssocID="{6C141265-91AF-4D87-9714-1E053FF9DD9F}" presName="invisiNode" presStyleLbl="node1" presStyleIdx="0" presStyleCnt="1"/>
      <dgm:spPr/>
    </dgm:pt>
    <dgm:pt modelId="{A504D040-53C9-4FB5-B8CC-2B2F2F6183F8}" type="pres">
      <dgm:prSet presAssocID="{6C141265-91AF-4D87-9714-1E053FF9DD9F}" presName="imagNode" presStyleLbl="fgImgPlace1" presStyleIdx="0" presStyleCnt="1"/>
      <dgm:spPr/>
    </dgm:pt>
  </dgm:ptLst>
  <dgm:cxnLst>
    <dgm:cxn modelId="{3F106437-B33B-490E-BFE2-ABE89AEC7272}" type="presOf" srcId="{2E38D631-E9EE-4953-A413-57386ECB88DF}" destId="{F72951B8-46C9-4924-B6D8-57CA5E573403}" srcOrd="0" destOrd="0" presId="urn:microsoft.com/office/officeart/2005/8/layout/pList2"/>
    <dgm:cxn modelId="{B22797AE-434A-4F9E-8BE1-9686B270F348}" srcId="{2E38D631-E9EE-4953-A413-57386ECB88DF}" destId="{6C141265-91AF-4D87-9714-1E053FF9DD9F}" srcOrd="0" destOrd="0" parTransId="{A101DF2B-87E9-48B4-B70D-C1762ED3EBC6}" sibTransId="{03195BC5-D2A7-4C0D-AF36-62BEEA2ED17A}"/>
    <dgm:cxn modelId="{A993E6B0-DAAE-46A5-83D4-FA659A720D0C}" srcId="{6C141265-91AF-4D87-9714-1E053FF9DD9F}" destId="{2F8CD7D2-5F9F-4578-AC9F-0EF37CEB1112}" srcOrd="0" destOrd="0" parTransId="{406F539A-7EA0-4CEE-A2C7-EA00035D05AA}" sibTransId="{BEE4EA40-45E1-4EE9-84B9-D15A50F8D1E8}"/>
    <dgm:cxn modelId="{5D41A177-2579-481A-A979-8C48D2EAD4B3}" type="presOf" srcId="{6C141265-91AF-4D87-9714-1E053FF9DD9F}" destId="{83350416-90B1-4984-BF76-BB5D1847EF08}" srcOrd="0" destOrd="0" presId="urn:microsoft.com/office/officeart/2005/8/layout/pList2"/>
    <dgm:cxn modelId="{1EA50E1F-A4BC-456C-9363-7C1CE472D1A2}" type="presOf" srcId="{2F8CD7D2-5F9F-4578-AC9F-0EF37CEB1112}" destId="{83350416-90B1-4984-BF76-BB5D1847EF08}" srcOrd="0" destOrd="1" presId="urn:microsoft.com/office/officeart/2005/8/layout/pList2"/>
    <dgm:cxn modelId="{672D4A58-7831-41D7-ACC5-2BB9F2EBEE46}" type="presParOf" srcId="{F72951B8-46C9-4924-B6D8-57CA5E573403}" destId="{CAD64B5E-0F54-4548-897F-84738D454CC7}" srcOrd="0" destOrd="0" presId="urn:microsoft.com/office/officeart/2005/8/layout/pList2"/>
    <dgm:cxn modelId="{B69A2069-02B6-4541-BBF6-D46795B0EC19}" type="presParOf" srcId="{F72951B8-46C9-4924-B6D8-57CA5E573403}" destId="{68387A51-DF87-435E-9AC9-0F2F8FD85F4B}" srcOrd="1" destOrd="0" presId="urn:microsoft.com/office/officeart/2005/8/layout/pList2"/>
    <dgm:cxn modelId="{D1A28AC1-85CC-4054-A8E0-39FE50B279B4}" type="presParOf" srcId="{68387A51-DF87-435E-9AC9-0F2F8FD85F4B}" destId="{764C5B70-FA07-4171-ACB2-E64598A5D849}" srcOrd="0" destOrd="0" presId="urn:microsoft.com/office/officeart/2005/8/layout/pList2"/>
    <dgm:cxn modelId="{F6D1268A-50E3-40CE-9FDC-F00795E5A999}" type="presParOf" srcId="{764C5B70-FA07-4171-ACB2-E64598A5D849}" destId="{83350416-90B1-4984-BF76-BB5D1847EF08}" srcOrd="0" destOrd="0" presId="urn:microsoft.com/office/officeart/2005/8/layout/pList2"/>
    <dgm:cxn modelId="{905A02B0-7F48-4946-98E5-469E3A972A7A}" type="presParOf" srcId="{764C5B70-FA07-4171-ACB2-E64598A5D849}" destId="{97A66FE4-4658-44E3-816E-9C63AFD97BAB}" srcOrd="1" destOrd="0" presId="urn:microsoft.com/office/officeart/2005/8/layout/pList2"/>
    <dgm:cxn modelId="{B1D564AE-F32A-4940-80E2-FB193086993D}" type="presParOf" srcId="{764C5B70-FA07-4171-ACB2-E64598A5D849}" destId="{A504D040-53C9-4FB5-B8CC-2B2F2F6183F8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D64B5E-0F54-4548-897F-84738D454CC7}">
      <dsp:nvSpPr>
        <dsp:cNvPr id="0" name=""/>
        <dsp:cNvSpPr/>
      </dsp:nvSpPr>
      <dsp:spPr>
        <a:xfrm>
          <a:off x="0" y="0"/>
          <a:ext cx="7966075" cy="1592342"/>
        </a:xfrm>
        <a:prstGeom prst="roundRect">
          <a:avLst>
            <a:gd name="adj" fmla="val 10000"/>
          </a:avLst>
        </a:prstGeom>
        <a:solidFill>
          <a:schemeClr val="tx2"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04D040-53C9-4FB5-B8CC-2B2F2F6183F8}">
      <dsp:nvSpPr>
        <dsp:cNvPr id="0" name=""/>
        <dsp:cNvSpPr/>
      </dsp:nvSpPr>
      <dsp:spPr>
        <a:xfrm>
          <a:off x="238982" y="212312"/>
          <a:ext cx="7488110" cy="116771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350416-90B1-4984-BF76-BB5D1847EF08}">
      <dsp:nvSpPr>
        <dsp:cNvPr id="0" name=""/>
        <dsp:cNvSpPr/>
      </dsp:nvSpPr>
      <dsp:spPr>
        <a:xfrm rot="10800000">
          <a:off x="238982" y="1592342"/>
          <a:ext cx="7488110" cy="194619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t" anchorCtr="0">
          <a:noAutofit/>
        </a:bodyPr>
        <a:lstStyle/>
        <a:p>
          <a:pPr marL="0"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b="1" kern="1200" dirty="0" smtClean="0"/>
            <a:t>Bullet no</a:t>
          </a:r>
          <a:endParaRPr lang="en-US" sz="4200" b="0" kern="1200" dirty="0"/>
        </a:p>
        <a:p>
          <a:pPr marL="111125" marR="0" lvl="0" indent="-11112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 pitchFamily="34" charset="0"/>
            <a:buChar char="••"/>
            <a:tabLst/>
            <a:defRPr/>
          </a:pPr>
          <a:r>
            <a:rPr lang="en-US" sz="3300" b="0" kern="1200" dirty="0" smtClean="0"/>
            <a:t>Bullet yes</a:t>
          </a:r>
          <a:endParaRPr lang="en-US" sz="3300" b="0" kern="1200" dirty="0"/>
        </a:p>
      </dsp:txBody>
      <dsp:txXfrm rot="10800000">
        <a:off x="298834" y="1592342"/>
        <a:ext cx="7368406" cy="18863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393F1F-7F52-4E99-B661-018001979420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A7A2B-E085-41D4-9D4A-A612F7225A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915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39EE6-6CB5-4158-8481-91E159A52F78}" type="datetimeFigureOut">
              <a:rPr lang="en-US" smtClean="0"/>
              <a:t>3/31/2020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A706D-B563-4C50-8A04-59F10C8D78C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311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BD9422FC-3ADC-4410-BFE4-7ABAF29B607C}" type="slidenum">
              <a:rPr lang="en-US" sz="1400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/>
              <a:t>1</a:t>
            </a:fld>
            <a:endParaRPr lang="en-US" sz="1400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586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 (28pt)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49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4645" y="342900"/>
            <a:ext cx="7966145" cy="585787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dirty="0"/>
              <a:t>Click to add title (28pt)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644" y="1123950"/>
            <a:ext cx="7966144" cy="35409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First level bullet (18pt)</a:t>
            </a:r>
          </a:p>
          <a:p>
            <a:pPr lvl="1"/>
            <a:r>
              <a:rPr lang="en-US" dirty="0"/>
              <a:t>Second level bullet (14pt)</a:t>
            </a:r>
          </a:p>
          <a:p>
            <a:pPr lvl="2"/>
            <a:r>
              <a:rPr lang="en-US" dirty="0"/>
              <a:t>Third level bullet (12pt)</a:t>
            </a:r>
          </a:p>
          <a:p>
            <a:pPr lvl="3"/>
            <a:r>
              <a:rPr lang="en-US" dirty="0"/>
              <a:t>Fourth level (11pt)</a:t>
            </a:r>
          </a:p>
          <a:p>
            <a:pPr lvl="4"/>
            <a:r>
              <a:rPr lang="en-US" dirty="0"/>
              <a:t>Fifth level (10pt)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4644" y="4767264"/>
            <a:ext cx="181140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D2C4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2"/>
                </a:solidFill>
              </a:defRPr>
            </a:lvl1pPr>
          </a:lstStyle>
          <a:p>
            <a:endParaRPr lang="en-US" dirty="0">
              <a:solidFill>
                <a:srgbClr val="0D2C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667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514350" rtl="0" eaLnBrk="1" latinLnBrk="0" hangingPunct="1">
        <a:lnSpc>
          <a:spcPts val="2520"/>
        </a:lnSpc>
        <a:spcBef>
          <a:spcPct val="0"/>
        </a:spcBef>
        <a:buNone/>
        <a:defRPr sz="2800" b="1" kern="1200" baseline="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51435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800" b="1" kern="1200" baseline="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14300" indent="-114300" algn="l" defTabSz="51435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114300" algn="l" defTabSz="516731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-"/>
        <a:defRPr sz="1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342900" indent="-114300" algn="l" defTabSz="51435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57200" indent="-114300" algn="l" defTabSz="51435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0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44">
          <p15:clr>
            <a:srgbClr val="F26B43"/>
          </p15:clr>
        </p15:guide>
        <p15:guide id="2" pos="199">
          <p15:clr>
            <a:srgbClr val="F26B43"/>
          </p15:clr>
        </p15:guide>
        <p15:guide id="3" pos="5569">
          <p15:clr>
            <a:srgbClr val="F26B43"/>
          </p15:clr>
        </p15:guide>
        <p15:guide id="4" pos="549">
          <p15:clr>
            <a:srgbClr val="F26B43"/>
          </p15:clr>
        </p15:guide>
        <p15:guide id="5" pos="5211">
          <p15:clr>
            <a:srgbClr val="F26B43"/>
          </p15:clr>
        </p15:guide>
        <p15:guide id="6" orient="horz" pos="585">
          <p15:clr>
            <a:srgbClr val="F26B43"/>
          </p15:clr>
        </p15:guide>
        <p15:guide id="7" orient="horz" pos="2940">
          <p15:clr>
            <a:srgbClr val="F26B43"/>
          </p15:clr>
        </p15:guide>
        <p15:guide id="8" orient="horz" pos="215">
          <p15:clr>
            <a:srgbClr val="F26B43"/>
          </p15:clr>
        </p15:guide>
        <p15:guide id="9" orient="horz" pos="7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18544360"/>
              </p:ext>
            </p:extLst>
          </p:nvPr>
        </p:nvGraphicFramePr>
        <p:xfrm>
          <a:off x="979140" y="1230494"/>
          <a:ext cx="7966075" cy="3538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6242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USE_16x9_Template_2016 v7_ks">
  <a:themeElements>
    <a:clrScheme name="SUSE Color Palette">
      <a:dk1>
        <a:sysClr val="windowText" lastClr="000000"/>
      </a:dk1>
      <a:lt1>
        <a:sysClr val="window" lastClr="FFFFFF"/>
      </a:lt1>
      <a:dk2>
        <a:srgbClr val="0D2C40"/>
      </a:dk2>
      <a:lt2>
        <a:srgbClr val="A7A9AC"/>
      </a:lt2>
      <a:accent1>
        <a:srgbClr val="02D35F"/>
      </a:accent1>
      <a:accent2>
        <a:srgbClr val="841781"/>
      </a:accent2>
      <a:accent3>
        <a:srgbClr val="DE0080"/>
      </a:accent3>
      <a:accent4>
        <a:srgbClr val="FD9A2B"/>
      </a:accent4>
      <a:accent5>
        <a:srgbClr val="A0FF5F"/>
      </a:accent5>
      <a:accent6>
        <a:srgbClr val="02A49C"/>
      </a:accent6>
      <a:hlink>
        <a:srgbClr val="0D2C40"/>
      </a:hlink>
      <a:folHlink>
        <a:srgbClr val="0D2C40"/>
      </a:folHlink>
    </a:clrScheme>
    <a:fontScheme name="SUSE_2016_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b="1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USE_16x9_Template_2016 v7_ks.potx" id="{CA153D18-3680-43C0-BAFA-A9DC7C8C6460}" vid="{79B5E05C-A7EF-4374-9621-74048ED1ECC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SUSE_16x9_Template_2016 v8a</Template>
  <TotalTime>0</TotalTime>
  <Words>5</Words>
  <Application>Microsoft Office PowerPoint</Application>
  <PresentationFormat>On-screen Show (16:9)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1_SUSE_16x9_Template_2016 v7_ks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2017-05-19T20:59:13Z</dcterms:created>
  <dcterms:modified xsi:type="dcterms:W3CDTF">2020-03-31T09:17:34Z</dcterms:modified>
</cp:coreProperties>
</file>