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8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24C9C5-7AC9-4A6D-942A-080E8DA70BB6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2182-51E5-455A-B9D8-0212D80529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F2182-51E5-455A-B9D8-0212D805296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20BE3-13EB-4F32-804B-DE5E6F7D5A3E}" type="datetime13">
              <a:rPr lang="en-US" smtClean="0"/>
              <a:t>11:39:47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2A496-9D87-499E-9723-0274BF7B4CCA}" type="datetime13">
              <a:rPr lang="en-US" smtClean="0"/>
              <a:t>11:39:47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5770-8C15-4BD8-A102-8CC6CF050BE2}" type="datetime13">
              <a:rPr lang="en-US" smtClean="0"/>
              <a:t>11:39:47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2B4F-13B5-4503-B945-6DA8FEF59FA6}" type="datetime13">
              <a:rPr lang="en-US" smtClean="0"/>
              <a:t>11:39:47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1961F-E987-43B9-B91B-B47931138CC8}" type="datetime13">
              <a:rPr lang="en-US" smtClean="0"/>
              <a:t>11:39:47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CDAE3-7C4D-4AAB-8B77-04EF994B64B8}" type="datetime13">
              <a:rPr lang="en-US" smtClean="0"/>
              <a:t>11:39:47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5943-816A-4DC7-97FA-94FE2C21343D}" type="datetime13">
              <a:rPr lang="en-US" smtClean="0"/>
              <a:t>11:39:47 AM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44CE-EC31-4896-A489-B27DF54FA2B5}" type="datetime13">
              <a:rPr lang="en-US" smtClean="0"/>
              <a:t>11:39:47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6369D-A63B-40FC-9998-77A165E8ACA3}" type="datetime13">
              <a:rPr lang="en-US" smtClean="0"/>
              <a:t>11:39:47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FD18-2279-4528-B430-F4B99992D2AA}" type="datetime13">
              <a:rPr lang="en-US" smtClean="0"/>
              <a:t>11:39:47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57C3-03AD-4C54-ACF7-A8C75E2CCB78}" type="datetime13">
              <a:rPr lang="en-US" smtClean="0"/>
              <a:t>11:39:47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7F3BA-F084-41B3-B816-D68F0907EB7C}" type="datetime13">
              <a:rPr lang="en-US" smtClean="0"/>
              <a:t>11:39:47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E1DD1-9DEA-46AD-942E-3520714732EF}" type="datetime13">
              <a:rPr lang="en-US" smtClean="0"/>
              <a:t>11:39:47 AM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sravi</cp:lastModifiedBy>
  <cp:revision>2</cp:revision>
  <dcterms:created xsi:type="dcterms:W3CDTF">2006-08-16T00:00:00Z</dcterms:created>
  <dcterms:modified xsi:type="dcterms:W3CDTF">2009-10-29T06:10:00Z</dcterms:modified>
</cp:coreProperties>
</file>