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02B39-8E40-4CD5-961C-B31989DD65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5A83E-7B67-4E33-A6CF-7099512BF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A152F-B4B9-483A-8778-ABE6E05A5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68603-E6D7-4AA1-9E0C-59B6BD485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C1EAC-2058-4FBE-A19D-F552FF7DB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703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A350E-633C-4AEA-A595-D12CE61FB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F6EC2-CE0A-4A77-8749-0FF591C037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FF108-73EF-48C8-92F7-20033422F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CDE8F-E03F-466B-AA1B-A798C3425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A64FD-BA32-47FA-87A6-E38669309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276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C221C3-00A2-4A7A-9D6C-9CD9B468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CBE7D4-6812-4ABE-B208-2103BA8CA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70C74-A57A-45C8-8E6B-09F97E001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FB719D-81B1-4010-BE8E-10887BCEC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1BCBB-5A24-48D4-993F-F9CF55A87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3726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890C6-0425-4B6B-971B-8F3984E27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869C2-4683-438C-B609-752EE41C0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BF2A5-B7A6-47D4-B422-42CB7DBF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6DA2D-2A3B-4C69-81C4-4AE095FB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05729-4BD2-40EE-B4C7-5AE0561F1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0022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95C4D-281C-4C58-86B2-B4C02A144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7C623-0B28-452C-B143-C2D03E8DD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347AD-57EC-4E9B-A1FC-05A573FEC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3B7C8-2DC9-4CCD-B136-D9EC1F002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5A08-736C-49C4-BC5A-977812C80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748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6133-7A04-4C53-B349-E77593B2E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DA849-26E4-448C-94FB-DE71C081F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257032-2285-4814-AF30-EB4362C31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992EF-D6CA-4E37-8813-F4C941A6A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63C056-E3E9-48BC-B56A-C205FBEBE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5BDC1C-13C6-4A62-AD8E-7985E584E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714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6F959-A3B6-41D2-B5A9-ED097A19C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BBC0B-1FF4-4E79-A878-F18EA7C75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F3F769-D063-4D66-8E1B-F32BF853E2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C2BEA6-08F5-4C02-B081-B4A05DFB3E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E9F37-96E9-445E-83A7-996F3DE182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D84365-9C52-4281-91CB-F7A7C8F87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DA266-4CF1-456D-AD19-68CE0B9BD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654FF2-6B81-4DD7-AC54-4EDA5137D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223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63FBD-54F5-4A8D-BBA5-694F214EC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C9973D-F100-47E6-9A53-E96A07D16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EA6F2C-34AC-4C96-B5D8-8985B66E7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E70786-4C10-4B47-B789-CAF83F977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55370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917E1-2CF7-407D-A570-AF8632B8C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82CF35-7514-4787-97BC-8F8481117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98925-2591-4089-A7E1-F38D1FDB3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0618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82F25-33F5-4364-8C71-BABB3F8A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FCCA2-5290-4C8D-A986-F98D76ADC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49EA3-CAC2-45D3-95F1-8255073810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88770-CBC5-49F8-A35D-C08E636CB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D0668-55A8-4C39-8E62-0665F443E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107620-44E2-4CA6-8B94-72314CAC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505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C11A0-A16B-4D45-92CD-DC19DCCC5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9336EC-AE82-4C64-9EDB-E6154C547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A908A-A5B2-4A6D-A4CE-0D2C04D473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982420-88D4-4F05-9276-F673BA2C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C45C04-CA63-40B6-9C96-3F13E81FC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DA4ED7-C9F7-4BB5-8897-64CF10976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227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FC02C6-7A9E-43D8-91F2-EDF5A93A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C294C-FDD4-42F5-BE5E-68AEAF560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0BF65-1AAE-4C10-9063-44674439F8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4F98F-3000-401E-A385-E2BF105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0A839-17B4-4715-A064-C74873ABDF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5001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2B9E8C-E5DD-4B29-B20F-457F32342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C769BD-9D2C-4636-96A1-5E1A86057A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dirty="0" err="1"/>
              <a:t>hi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17583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Bakos Attila Károly</dc:creator>
  <cp:lastModifiedBy>Bakos Attila Károly</cp:lastModifiedBy>
  <cp:revision>1</cp:revision>
  <dcterms:created xsi:type="dcterms:W3CDTF">2021-11-25T12:59:22Z</dcterms:created>
  <dcterms:modified xsi:type="dcterms:W3CDTF">2021-11-25T13:01:12Z</dcterms:modified>
</cp:coreProperties>
</file>