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12192000" cy="6858000"/>
  <p:notesSz cx="7559675" cy="10691813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6" d="100"/>
          <a:sy n="116" d="100"/>
        </p:scale>
        <p:origin x="1282" y="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838080" y="4098240"/>
            <a:ext cx="1051524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226200" y="409824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338580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393440" y="1825560"/>
            <a:ext cx="338580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7949160" y="1825560"/>
            <a:ext cx="338580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838080" y="4098240"/>
            <a:ext cx="338580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4393440" y="4098240"/>
            <a:ext cx="338580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7949160" y="4098240"/>
            <a:ext cx="338580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ro-RO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43509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43509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838080" y="365040"/>
            <a:ext cx="10515240" cy="614412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ro-RO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43509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435096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226200" y="409824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endParaRPr lang="en-US" sz="1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226200" y="1825560"/>
            <a:ext cx="513108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838080" y="4098240"/>
            <a:ext cx="10515240" cy="20750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2800" b="0" strike="noStrike" spc="-1">
              <a:solidFill>
                <a:srgbClr val="000000"/>
              </a:solidFill>
              <a:latin typeface="Calibri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838080" y="365040"/>
            <a:ext cx="10515240" cy="132516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>
              <a:lnSpc>
                <a:spcPct val="90000"/>
              </a:lnSpc>
            </a:pPr>
            <a:r>
              <a:rPr lang="en-US" sz="4400" b="0" strike="noStrike" spc="-1">
                <a:solidFill>
                  <a:srgbClr val="000000"/>
                </a:solidFill>
                <a:latin typeface="Calibri Light"/>
              </a:rPr>
              <a:t>Click to edit Master title style</a:t>
            </a:r>
            <a:endParaRPr lang="en-US" sz="4400" b="0" strike="noStrike" spc="-1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838080" y="1825560"/>
            <a:ext cx="10515240" cy="4350960"/>
          </a:xfrm>
          <a:prstGeom prst="rect">
            <a:avLst/>
          </a:prstGeom>
        </p:spPr>
        <p:txBody>
          <a:bodyPr>
            <a:noAutofit/>
          </a:bodyPr>
          <a:lstStyle/>
          <a:p>
            <a:pPr marL="228600" indent="-228240">
              <a:lnSpc>
                <a:spcPct val="90000"/>
              </a:lnSpc>
              <a:spcBef>
                <a:spcPts val="1001"/>
              </a:spcBef>
              <a:buClr>
                <a:srgbClr val="000000"/>
              </a:buClr>
              <a:buFont typeface="Arial"/>
              <a:buChar char="•"/>
            </a:pPr>
            <a:r>
              <a:rPr lang="en-US" sz="2800" b="0" strike="noStrike" spc="-1">
                <a:solidFill>
                  <a:srgbClr val="000000"/>
                </a:solidFill>
                <a:latin typeface="Calibri"/>
              </a:rPr>
              <a:t>Click to edit Master text styles</a:t>
            </a:r>
          </a:p>
          <a:p>
            <a:pPr marL="685800" lvl="1" indent="-22824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400" b="0" strike="noStrike" spc="-1">
                <a:solidFill>
                  <a:srgbClr val="000000"/>
                </a:solidFill>
                <a:latin typeface="Calibri"/>
              </a:rPr>
              <a:t>Second level</a:t>
            </a:r>
          </a:p>
          <a:p>
            <a:pPr marL="1143000" lvl="2" indent="-22824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2000" b="0" strike="noStrike" spc="-1">
                <a:solidFill>
                  <a:srgbClr val="000000"/>
                </a:solidFill>
                <a:latin typeface="Calibri"/>
              </a:rPr>
              <a:t>Third level</a:t>
            </a:r>
          </a:p>
          <a:p>
            <a:pPr marL="1600200" lvl="3" indent="-22824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strike="noStrike" spc="-1">
                <a:solidFill>
                  <a:srgbClr val="000000"/>
                </a:solidFill>
                <a:latin typeface="Calibri"/>
              </a:rPr>
              <a:t>Fourth level</a:t>
            </a:r>
          </a:p>
          <a:p>
            <a:pPr marL="2057400" lvl="4" indent="-228240">
              <a:lnSpc>
                <a:spcPct val="90000"/>
              </a:lnSpc>
              <a:spcBef>
                <a:spcPts val="499"/>
              </a:spcBef>
              <a:buClr>
                <a:srgbClr val="000000"/>
              </a:buClr>
              <a:buFont typeface="Arial"/>
              <a:buChar char="•"/>
            </a:pPr>
            <a:r>
              <a:rPr lang="en-US" sz="1800" b="0" strike="noStrike" spc="-1">
                <a:solidFill>
                  <a:srgbClr val="000000"/>
                </a:solidFill>
                <a:latin typeface="Calibri"/>
              </a:rPr>
              <a:t>Fifth level</a:t>
            </a: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>
              <a:lnSpc>
                <a:spcPct val="100000"/>
              </a:lnSpc>
            </a:pPr>
            <a:fld id="{C24022B8-40FF-48C2-B15D-57F2112BE60E}" type="datetime">
              <a:rPr lang="en-US" sz="1200" b="0" strike="noStrike" spc="-1">
                <a:solidFill>
                  <a:srgbClr val="8B8B8B"/>
                </a:solidFill>
                <a:latin typeface="Calibri"/>
              </a:rPr>
              <a:t>8/17/2020</a:t>
            </a:fld>
            <a:endParaRPr lang="ro-RO" sz="1200" b="0" strike="noStrike" spc="-1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endParaRPr lang="ro-RO" sz="2400" b="0" strike="noStrike" spc="-1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lstStyle/>
          <a:p>
            <a:pPr algn="r">
              <a:lnSpc>
                <a:spcPct val="100000"/>
              </a:lnSpc>
            </a:pPr>
            <a:fld id="{4F4B53FB-2C59-463A-901D-C2C18D54972B}" type="slidenum">
              <a:rPr lang="en-US" sz="1200" b="0" strike="noStrike" spc="-1">
                <a:solidFill>
                  <a:srgbClr val="8B8B8B"/>
                </a:solidFill>
                <a:latin typeface="Calibri"/>
              </a:rPr>
              <a:t>‹#›</a:t>
            </a:fld>
            <a:endParaRPr lang="ro-RO" sz="1200" b="0" strike="noStrike" spc="-1">
              <a:latin typeface="Times New Roman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CustomShape 4"/>
          <p:cNvSpPr/>
          <p:nvPr/>
        </p:nvSpPr>
        <p:spPr>
          <a:xfrm>
            <a:off x="-21134889" y="4348940"/>
            <a:ext cx="2661480" cy="2397240"/>
          </a:xfrm>
          <a:prstGeom prst="teardrop">
            <a:avLst>
              <a:gd name="adj" fmla="val 100000"/>
            </a:avLst>
          </a:prstGeom>
          <a:ln/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</p:sp>
      <p:sp>
        <p:nvSpPr>
          <p:cNvPr id="41" name="TextShape 1"/>
          <p:cNvSpPr txBox="1"/>
          <p:nvPr/>
        </p:nvSpPr>
        <p:spPr>
          <a:xfrm>
            <a:off x="5837763" y="1089739"/>
            <a:ext cx="4723920" cy="5607089"/>
          </a:xfrm>
          <a:prstGeom prst="rect">
            <a:avLst/>
          </a:prstGeom>
          <a:noFill/>
          <a:ln w="0">
            <a:noFill/>
          </a:ln>
        </p:spPr>
        <p:txBody>
          <a:bodyPr anchor="ctr">
            <a:noAutofit/>
          </a:bodyPr>
          <a:lstStyle/>
          <a:p>
            <a:r>
              <a:rPr lang="en-US" sz="3200" spc="-1" dirty="0">
                <a:solidFill>
                  <a:srgbClr val="000000"/>
                </a:solidFill>
                <a:latin typeface="Calibri"/>
              </a:rPr>
              <a:t>Follow path until the orange tear is found.</a:t>
            </a:r>
          </a:p>
          <a:p>
            <a:endParaRPr lang="en-US" sz="3200" b="0" strike="noStrike" spc="-1" dirty="0">
              <a:solidFill>
                <a:srgbClr val="000000"/>
              </a:solidFill>
              <a:latin typeface="Calibri"/>
            </a:endParaRPr>
          </a:p>
          <a:p>
            <a:r>
              <a:rPr lang="en-US" sz="3200" spc="-1" dirty="0">
                <a:solidFill>
                  <a:srgbClr val="000000"/>
                </a:solidFill>
                <a:latin typeface="Calibri"/>
              </a:rPr>
              <a:t>You can zoom out to see it. You cannot zoom back in to focus on it.</a:t>
            </a:r>
          </a:p>
          <a:p>
            <a:r>
              <a:rPr lang="en-US" sz="3200" b="0" strike="noStrike" spc="-1" dirty="0">
                <a:solidFill>
                  <a:srgbClr val="000000"/>
                </a:solidFill>
                <a:latin typeface="Calibri"/>
              </a:rPr>
              <a:t>The sc</a:t>
            </a:r>
            <a:r>
              <a:rPr lang="en-US" sz="3200" spc="-1" dirty="0">
                <a:solidFill>
                  <a:srgbClr val="000000"/>
                </a:solidFill>
                <a:latin typeface="Calibri"/>
              </a:rPr>
              <a:t>roll bar is limited to a certain length so you cannot scroll to it either.</a:t>
            </a:r>
            <a:endParaRPr lang="en-US" sz="3200" b="0" strike="noStrike" spc="-1" dirty="0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3" name="CustomShape 3"/>
          <p:cNvSpPr/>
          <p:nvPr/>
        </p:nvSpPr>
        <p:spPr>
          <a:xfrm rot="4984663">
            <a:off x="-6082597" y="2542028"/>
            <a:ext cx="2133360" cy="1737000"/>
          </a:xfrm>
          <a:prstGeom prst="downArrow">
            <a:avLst>
              <a:gd name="adj1" fmla="val 50000"/>
              <a:gd name="adj2" fmla="val 50000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5" name="CustomShape 5"/>
          <p:cNvSpPr/>
          <p:nvPr/>
        </p:nvSpPr>
        <p:spPr>
          <a:xfrm rot="4705200">
            <a:off x="-11784267" y="2737686"/>
            <a:ext cx="2133360" cy="1737000"/>
          </a:xfrm>
          <a:prstGeom prst="downArrow">
            <a:avLst>
              <a:gd name="adj1" fmla="val 50000"/>
              <a:gd name="adj2" fmla="val 50000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6" name="CustomShape 6"/>
          <p:cNvSpPr/>
          <p:nvPr/>
        </p:nvSpPr>
        <p:spPr>
          <a:xfrm rot="4705200">
            <a:off x="-16258680" y="3267720"/>
            <a:ext cx="2133360" cy="1737000"/>
          </a:xfrm>
          <a:prstGeom prst="downArrow">
            <a:avLst>
              <a:gd name="adj1" fmla="val 50000"/>
              <a:gd name="adj2" fmla="val 50000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7" name="CustomShape 7"/>
          <p:cNvSpPr/>
          <p:nvPr/>
        </p:nvSpPr>
        <p:spPr>
          <a:xfrm rot="3580200">
            <a:off x="-1366444" y="1518379"/>
            <a:ext cx="2133360" cy="1737000"/>
          </a:xfrm>
          <a:prstGeom prst="downArrow">
            <a:avLst>
              <a:gd name="adj1" fmla="val 50000"/>
              <a:gd name="adj2" fmla="val 50000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8" name="CustomShape 8"/>
          <p:cNvSpPr/>
          <p:nvPr/>
        </p:nvSpPr>
        <p:spPr>
          <a:xfrm rot="5323800">
            <a:off x="3245400" y="1285560"/>
            <a:ext cx="2133360" cy="1737000"/>
          </a:xfrm>
          <a:prstGeom prst="downArrow">
            <a:avLst>
              <a:gd name="adj1" fmla="val 50000"/>
              <a:gd name="adj2" fmla="val 50000"/>
            </a:avLst>
          </a:prstGeom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</TotalTime>
  <Words>44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Mihai Vasiliu</dc:creator>
  <dc:description/>
  <cp:lastModifiedBy>Mihai Vasiliu</cp:lastModifiedBy>
  <cp:revision>5</cp:revision>
  <dcterms:created xsi:type="dcterms:W3CDTF">2020-08-17T19:50:42Z</dcterms:created>
  <dcterms:modified xsi:type="dcterms:W3CDTF">2020-08-17T20:01:21Z</dcterms:modified>
  <dc:language>ro-RO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false</vt:bool>
  </property>
  <property fmtid="{D5CDD505-2E9C-101B-9397-08002B2CF9AE}" pid="5" name="LinksUpToDate">
    <vt:bool>false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false</vt:bool>
  </property>
  <property fmtid="{D5CDD505-2E9C-101B-9397-08002B2CF9AE}" pid="10" name="ShareDoc">
    <vt:bool>false</vt:bool>
  </property>
  <property fmtid="{D5CDD505-2E9C-101B-9397-08002B2CF9AE}" pid="11" name="Slides">
    <vt:i4>1</vt:i4>
  </property>
</Properties>
</file>