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7" r:id="rId2"/>
  </p:sldIdLst>
  <p:sldSz cx="51127025" cy="30356175"/>
  <p:notesSz cx="6858000" cy="91440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sz="9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9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9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9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9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92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92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92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92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A2F00"/>
    <a:srgbClr val="FF6600"/>
    <a:srgbClr val="752F00"/>
    <a:srgbClr val="FF6801"/>
    <a:srgbClr val="CC5300"/>
    <a:srgbClr val="9A3E00"/>
    <a:srgbClr val="FF6F0D"/>
    <a:srgbClr val="0000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1068" autoAdjust="0"/>
    <p:restoredTop sz="94660"/>
  </p:normalViewPr>
  <p:slideViewPr>
    <p:cSldViewPr>
      <p:cViewPr varScale="1">
        <p:scale>
          <a:sx n="20" d="100"/>
          <a:sy n="20" d="100"/>
        </p:scale>
        <p:origin x="-246" y="-288"/>
      </p:cViewPr>
      <p:guideLst>
        <p:guide orient="horz" pos="18905"/>
        <p:guide pos="545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1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1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fld id="{B58B7F3B-8134-4912-B134-13AA1E811CB3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541338" y="685800"/>
            <a:ext cx="5775325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0" smtClean="0"/>
              <a:t>Textmasterformate durch Klicken bearbeiten</a:t>
            </a:r>
          </a:p>
          <a:p>
            <a:pPr lvl="1"/>
            <a:r>
              <a:rPr lang="de-DE" noProof="0" smtClean="0"/>
              <a:t>Zweite Ebene</a:t>
            </a:r>
          </a:p>
          <a:p>
            <a:pPr lvl="2"/>
            <a:r>
              <a:rPr lang="de-DE" noProof="0" smtClean="0"/>
              <a:t>Dritte Ebene</a:t>
            </a:r>
          </a:p>
          <a:p>
            <a:pPr lvl="3"/>
            <a:r>
              <a:rPr lang="de-DE" noProof="0" smtClean="0"/>
              <a:t>Vierte Ebene</a:t>
            </a:r>
          </a:p>
          <a:p>
            <a:pPr lvl="4"/>
            <a:r>
              <a:rPr lang="de-DE" noProof="0" smtClean="0"/>
              <a:t>Fünfte Ebene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spcBef>
                <a:spcPct val="0"/>
              </a:spcBef>
              <a:defRPr sz="1200"/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200"/>
            </a:lvl1pPr>
          </a:lstStyle>
          <a:p>
            <a:pPr>
              <a:defRPr/>
            </a:pPr>
            <a:fld id="{50AAAF60-3988-4304-8FAB-F4741ED55D72}" type="slidenum">
              <a:rPr lang="de-DE"/>
              <a:pPr>
                <a:defRPr/>
              </a:pPr>
              <a:t>‹#›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833813" y="9429750"/>
            <a:ext cx="43459400" cy="6507163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7669213" y="17202150"/>
            <a:ext cx="35788600" cy="7758113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875" y="1216025"/>
            <a:ext cx="46015275" cy="5059363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555875" y="7083425"/>
            <a:ext cx="46015275" cy="200326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37068125" y="1216025"/>
            <a:ext cx="11503025" cy="25900063"/>
          </a:xfrm>
          <a:prstGeom prst="rect">
            <a:avLst/>
          </a:prstGeo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2555875" y="1216025"/>
            <a:ext cx="34359850" cy="259000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875" y="1216025"/>
            <a:ext cx="46015275" cy="5059363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2555875" y="7083425"/>
            <a:ext cx="46015275" cy="200326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DE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038600" y="19507200"/>
            <a:ext cx="43457813" cy="6027738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038600" y="12866688"/>
            <a:ext cx="43457813" cy="66405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875" y="1216025"/>
            <a:ext cx="46015275" cy="5059363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2555875" y="7083425"/>
            <a:ext cx="22931438" cy="200326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639713" y="7083425"/>
            <a:ext cx="22931437" cy="200326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875" y="1216025"/>
            <a:ext cx="46015275" cy="5059363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555875" y="6794500"/>
            <a:ext cx="22590125" cy="28321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555875" y="9626600"/>
            <a:ext cx="22590125" cy="174894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25971500" y="6794500"/>
            <a:ext cx="22599650" cy="28321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25971500" y="9626600"/>
            <a:ext cx="22599650" cy="174894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875" y="1216025"/>
            <a:ext cx="46015275" cy="5059363"/>
          </a:xfrm>
          <a:prstGeom prst="rect">
            <a:avLst/>
          </a:prstGeo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555875" y="1208088"/>
            <a:ext cx="16821150" cy="514350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9989800" y="1208088"/>
            <a:ext cx="28581350" cy="25908000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555875" y="6351588"/>
            <a:ext cx="16821150" cy="207645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21888" y="21248688"/>
            <a:ext cx="30675262" cy="2509837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0021888" y="2713038"/>
            <a:ext cx="30675262" cy="182133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21888" y="23758525"/>
            <a:ext cx="30675262" cy="35623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0000FF"/>
            </a:gs>
            <a:gs pos="100000">
              <a:srgbClr val="0000E3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4776788" rtl="0" eaLnBrk="0" fontAlgn="base" hangingPunct="0">
        <a:spcBef>
          <a:spcPct val="0"/>
        </a:spcBef>
        <a:spcAft>
          <a:spcPct val="0"/>
        </a:spcAft>
        <a:defRPr sz="4700" i="1">
          <a:solidFill>
            <a:schemeClr val="tx2"/>
          </a:solidFill>
          <a:latin typeface="+mj-lt"/>
          <a:ea typeface="+mj-ea"/>
          <a:cs typeface="+mj-cs"/>
        </a:defRPr>
      </a:lvl1pPr>
      <a:lvl2pPr algn="ctr" defTabSz="4776788" rtl="0" eaLnBrk="0" fontAlgn="base" hangingPunct="0">
        <a:spcBef>
          <a:spcPct val="0"/>
        </a:spcBef>
        <a:spcAft>
          <a:spcPct val="0"/>
        </a:spcAft>
        <a:defRPr sz="4700" i="1">
          <a:solidFill>
            <a:schemeClr val="tx2"/>
          </a:solidFill>
          <a:latin typeface="Arial" charset="0"/>
          <a:cs typeface="Arial" charset="0"/>
        </a:defRPr>
      </a:lvl2pPr>
      <a:lvl3pPr algn="ctr" defTabSz="4776788" rtl="0" eaLnBrk="0" fontAlgn="base" hangingPunct="0">
        <a:spcBef>
          <a:spcPct val="0"/>
        </a:spcBef>
        <a:spcAft>
          <a:spcPct val="0"/>
        </a:spcAft>
        <a:defRPr sz="4700" i="1">
          <a:solidFill>
            <a:schemeClr val="tx2"/>
          </a:solidFill>
          <a:latin typeface="Arial" charset="0"/>
          <a:cs typeface="Arial" charset="0"/>
        </a:defRPr>
      </a:lvl3pPr>
      <a:lvl4pPr algn="ctr" defTabSz="4776788" rtl="0" eaLnBrk="0" fontAlgn="base" hangingPunct="0">
        <a:spcBef>
          <a:spcPct val="0"/>
        </a:spcBef>
        <a:spcAft>
          <a:spcPct val="0"/>
        </a:spcAft>
        <a:defRPr sz="4700" i="1">
          <a:solidFill>
            <a:schemeClr val="tx2"/>
          </a:solidFill>
          <a:latin typeface="Arial" charset="0"/>
          <a:cs typeface="Arial" charset="0"/>
        </a:defRPr>
      </a:lvl4pPr>
      <a:lvl5pPr algn="ctr" defTabSz="4776788" rtl="0" eaLnBrk="0" fontAlgn="base" hangingPunct="0">
        <a:spcBef>
          <a:spcPct val="0"/>
        </a:spcBef>
        <a:spcAft>
          <a:spcPct val="0"/>
        </a:spcAft>
        <a:defRPr sz="4700" i="1">
          <a:solidFill>
            <a:schemeClr val="tx2"/>
          </a:solidFill>
          <a:latin typeface="Arial" charset="0"/>
          <a:cs typeface="Arial" charset="0"/>
        </a:defRPr>
      </a:lvl5pPr>
      <a:lvl6pPr marL="457200" algn="ctr" defTabSz="4776788" rtl="0" fontAlgn="base">
        <a:spcBef>
          <a:spcPct val="0"/>
        </a:spcBef>
        <a:spcAft>
          <a:spcPct val="0"/>
        </a:spcAft>
        <a:defRPr sz="4700" i="1">
          <a:solidFill>
            <a:schemeClr val="tx2"/>
          </a:solidFill>
          <a:latin typeface="Arial" charset="0"/>
          <a:cs typeface="Arial" charset="0"/>
        </a:defRPr>
      </a:lvl6pPr>
      <a:lvl7pPr marL="914400" algn="ctr" defTabSz="4776788" rtl="0" fontAlgn="base">
        <a:spcBef>
          <a:spcPct val="0"/>
        </a:spcBef>
        <a:spcAft>
          <a:spcPct val="0"/>
        </a:spcAft>
        <a:defRPr sz="4700" i="1">
          <a:solidFill>
            <a:schemeClr val="tx2"/>
          </a:solidFill>
          <a:latin typeface="Arial" charset="0"/>
          <a:cs typeface="Arial" charset="0"/>
        </a:defRPr>
      </a:lvl7pPr>
      <a:lvl8pPr marL="1371600" algn="ctr" defTabSz="4776788" rtl="0" fontAlgn="base">
        <a:spcBef>
          <a:spcPct val="0"/>
        </a:spcBef>
        <a:spcAft>
          <a:spcPct val="0"/>
        </a:spcAft>
        <a:defRPr sz="4700" i="1">
          <a:solidFill>
            <a:schemeClr val="tx2"/>
          </a:solidFill>
          <a:latin typeface="Arial" charset="0"/>
          <a:cs typeface="Arial" charset="0"/>
        </a:defRPr>
      </a:lvl8pPr>
      <a:lvl9pPr marL="1828800" algn="ctr" defTabSz="4776788" rtl="0" fontAlgn="base">
        <a:spcBef>
          <a:spcPct val="0"/>
        </a:spcBef>
        <a:spcAft>
          <a:spcPct val="0"/>
        </a:spcAft>
        <a:defRPr sz="4700" i="1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1793875" indent="-1793875" algn="ctr" defTabSz="4776788" rtl="0" eaLnBrk="0" fontAlgn="base" hangingPunct="0">
        <a:spcBef>
          <a:spcPct val="20000"/>
        </a:spcBef>
        <a:spcAft>
          <a:spcPct val="0"/>
        </a:spcAft>
        <a:defRPr sz="7600" b="1">
          <a:solidFill>
            <a:schemeClr val="tx1"/>
          </a:solidFill>
          <a:latin typeface="+mn-lt"/>
          <a:ea typeface="+mn-ea"/>
          <a:cs typeface="+mn-cs"/>
        </a:defRPr>
      </a:lvl1pPr>
      <a:lvl2pPr marL="3879850" indent="-1497013" algn="ctr" defTabSz="4776788" rtl="0" eaLnBrk="0" fontAlgn="base" hangingPunct="0">
        <a:spcBef>
          <a:spcPct val="20000"/>
        </a:spcBef>
        <a:spcAft>
          <a:spcPct val="0"/>
        </a:spcAft>
        <a:buChar char="–"/>
        <a:defRPr sz="4500" i="1">
          <a:solidFill>
            <a:schemeClr val="tx1"/>
          </a:solidFill>
          <a:latin typeface="+mn-lt"/>
          <a:cs typeface="+mn-cs"/>
        </a:defRPr>
      </a:lvl2pPr>
      <a:lvl3pPr marL="5965825" indent="-1189038" algn="ctr" defTabSz="4776788" rtl="0" eaLnBrk="0" fontAlgn="base" hangingPunct="0">
        <a:spcBef>
          <a:spcPct val="20000"/>
        </a:spcBef>
        <a:spcAft>
          <a:spcPct val="0"/>
        </a:spcAft>
        <a:buChar char="•"/>
        <a:defRPr sz="3900">
          <a:solidFill>
            <a:schemeClr val="tx1"/>
          </a:solidFill>
          <a:latin typeface="+mn-lt"/>
          <a:cs typeface="+mn-cs"/>
        </a:defRPr>
      </a:lvl3pPr>
      <a:lvl4pPr marL="8356600" indent="-1195388" algn="l" defTabSz="4776788" rtl="0" eaLnBrk="0" fontAlgn="base" hangingPunct="0">
        <a:spcBef>
          <a:spcPct val="20000"/>
        </a:spcBef>
        <a:spcAft>
          <a:spcPct val="0"/>
        </a:spcAft>
        <a:defRPr sz="10300">
          <a:solidFill>
            <a:schemeClr val="tx1"/>
          </a:solidFill>
          <a:latin typeface="+mn-lt"/>
          <a:cs typeface="+mn-cs"/>
        </a:defRPr>
      </a:lvl4pPr>
      <a:lvl5pPr marL="10733088" indent="-1187450" algn="l" defTabSz="4776788" rtl="0" eaLnBrk="0" fontAlgn="base" hangingPunct="0">
        <a:spcBef>
          <a:spcPct val="20000"/>
        </a:spcBef>
        <a:spcAft>
          <a:spcPct val="0"/>
        </a:spcAft>
        <a:defRPr sz="10300">
          <a:solidFill>
            <a:schemeClr val="tx1"/>
          </a:solidFill>
          <a:latin typeface="+mn-lt"/>
          <a:cs typeface="+mn-cs"/>
        </a:defRPr>
      </a:lvl5pPr>
      <a:lvl6pPr marL="11190288" indent="-1187450" algn="l" defTabSz="4776788" rtl="0" fontAlgn="base">
        <a:spcBef>
          <a:spcPct val="20000"/>
        </a:spcBef>
        <a:spcAft>
          <a:spcPct val="0"/>
        </a:spcAft>
        <a:defRPr sz="10300">
          <a:solidFill>
            <a:schemeClr val="tx1"/>
          </a:solidFill>
          <a:latin typeface="+mn-lt"/>
          <a:cs typeface="+mn-cs"/>
        </a:defRPr>
      </a:lvl6pPr>
      <a:lvl7pPr marL="11647488" indent="-1187450" algn="l" defTabSz="4776788" rtl="0" fontAlgn="base">
        <a:spcBef>
          <a:spcPct val="20000"/>
        </a:spcBef>
        <a:spcAft>
          <a:spcPct val="0"/>
        </a:spcAft>
        <a:defRPr sz="10300">
          <a:solidFill>
            <a:schemeClr val="tx1"/>
          </a:solidFill>
          <a:latin typeface="+mn-lt"/>
          <a:cs typeface="+mn-cs"/>
        </a:defRPr>
      </a:lvl7pPr>
      <a:lvl8pPr marL="12104688" indent="-1187450" algn="l" defTabSz="4776788" rtl="0" fontAlgn="base">
        <a:spcBef>
          <a:spcPct val="20000"/>
        </a:spcBef>
        <a:spcAft>
          <a:spcPct val="0"/>
        </a:spcAft>
        <a:defRPr sz="10300">
          <a:solidFill>
            <a:schemeClr val="tx1"/>
          </a:solidFill>
          <a:latin typeface="+mn-lt"/>
          <a:cs typeface="+mn-cs"/>
        </a:defRPr>
      </a:lvl8pPr>
      <a:lvl9pPr marL="12561888" indent="-1187450" algn="l" defTabSz="4776788" rtl="0" fontAlgn="base">
        <a:spcBef>
          <a:spcPct val="20000"/>
        </a:spcBef>
        <a:spcAft>
          <a:spcPct val="0"/>
        </a:spcAft>
        <a:defRPr sz="103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Erster_Versuch">
  <a:themeElements>
    <a:clrScheme name="Erster_Versuch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Erster_Versuch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100800" tIns="50400" rIns="100800" bIns="50400" numCol="1" anchor="t" anchorCtr="0" compatLnSpc="1">
        <a:prstTxWarp prst="textNoShape">
          <a:avLst/>
        </a:prstTxWarp>
      </a:bodyPr>
      <a:lstStyle>
        <a:defPPr marL="0" marR="0" indent="0" algn="ctr" defTabSz="4776788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de-DE" sz="9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100800" tIns="50400" rIns="100800" bIns="50400" numCol="1" anchor="t" anchorCtr="0" compatLnSpc="1">
        <a:prstTxWarp prst="textNoShape">
          <a:avLst/>
        </a:prstTxWarp>
      </a:bodyPr>
      <a:lstStyle>
        <a:defPPr marL="0" marR="0" indent="0" algn="ctr" defTabSz="4776788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de-DE" sz="9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Erster_Versuch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rster_Versuch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rster_Versuch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rster_Versuch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rster_Versuch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rster_Versuch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rster_Versuch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rster_Versuch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rster_Versuch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rster_Versuch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rster_Versuch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rster_Versuch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Erster_Versuch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/>
  <cp:lastModifiedBy>casino</cp:lastModifiedBy>
  <cp:revision>24</cp:revision>
  <dcterms:created xsi:type="dcterms:W3CDTF">2007-08-28T11:06:21Z</dcterms:created>
  <dcterms:modified xsi:type="dcterms:W3CDTF">2010-11-09T08:01:15Z</dcterms:modified>
</cp:coreProperties>
</file>