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51127025" cy="30356175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9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2F00"/>
    <a:srgbClr val="FF6600"/>
    <a:srgbClr val="752F00"/>
    <a:srgbClr val="FF6801"/>
    <a:srgbClr val="CC5300"/>
    <a:srgbClr val="9A3E00"/>
    <a:srgbClr val="FF6F0D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068" autoAdjust="0"/>
    <p:restoredTop sz="94660"/>
  </p:normalViewPr>
  <p:slideViewPr>
    <p:cSldViewPr>
      <p:cViewPr varScale="1">
        <p:scale>
          <a:sx n="20" d="100"/>
          <a:sy n="20" d="100"/>
        </p:scale>
        <p:origin x="-246" y="-288"/>
      </p:cViewPr>
      <p:guideLst>
        <p:guide orient="horz" pos="18905"/>
        <p:guide pos="5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B58B7F3B-8134-4912-B134-13AA1E811CB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41338" y="685800"/>
            <a:ext cx="57753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50AAAF60-3988-4304-8FAB-F4741ED55D7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33813" y="9429750"/>
            <a:ext cx="43459400" cy="65071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669213" y="17202150"/>
            <a:ext cx="35788600" cy="77581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16025"/>
            <a:ext cx="46015275" cy="50593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875" y="7083425"/>
            <a:ext cx="46015275" cy="200326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068125" y="1216025"/>
            <a:ext cx="11503025" cy="25900063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55875" y="1216025"/>
            <a:ext cx="34359850" cy="259000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16025"/>
            <a:ext cx="46015275" cy="50593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55875" y="7083425"/>
            <a:ext cx="46015275" cy="200326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38600" y="19507200"/>
            <a:ext cx="43457813" cy="6027738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038600" y="12866688"/>
            <a:ext cx="43457813" cy="66405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16025"/>
            <a:ext cx="46015275" cy="50593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55875" y="7083425"/>
            <a:ext cx="22931438" cy="200326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639713" y="7083425"/>
            <a:ext cx="22931437" cy="200326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16025"/>
            <a:ext cx="46015275" cy="50593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75" y="6794500"/>
            <a:ext cx="22590125" cy="2832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5875" y="9626600"/>
            <a:ext cx="22590125" cy="17489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5971500" y="6794500"/>
            <a:ext cx="22599650" cy="2832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971500" y="9626600"/>
            <a:ext cx="22599650" cy="17489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16025"/>
            <a:ext cx="46015275" cy="50593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75" y="1208088"/>
            <a:ext cx="16821150" cy="51435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989800" y="1208088"/>
            <a:ext cx="28581350" cy="25908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55875" y="6351588"/>
            <a:ext cx="16821150" cy="2076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21888" y="21248688"/>
            <a:ext cx="30675262" cy="25098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021888" y="2713038"/>
            <a:ext cx="30675262" cy="18213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21888" y="23758525"/>
            <a:ext cx="30675262" cy="3562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FF"/>
            </a:gs>
            <a:gs pos="100000">
              <a:srgbClr val="0000E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776788" rtl="0" eaLnBrk="0" fontAlgn="base" hangingPunct="0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4776788" rtl="0" eaLnBrk="0" fontAlgn="base" hangingPunct="0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2pPr>
      <a:lvl3pPr algn="ctr" defTabSz="4776788" rtl="0" eaLnBrk="0" fontAlgn="base" hangingPunct="0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3pPr>
      <a:lvl4pPr algn="ctr" defTabSz="4776788" rtl="0" eaLnBrk="0" fontAlgn="base" hangingPunct="0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4pPr>
      <a:lvl5pPr algn="ctr" defTabSz="4776788" rtl="0" eaLnBrk="0" fontAlgn="base" hangingPunct="0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5pPr>
      <a:lvl6pPr marL="457200" algn="ctr" defTabSz="4776788" rtl="0" fontAlgn="base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6pPr>
      <a:lvl7pPr marL="914400" algn="ctr" defTabSz="4776788" rtl="0" fontAlgn="base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7pPr>
      <a:lvl8pPr marL="1371600" algn="ctr" defTabSz="4776788" rtl="0" fontAlgn="base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8pPr>
      <a:lvl9pPr marL="1828800" algn="ctr" defTabSz="4776788" rtl="0" fontAlgn="base">
        <a:spcBef>
          <a:spcPct val="0"/>
        </a:spcBef>
        <a:spcAft>
          <a:spcPct val="0"/>
        </a:spcAft>
        <a:defRPr sz="4700" i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75" indent="-1793875" algn="ctr" defTabSz="4776788" rtl="0" eaLnBrk="0" fontAlgn="base" hangingPunct="0">
        <a:spcBef>
          <a:spcPct val="20000"/>
        </a:spcBef>
        <a:spcAft>
          <a:spcPct val="0"/>
        </a:spcAft>
        <a:defRPr sz="7600" b="1">
          <a:solidFill>
            <a:schemeClr val="tx1"/>
          </a:solidFill>
          <a:latin typeface="+mn-lt"/>
          <a:ea typeface="+mn-ea"/>
          <a:cs typeface="+mn-cs"/>
        </a:defRPr>
      </a:lvl1pPr>
      <a:lvl2pPr marL="3879850" indent="-1497013" algn="ctr" defTabSz="4776788" rtl="0" eaLnBrk="0" fontAlgn="base" hangingPunct="0">
        <a:spcBef>
          <a:spcPct val="20000"/>
        </a:spcBef>
        <a:spcAft>
          <a:spcPct val="0"/>
        </a:spcAft>
        <a:buChar char="–"/>
        <a:defRPr sz="4500" i="1">
          <a:solidFill>
            <a:schemeClr val="tx1"/>
          </a:solidFill>
          <a:latin typeface="+mn-lt"/>
          <a:cs typeface="+mn-cs"/>
        </a:defRPr>
      </a:lvl2pPr>
      <a:lvl3pPr marL="5965825" indent="-1189038" algn="ctr" defTabSz="4776788" rtl="0" eaLnBrk="0" fontAlgn="base" hangingPunct="0">
        <a:spcBef>
          <a:spcPct val="20000"/>
        </a:spcBef>
        <a:spcAft>
          <a:spcPct val="0"/>
        </a:spcAft>
        <a:buChar char="•"/>
        <a:defRPr sz="3900">
          <a:solidFill>
            <a:schemeClr val="tx1"/>
          </a:solidFill>
          <a:latin typeface="+mn-lt"/>
          <a:cs typeface="+mn-cs"/>
        </a:defRPr>
      </a:lvl3pPr>
      <a:lvl4pPr marL="8356600" indent="-1195388" algn="l" defTabSz="4776788" rtl="0" eaLnBrk="0" fontAlgn="base" hangingPunct="0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4pPr>
      <a:lvl5pPr marL="10733088" indent="-1187450" algn="l" defTabSz="4776788" rtl="0" eaLnBrk="0" fontAlgn="base" hangingPunct="0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5pPr>
      <a:lvl6pPr marL="11190288" indent="-1187450" algn="l" defTabSz="4776788" rtl="0" fontAlgn="base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6pPr>
      <a:lvl7pPr marL="11647488" indent="-1187450" algn="l" defTabSz="4776788" rtl="0" fontAlgn="base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7pPr>
      <a:lvl8pPr marL="12104688" indent="-1187450" algn="l" defTabSz="4776788" rtl="0" fontAlgn="base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8pPr>
      <a:lvl9pPr marL="12561888" indent="-1187450" algn="l" defTabSz="4776788" rtl="0" fontAlgn="base">
        <a:spcBef>
          <a:spcPct val="20000"/>
        </a:spcBef>
        <a:spcAft>
          <a:spcPct val="0"/>
        </a:spcAft>
        <a:defRPr sz="103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ster_Versuch">
  <a:themeElements>
    <a:clrScheme name="Erster_Versuc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rster_Versuc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800" tIns="50400" rIns="100800" bIns="50400" numCol="1" anchor="t" anchorCtr="0" compatLnSpc="1">
        <a:prstTxWarp prst="textNoShape">
          <a:avLst/>
        </a:prstTxWarp>
      </a:bodyPr>
      <a:lstStyle>
        <a:defPPr marL="0" marR="0" indent="0" algn="ctr" defTabSz="47767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9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800" tIns="50400" rIns="100800" bIns="50400" numCol="1" anchor="t" anchorCtr="0" compatLnSpc="1">
        <a:prstTxWarp prst="textNoShape">
          <a:avLst/>
        </a:prstTxWarp>
      </a:bodyPr>
      <a:lstStyle>
        <a:defPPr marL="0" marR="0" indent="0" algn="ctr" defTabSz="47767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9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rster_Versuc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ster_Versuc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ster_Versuc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ster_Versuc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ster_Versuc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rster_Versuc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rster_Versuc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Erster_Versuch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casino</cp:lastModifiedBy>
  <cp:revision>24</cp:revision>
  <dcterms:created xsi:type="dcterms:W3CDTF">2007-08-28T11:06:21Z</dcterms:created>
  <dcterms:modified xsi:type="dcterms:W3CDTF">2010-11-09T08:01:15Z</dcterms:modified>
</cp:coreProperties>
</file>