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455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11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02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50000"/>
              </a:lnSpc>
              <a:spcAft>
                <a:spcPts val="1200"/>
              </a:spcAft>
              <a:defRPr/>
            </a:lvl1pPr>
            <a:lvl2pPr>
              <a:lnSpc>
                <a:spcPct val="150000"/>
              </a:lnSpc>
              <a:spcAft>
                <a:spcPts val="1200"/>
              </a:spcAft>
              <a:defRPr/>
            </a:lvl2pPr>
            <a:lvl3pPr>
              <a:lnSpc>
                <a:spcPct val="150000"/>
              </a:lnSpc>
              <a:spcAft>
                <a:spcPts val="1200"/>
              </a:spcAft>
              <a:defRPr/>
            </a:lvl3pPr>
            <a:lvl4pPr>
              <a:lnSpc>
                <a:spcPct val="150000"/>
              </a:lnSpc>
              <a:spcAft>
                <a:spcPts val="1200"/>
              </a:spcAft>
              <a:defRPr/>
            </a:lvl4pPr>
            <a:lvl5pPr>
              <a:lnSpc>
                <a:spcPct val="15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695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9038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303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2029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01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3018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019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07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FDFF4-CAC4-45ED-B813-055182FD56D8}" type="datetimeFigureOut">
              <a:rPr lang="de-DE" smtClean="0"/>
              <a:t>25.10.2016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2EBBE-5AB6-4EF5-BCBF-551ADB34B6E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941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line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spacing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LibreOffice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1543664" y="1825625"/>
            <a:ext cx="9810135" cy="4351338"/>
          </a:xfrm>
        </p:spPr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First Line</a:t>
            </a:r>
          </a:p>
          <a:p>
            <a:pPr>
              <a:spcBef>
                <a:spcPts val="1800"/>
              </a:spcBef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Second Line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Third Line</a:t>
            </a:r>
          </a:p>
        </p:txBody>
      </p:sp>
      <p:sp>
        <p:nvSpPr>
          <p:cNvPr id="9" name="Rechteck 8"/>
          <p:cNvSpPr/>
          <p:nvPr/>
        </p:nvSpPr>
        <p:spPr>
          <a:xfrm>
            <a:off x="1034845" y="2084439"/>
            <a:ext cx="508819" cy="47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1034844" y="3112600"/>
            <a:ext cx="508819" cy="47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1034844" y="4007795"/>
            <a:ext cx="508819" cy="47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" name="Gerader Verbinder 2"/>
          <p:cNvCxnSpPr/>
          <p:nvPr/>
        </p:nvCxnSpPr>
        <p:spPr>
          <a:xfrm>
            <a:off x="1034844" y="2084439"/>
            <a:ext cx="28292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1039762" y="3102078"/>
            <a:ext cx="28292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1034844" y="4022543"/>
            <a:ext cx="28292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186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Breitbild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Test with line spacing in LibreOffice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with line spacing in LibreOffice</dc:title>
  <dc:creator>rpeinl</dc:creator>
  <cp:lastModifiedBy>rpeinl</cp:lastModifiedBy>
  <cp:revision>4</cp:revision>
  <dcterms:created xsi:type="dcterms:W3CDTF">2016-10-25T18:01:01Z</dcterms:created>
  <dcterms:modified xsi:type="dcterms:W3CDTF">2016-10-25T18:04:39Z</dcterms:modified>
</cp:coreProperties>
</file>