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3.xml" ContentType="application/vnd.openxmlformats-officedocument.theme+xml"/>
  <Override PartName="/ppt/tags/tag107.xml" ContentType="application/vnd.openxmlformats-officedocument.presentationml.tags+xml"/>
  <Override PartName="/ppt/slideLayouts/slideLayout149.xml" ContentType="application/vnd.openxmlformats-officedocument.presentationml.slideLayout+xml"/>
  <Override PartName="/ppt/theme/theme4.xml" ContentType="application/vnd.openxmlformats-officedocument.theme+xml"/>
  <Override PartName="/ppt/tags/tag108.xml" ContentType="application/vnd.openxmlformats-officedocument.presentationml.tags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5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6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theme/theme7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theme/theme8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theme/theme9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theme/theme10.xml" ContentType="application/vnd.openxmlformats-officedocument.theme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0" r:id="rId5"/>
    <p:sldMasterId id="2147483824" r:id="rId6"/>
    <p:sldMasterId id="2147483829" r:id="rId7"/>
    <p:sldMasterId id="2147483831" r:id="rId8"/>
    <p:sldMasterId id="2147483869" r:id="rId9"/>
    <p:sldMasterId id="2147483890" r:id="rId10"/>
    <p:sldMasterId id="2147483928" r:id="rId11"/>
    <p:sldMasterId id="2147483974" r:id="rId12"/>
    <p:sldMasterId id="2147484013" r:id="rId13"/>
    <p:sldMasterId id="2147484032" r:id="rId14"/>
  </p:sldMasterIdLst>
  <p:notesMasterIdLst>
    <p:notesMasterId r:id="rId16"/>
  </p:notesMasterIdLst>
  <p:handoutMasterIdLst>
    <p:handoutMasterId r:id="rId17"/>
  </p:handoutMasterIdLst>
  <p:sldIdLst>
    <p:sldId id="288" r:id="rId15"/>
  </p:sldIdLst>
  <p:sldSz cx="12192000" cy="6858000"/>
  <p:notesSz cx="6889750" cy="100218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96202DF-EA2C-4885-92E6-17765CA74C6B}">
          <p14:sldIdLst>
            <p14:sldId id="288"/>
          </p14:sldIdLst>
        </p14:section>
        <p14:section name="Backup" id="{98F39472-57E0-4D3E-B80B-BA60C7C90D2F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C3F"/>
    <a:srgbClr val="90EBCD"/>
    <a:srgbClr val="CCFFCC"/>
    <a:srgbClr val="30BA77"/>
    <a:srgbClr val="0C322C"/>
    <a:srgbClr val="FFCC99"/>
    <a:srgbClr val="2453FF"/>
    <a:srgbClr val="175D51"/>
    <a:srgbClr val="3138A7"/>
    <a:srgbClr val="12E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E68D16-C4C2-27A5-34D8-C5685E1142D7}" v="30" dt="2023-07-20T11:02:10.879"/>
    <p1510:client id="{E9ECA6F3-C33E-4C94-87E6-F9EB8BE2BF83}" v="4" dt="2022-11-21T17:34:37.6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87" autoAdjust="0"/>
    <p:restoredTop sz="95850"/>
  </p:normalViewPr>
  <p:slideViewPr>
    <p:cSldViewPr snapToGrid="0" showGuides="1">
      <p:cViewPr varScale="1">
        <p:scale>
          <a:sx n="118" d="100"/>
          <a:sy n="118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72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10" Type="http://schemas.openxmlformats.org/officeDocument/2006/relationships/slideMaster" Target="slideMasters/slideMaster7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01FE79-833D-554D-9BBC-E63CCD6E54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5E16E6-97C7-EE42-896D-D3C3D0156D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468415ED-264F-FF46-958E-562BDBE3B629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48B7D7-9C57-9F49-AC9E-907366F6FE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9A464-AC6E-2642-95D4-DC7E78E23B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2E4A3B10-583C-B94D-B167-AB1123A96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92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2597" y="0"/>
            <a:ext cx="2985558" cy="502835"/>
          </a:xfrm>
          <a:prstGeom prst="rect">
            <a:avLst/>
          </a:prstGeom>
        </p:spPr>
        <p:txBody>
          <a:bodyPr vert="horz" lIns="96634" tIns="48317" rIns="96634" bIns="48317" rtlCol="0"/>
          <a:lstStyle>
            <a:lvl1pPr algn="r">
              <a:defRPr sz="1300"/>
            </a:lvl1pPr>
          </a:lstStyle>
          <a:p>
            <a:fld id="{D0B5CFFD-C28E-4F99-A0AE-37E23A3D8A38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3450" cy="3382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34" tIns="48317" rIns="96634" bIns="4831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823034"/>
            <a:ext cx="5511800" cy="3946118"/>
          </a:xfrm>
          <a:prstGeom prst="rect">
            <a:avLst/>
          </a:prstGeom>
        </p:spPr>
        <p:txBody>
          <a:bodyPr vert="horz" lIns="96634" tIns="48317" rIns="96634" bIns="48317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2597" y="9519055"/>
            <a:ext cx="2985558" cy="502834"/>
          </a:xfrm>
          <a:prstGeom prst="rect">
            <a:avLst/>
          </a:prstGeom>
        </p:spPr>
        <p:txBody>
          <a:bodyPr vert="horz" lIns="96634" tIns="48317" rIns="96634" bIns="48317" rtlCol="0" anchor="b"/>
          <a:lstStyle>
            <a:lvl1pPr algn="r">
              <a:defRPr sz="1300"/>
            </a:lvl1pPr>
          </a:lstStyle>
          <a:p>
            <a:fld id="{2A119A10-C191-488C-8380-88750C29A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1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7" name="Google Shape;4437;g12c3918c757_0_7690:notes"/>
          <p:cNvSpPr txBox="1">
            <a:spLocks noGrp="1"/>
          </p:cNvSpPr>
          <p:nvPr>
            <p:ph type="body" idx="1"/>
          </p:nvPr>
        </p:nvSpPr>
        <p:spPr>
          <a:xfrm>
            <a:off x="713217" y="4950309"/>
            <a:ext cx="5705593" cy="405051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endParaRPr/>
          </a:p>
        </p:txBody>
      </p:sp>
      <p:sp>
        <p:nvSpPr>
          <p:cNvPr id="4438" name="Google Shape;4438;g12c3918c757_0_76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85875"/>
            <a:ext cx="6167438" cy="3470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2.xml"/><Relationship Id="rId4" Type="http://schemas.openxmlformats.org/officeDocument/2006/relationships/image" Target="../media/image12.emf"/></Relationships>
</file>

<file path=ppt/slideLayouts/_rels/slideLayout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.sv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61.bin"/><Relationship Id="rId9" Type="http://schemas.openxmlformats.org/officeDocument/2006/relationships/image" Target="../media/image14.jpe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9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0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1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2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3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4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5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21.emf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6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2.emf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7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12.emf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8.xml"/><Relationship Id="rId6" Type="http://schemas.openxmlformats.org/officeDocument/2006/relationships/image" Target="../media/image5.png"/><Relationship Id="rId5" Type="http://schemas.openxmlformats.org/officeDocument/2006/relationships/image" Target="../media/image23.png"/><Relationship Id="rId4" Type="http://schemas.openxmlformats.org/officeDocument/2006/relationships/image" Target="../media/image12.emf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9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0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12.emf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1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2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5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13.emf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6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7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.sv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88.bin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7" Type="http://schemas.openxmlformats.org/officeDocument/2006/relationships/image" Target="../media/image14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3.emf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5.xml"/><Relationship Id="rId4" Type="http://schemas.openxmlformats.org/officeDocument/2006/relationships/image" Target="../media/image12.emf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6.sv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image" Target="../media/image5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92.bin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1.emf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9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1.emf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0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1.emf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4.sv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oleObject" Target="../embeddings/oleObject96.bin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emf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1.emf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5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1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1.emf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5.xml"/><Relationship Id="rId5" Type="http://schemas.openxmlformats.org/officeDocument/2006/relationships/hyperlink" Target="https://hpe.kadanza.com/kadanza/photography/ppt-title-images/#/overview" TargetMode="External"/><Relationship Id="rId4" Type="http://schemas.openxmlformats.org/officeDocument/2006/relationships/image" Target="../media/image27.png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6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6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1.png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7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hpe.kadanza.com/kadanza/photography/ppt-title-images/?sso=saml" TargetMode="External"/><Relationship Id="rId4" Type="http://schemas.openxmlformats.org/officeDocument/2006/relationships/image" Target="../media/image27.png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.svg"/></Relationships>
</file>

<file path=ppt/slideLayouts/_rels/slideLayout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8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9.xml"/><Relationship Id="rId4" Type="http://schemas.openxmlformats.org/officeDocument/2006/relationships/hyperlink" Target="https://hpe.kadanza.com/kadanza/photography/ppt-title-images/?sso=saml" TargetMode="Externa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9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49.jpeg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Master" Target="../slideMasters/slideMaster10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Master" Target="../slideMasters/slideMaster10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10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7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1.xml"/></Relationships>
</file>

<file path=ppt/slideLayouts/_rels/slideLayout3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Relationship Id="rId5" Type="http://schemas.openxmlformats.org/officeDocument/2006/relationships/hyperlink" Target="https://hpe.kadanza.com/kadanza/photography/ppt-title-images/#/overview" TargetMode="External"/><Relationship Id="rId4" Type="http://schemas.openxmlformats.org/officeDocument/2006/relationships/image" Target="../media/image26.png"/></Relationships>
</file>

<file path=ppt/slideLayouts/_rels/slideLayout3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1.xml"/></Relationships>
</file>

<file path=ppt/slideLayouts/_rels/slideLayout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2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2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2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2.emf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.svg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15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2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2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Relationship Id="rId6" Type="http://schemas.openxmlformats.org/officeDocument/2006/relationships/image" Target="../media/image5.png"/><Relationship Id="rId5" Type="http://schemas.openxmlformats.org/officeDocument/2006/relationships/image" Target="../media/image23.png"/><Relationship Id="rId4" Type="http://schemas.openxmlformats.org/officeDocument/2006/relationships/image" Target="../media/image12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12.emf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6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2.emf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7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12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0.xml"/><Relationship Id="rId6" Type="http://schemas.openxmlformats.org/officeDocument/2006/relationships/image" Target="../media/image5.png"/><Relationship Id="rId5" Type="http://schemas.openxmlformats.org/officeDocument/2006/relationships/image" Target="../media/image25.png"/><Relationship Id="rId4" Type="http://schemas.openxmlformats.org/officeDocument/2006/relationships/image" Target="../media/image21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.sv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1.pn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54.bin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2.emf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8.xml"/><Relationship Id="rId6" Type="http://schemas.openxmlformats.org/officeDocument/2006/relationships/image" Target="../media/image3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9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7" Type="http://schemas.openxmlformats.org/officeDocument/2006/relationships/image" Target="../media/image6.sv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0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2.emf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7" Type="http://schemas.openxmlformats.org/officeDocument/2006/relationships/image" Target="../media/image14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1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28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7FD07-6F43-9541-8D75-668BA877C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75682-059E-FA45-B40C-50D2B4D47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77FFD7-9EAA-EE4E-9C53-3451E675A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8A1753-0F2C-D844-98D1-A04CE6DE57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419E1A-DA30-5D4B-BE65-99D6C1F04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468491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51398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-600" y="-1"/>
            <a:ext cx="12193800" cy="6858001"/>
            <a:chOff x="-600" y="-1"/>
            <a:chExt cx="12193800" cy="6858001"/>
          </a:xfrm>
        </p:grpSpPr>
        <p:sp>
          <p:nvSpPr>
            <p:cNvPr id="94" name="Freeform 93"/>
            <p:cNvSpPr/>
            <p:nvPr userDrawn="1"/>
          </p:nvSpPr>
          <p:spPr>
            <a:xfrm>
              <a:off x="0" y="-1"/>
              <a:ext cx="12193200" cy="6858000"/>
            </a:xfrm>
            <a:custGeom>
              <a:avLst/>
              <a:gdLst>
                <a:gd name="connsiteX0" fmla="*/ 731837 w 12193200"/>
                <a:gd name="connsiteY0" fmla="*/ 622801 h 6858000"/>
                <a:gd name="connsiteX1" fmla="*/ 731837 w 12193200"/>
                <a:gd name="connsiteY1" fmla="*/ 5907315 h 6858000"/>
                <a:gd name="connsiteX2" fmla="*/ 11459209 w 12193200"/>
                <a:gd name="connsiteY2" fmla="*/ 5907315 h 6858000"/>
                <a:gd name="connsiteX3" fmla="*/ 11459209 w 12193200"/>
                <a:gd name="connsiteY3" fmla="*/ 622801 h 6858000"/>
                <a:gd name="connsiteX4" fmla="*/ 0 w 12193200"/>
                <a:gd name="connsiteY4" fmla="*/ 0 h 6858000"/>
                <a:gd name="connsiteX5" fmla="*/ 12193200 w 12193200"/>
                <a:gd name="connsiteY5" fmla="*/ 0 h 6858000"/>
                <a:gd name="connsiteX6" fmla="*/ 12193200 w 12193200"/>
                <a:gd name="connsiteY6" fmla="*/ 6858000 h 6858000"/>
                <a:gd name="connsiteX7" fmla="*/ 0 w 121932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3200" h="6858000">
                  <a:moveTo>
                    <a:pt x="731837" y="622801"/>
                  </a:moveTo>
                  <a:lnTo>
                    <a:pt x="731837" y="5907315"/>
                  </a:lnTo>
                  <a:lnTo>
                    <a:pt x="11459209" y="5907315"/>
                  </a:lnTo>
                  <a:lnTo>
                    <a:pt x="11459209" y="622801"/>
                  </a:lnTo>
                  <a:close/>
                  <a:moveTo>
                    <a:pt x="0" y="0"/>
                  </a:moveTo>
                  <a:lnTo>
                    <a:pt x="12193200" y="0"/>
                  </a:lnTo>
                  <a:lnTo>
                    <a:pt x="121932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>
            <a:xfrm>
              <a:off x="-600" y="62280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-600" y="93365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-600" y="124450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-600" y="155536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-600" y="186621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-600" y="217707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-600" y="248792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-600" y="279877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-600" y="310963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>
              <a:off x="-600" y="342048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-600" y="373134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-600" y="404219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-600" y="435304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-600" y="466390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-600" y="497475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>
              <a:off x="-600" y="528561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>
              <a:off x="-600" y="559646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-600" y="590731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Slide edges"/>
            <p:cNvSpPr>
              <a:spLocks/>
            </p:cNvSpPr>
            <p:nvPr userDrawn="1"/>
          </p:nvSpPr>
          <p:spPr bwMode="auto">
            <a:xfrm>
              <a:off x="-600" y="0"/>
              <a:ext cx="12193200" cy="6858000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ootnote measure"/>
            <p:cNvSpPr>
              <a:spLocks noChangeArrowheads="1"/>
            </p:cNvSpPr>
            <p:nvPr userDrawn="1"/>
          </p:nvSpPr>
          <p:spPr bwMode="auto">
            <a:xfrm>
              <a:off x="731837" y="5957118"/>
              <a:ext cx="10728325" cy="415498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2" name="Gutter space"/>
            <p:cNvGrpSpPr/>
            <p:nvPr userDrawn="1"/>
          </p:nvGrpSpPr>
          <p:grpSpPr>
            <a:xfrm>
              <a:off x="1367302" y="623550"/>
              <a:ext cx="9457395" cy="5283764"/>
              <a:chOff x="1277000" y="623550"/>
              <a:chExt cx="9638000" cy="5537047"/>
            </a:xfrm>
          </p:grpSpPr>
          <p:sp>
            <p:nvSpPr>
              <p:cNvPr id="66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9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0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2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3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4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5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6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7" name="Whitespace measure"/>
            <p:cNvSpPr>
              <a:spLocks noChangeArrowheads="1"/>
            </p:cNvSpPr>
            <p:nvPr userDrawn="1"/>
          </p:nvSpPr>
          <p:spPr bwMode="auto">
            <a:xfrm>
              <a:off x="731837" y="1620621"/>
              <a:ext cx="10727372" cy="556522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8" name="Five column measure"/>
            <p:cNvGrpSpPr/>
            <p:nvPr userDrawn="1"/>
          </p:nvGrpSpPr>
          <p:grpSpPr>
            <a:xfrm>
              <a:off x="731837" y="5730323"/>
              <a:ext cx="10728325" cy="75898"/>
              <a:chOff x="629400" y="5975122"/>
              <a:chExt cx="10933200" cy="79536"/>
            </a:xfrm>
          </p:grpSpPr>
          <p:sp>
            <p:nvSpPr>
              <p:cNvPr id="61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9" name="Live area"/>
            <p:cNvSpPr/>
            <p:nvPr userDrawn="1"/>
          </p:nvSpPr>
          <p:spPr>
            <a:xfrm>
              <a:off x="731837" y="2177143"/>
              <a:ext cx="10728325" cy="3730171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1000"/>
                </a:spcAft>
              </a:pPr>
              <a:endParaRPr lang="en-US" sz="120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ootnote example"/>
            <p:cNvSpPr txBox="1"/>
            <p:nvPr userDrawn="1"/>
          </p:nvSpPr>
          <p:spPr>
            <a:xfrm>
              <a:off x="731837" y="5957119"/>
              <a:ext cx="892907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1. </a:t>
              </a:r>
              <a:r>
                <a:rPr kumimoji="0" lang="en-US" sz="1000" b="0" i="0" u="none" strike="noStrike" kern="1200" cap="none" spc="0" normalizeH="0" baseline="0" noProof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  2. </a:t>
              </a:r>
              <a:r>
                <a:rPr kumimoji="0" lang="en-US" sz="1000" b="0" i="0" u="none" strike="noStrike" kern="1200" cap="none" spc="0" normalizeH="0" baseline="0" noProof="0" err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xxxx</a:t>
              </a: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  3. List footnotes in numerical order. Footnote numbers are not bracketed. Use 10pt font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Note: Do not put a period at the end of the note or the source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Source: Include a source for every chart that you use. Separate sources with a semicolon; BCG-related sources go at the 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57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26110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23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A64E18A-5933-E846-B425-71891E799A6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514" y="525818"/>
            <a:ext cx="2936649" cy="510050"/>
          </a:xfrm>
          <a:prstGeom prst="rect">
            <a:avLst/>
          </a:prstGeom>
        </p:spPr>
      </p:pic>
      <p:pic>
        <p:nvPicPr>
          <p:cNvPr id="29" name="Picture Placeholder 14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  <p:sp>
        <p:nvSpPr>
          <p:cNvPr id="3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33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4305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339014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D1DA01-0E73-44DE-A132-B4FF1E70A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1837" y="2177143"/>
            <a:ext cx="10728326" cy="3730172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570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ay slic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438604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7" name="Rectangle 6"/>
          <p:cNvSpPr/>
          <p:nvPr userDrawn="1"/>
        </p:nvSpPr>
        <p:spPr bwMode="white">
          <a:xfrm>
            <a:off x="1" y="-1309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629400" y="2158987"/>
            <a:ext cx="3744000" cy="5416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9" name="Title 4"/>
          <p:cNvSpPr>
            <a:spLocks noGrp="1"/>
          </p:cNvSpPr>
          <p:nvPr>
            <p:ph type="title" hasCustomPrompt="1"/>
          </p:nvPr>
        </p:nvSpPr>
        <p:spPr>
          <a:xfrm>
            <a:off x="629400" y="1227048"/>
            <a:ext cx="3744000" cy="664797"/>
          </a:xfrm>
        </p:spPr>
        <p:txBody>
          <a:bodyPr vert="horz" anchor="t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143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156947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</a14:hiddenLine>
            </a:ext>
          </a:extLst>
        </p:spPr>
        <p:txBody>
          <a:bodyPr vert="horz" lIns="274320" tIns="274320" rIns="274320" bIns="137160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section title</a:t>
            </a:r>
          </a:p>
        </p:txBody>
      </p:sp>
      <p:sp>
        <p:nvSpPr>
          <p:cNvPr id="11" name="Rectangle 10"/>
          <p:cNvSpPr/>
          <p:nvPr userDrawn="1"/>
        </p:nvSpPr>
        <p:spPr bwMode="white">
          <a:xfrm>
            <a:off x="1280693" y="1424081"/>
            <a:ext cx="951721" cy="951721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10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096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ection hea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06790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29400" y="3826800"/>
            <a:ext cx="10728326" cy="2041200"/>
          </a:xfrm>
        </p:spPr>
        <p:txBody>
          <a:bodyPr vert="horz" anchor="t">
            <a:noAutofit/>
          </a:bodyPr>
          <a:lstStyle>
            <a:lvl1pPr>
              <a:defRPr sz="54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section title</a:t>
            </a:r>
          </a:p>
        </p:txBody>
      </p:sp>
      <p:cxnSp>
        <p:nvCxnSpPr>
          <p:cNvPr id="10" name="Straight Connector 9"/>
          <p:cNvCxnSpPr/>
          <p:nvPr userDrawn="1"/>
        </p:nvCxnSpPr>
        <p:spPr bwMode="white">
          <a:xfrm>
            <a:off x="629400" y="3680016"/>
            <a:ext cx="11558587" cy="0"/>
          </a:xfrm>
          <a:prstGeom prst="line">
            <a:avLst/>
          </a:prstGeom>
          <a:ln w="19050" cmpd="sng">
            <a:solidFill>
              <a:schemeClr val="tx2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971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Whit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922476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4064994" y="0"/>
            <a:ext cx="416951" cy="6858000"/>
          </a:xfrm>
          <a:prstGeom prst="rect">
            <a:avLst/>
          </a:prstGeom>
        </p:spPr>
      </p:pic>
      <p:sp>
        <p:nvSpPr>
          <p:cNvPr id="2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24" name="Rectangle 23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5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666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41112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7165606" y="0"/>
            <a:ext cx="416951" cy="685800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 bwMode="white">
          <a:xfrm>
            <a:off x="0" y="0"/>
            <a:ext cx="717195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1837" y="630659"/>
            <a:ext cx="6174692" cy="455509"/>
          </a:xfrm>
        </p:spPr>
        <p:txBody>
          <a:bodyPr vert="horz">
            <a:noAutofit/>
          </a:bodyPr>
          <a:lstStyle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24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Four colum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91970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9029246" y="0"/>
            <a:ext cx="416951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white">
          <a:xfrm>
            <a:off x="0" y="0"/>
            <a:ext cx="90342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1838" y="630659"/>
            <a:ext cx="7999747" cy="455509"/>
          </a:xfrm>
        </p:spPr>
        <p:txBody>
          <a:bodyPr vert="horz">
            <a:noAutofit/>
          </a:bodyPr>
          <a:lstStyle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53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14791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24" name="Title 4"/>
          <p:cNvSpPr>
            <a:spLocks noGrp="1"/>
          </p:cNvSpPr>
          <p:nvPr>
            <p:ph type="title" hasCustomPrompt="1"/>
          </p:nvPr>
        </p:nvSpPr>
        <p:spPr>
          <a:xfrm>
            <a:off x="629400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6" name="Rectangle 25"/>
          <p:cNvSpPr/>
          <p:nvPr userDrawn="1"/>
        </p:nvSpPr>
        <p:spPr bwMode="ltGray">
          <a:xfrm>
            <a:off x="4080763" y="-1309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6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466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370C0-9A6E-D047-86C4-CE0B86E1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096692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872795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icon below to insert an image or remove this placeholder to use the whitespace in another way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629400" y="1785600"/>
            <a:ext cx="4388400" cy="3286800"/>
          </a:xfrm>
          <a:prstGeom prst="rect">
            <a:avLst/>
          </a:prstGeom>
          <a:noFill/>
        </p:spPr>
        <p:txBody>
          <a:bodyPr vert="horz"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2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242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67294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7409849" y="0"/>
            <a:ext cx="416951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5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icon below to insert an image or remove this placeholder to use the whitespace in another way</a:t>
            </a: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629400" y="1785600"/>
            <a:ext cx="6247552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21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9237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5566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24" imgH="324" progId="TCLayout.ActiveDocument.1">
                  <p:embed/>
                </p:oleObj>
              </mc:Choice>
              <mc:Fallback>
                <p:oleObj name="think-cell Slide" r:id="rId3" imgW="324" imgH="32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20" name="Title 2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add title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878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117392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630000" y="2764203"/>
            <a:ext cx="2478638" cy="1314311"/>
          </a:xfrm>
        </p:spPr>
        <p:txBody>
          <a:bodyPr vert="horz" anchor="ctr" anchorCtr="0">
            <a:noAutofit/>
          </a:bodyPr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2174642" y="3402828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  <p:pic>
        <p:nvPicPr>
          <p:cNvPr id="19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884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57825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9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525" y="3394392"/>
            <a:ext cx="1298575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481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407916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630000" y="1785600"/>
            <a:ext cx="4062235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 b="0"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  <p:pic>
        <p:nvPicPr>
          <p:cNvPr id="17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819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433352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8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806" y="3589606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1838" y="630659"/>
            <a:ext cx="4645985" cy="455509"/>
          </a:xfrm>
        </p:spPr>
        <p:txBody>
          <a:bodyPr vert="horz">
            <a:noAutofit/>
          </a:bodyPr>
          <a:lstStyle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16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873293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Pentagon 8"/>
          <p:cNvSpPr/>
          <p:nvPr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4460172" y="3407803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1838" y="630659"/>
            <a:ext cx="4645985" cy="455509"/>
          </a:xfrm>
        </p:spPr>
        <p:txBody>
          <a:bodyPr vert="horz">
            <a:noAutofit/>
          </a:bodyPr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8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05977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0339" y="3589606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31838" y="630659"/>
            <a:ext cx="6152659" cy="455509"/>
          </a:xfrm>
        </p:spPr>
        <p:txBody>
          <a:bodyPr vert="horz">
            <a:noAutofit/>
          </a:bodyPr>
          <a:lstStyle>
            <a:lvl1pPr>
              <a:defRPr sz="3200"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937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Green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335327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6567628" y="3407803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  <p:pic>
        <p:nvPicPr>
          <p:cNvPr id="20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31838" y="630659"/>
            <a:ext cx="6152659" cy="455509"/>
          </a:xfrm>
        </p:spPr>
        <p:txBody>
          <a:bodyPr vert="horz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81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29426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Big stat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67208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29400" y="3826333"/>
            <a:ext cx="10728326" cy="1606550"/>
          </a:xfrm>
        </p:spPr>
        <p:txBody>
          <a:bodyPr vert="horz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pic>
        <p:nvPicPr>
          <p:cNvPr id="16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277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Big state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010362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629400" y="625475"/>
            <a:ext cx="932688" cy="93268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29400" y="3826333"/>
            <a:ext cx="10728326" cy="160655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accent4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893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718604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34" b="1258"/>
          <a:stretch/>
        </p:blipFill>
        <p:spPr>
          <a:xfrm rot="16200000" flipH="1">
            <a:off x="6797461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0" y="0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1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982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Special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15181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vert="horz">
            <a:noAutofit/>
          </a:bodyPr>
          <a:lstStyle>
            <a:lvl1pPr>
              <a:defRPr sz="3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9087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01887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30000" y="2296960"/>
            <a:ext cx="2819400" cy="2323713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fontAlgn="auto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None/>
              <a:defRPr lang="en-US" sz="5400" baseline="0" dirty="0">
                <a:solidFill>
                  <a:schemeClr val="accent4"/>
                </a:solidFill>
                <a:latin typeface="+mj-lt"/>
                <a:cs typeface="Arial" panose="020B0604020202020204" pitchFamily="34" charset="0"/>
                <a:sym typeface="Trebuchet MS" panose="020B0603020202020204" pitchFamily="34" charset="0"/>
              </a:defRPr>
            </a:lvl1pPr>
          </a:lstStyle>
          <a:p>
            <a:pPr lvl="0"/>
            <a:r>
              <a:rPr lang="en-US" sz="4800">
                <a:solidFill>
                  <a:schemeClr val="tx2"/>
                </a:solidFill>
                <a:latin typeface="+mj-lt"/>
                <a:ea typeface="+mn-ea"/>
                <a:cs typeface="+mn-cs"/>
                <a:sym typeface="Trebuchet MS" panose="020B0603020202020204" pitchFamily="34" charset="0"/>
              </a:rPr>
              <a:t>Table of contents</a:t>
            </a:r>
          </a:p>
        </p:txBody>
      </p:sp>
      <p:sp>
        <p:nvSpPr>
          <p:cNvPr id="24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0" name="Picture 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638" y="3586748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770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83139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272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2978862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369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1916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203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.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26110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23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29" name="Picture Placeholder 14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  <p:sp>
        <p:nvSpPr>
          <p:cNvPr id="3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33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8018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526745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307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4B6C3-7D79-574D-B190-52F9BC87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A8780-F9B4-A04A-AD27-10501E100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03DBE7-E924-A24E-AB3A-00A5B17748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769803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.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017189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+49 (0)911-740 53-0 (Worldwide)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 you</a:t>
            </a:r>
          </a:p>
        </p:txBody>
      </p:sp>
      <p:pic>
        <p:nvPicPr>
          <p:cNvPr id="14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16" name="Picture Placeholder 14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3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. Layout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468170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grpSp>
        <p:nvGrpSpPr>
          <p:cNvPr id="94" name="Group 93"/>
          <p:cNvGrpSpPr/>
          <p:nvPr userDrawn="1"/>
        </p:nvGrpSpPr>
        <p:grpSpPr>
          <a:xfrm>
            <a:off x="-600" y="-1"/>
            <a:ext cx="12193800" cy="6858001"/>
            <a:chOff x="-600" y="-1"/>
            <a:chExt cx="12193800" cy="6858001"/>
          </a:xfrm>
        </p:grpSpPr>
        <p:sp>
          <p:nvSpPr>
            <p:cNvPr id="95" name="Freeform 94"/>
            <p:cNvSpPr/>
            <p:nvPr userDrawn="1"/>
          </p:nvSpPr>
          <p:spPr>
            <a:xfrm>
              <a:off x="0" y="-1"/>
              <a:ext cx="12193200" cy="6858000"/>
            </a:xfrm>
            <a:custGeom>
              <a:avLst/>
              <a:gdLst>
                <a:gd name="connsiteX0" fmla="*/ 731837 w 12193200"/>
                <a:gd name="connsiteY0" fmla="*/ 622801 h 6858000"/>
                <a:gd name="connsiteX1" fmla="*/ 731837 w 12193200"/>
                <a:gd name="connsiteY1" fmla="*/ 5907315 h 6858000"/>
                <a:gd name="connsiteX2" fmla="*/ 11459209 w 12193200"/>
                <a:gd name="connsiteY2" fmla="*/ 5907315 h 6858000"/>
                <a:gd name="connsiteX3" fmla="*/ 11459209 w 12193200"/>
                <a:gd name="connsiteY3" fmla="*/ 622801 h 6858000"/>
                <a:gd name="connsiteX4" fmla="*/ 0 w 12193200"/>
                <a:gd name="connsiteY4" fmla="*/ 0 h 6858000"/>
                <a:gd name="connsiteX5" fmla="*/ 12193200 w 12193200"/>
                <a:gd name="connsiteY5" fmla="*/ 0 h 6858000"/>
                <a:gd name="connsiteX6" fmla="*/ 12193200 w 12193200"/>
                <a:gd name="connsiteY6" fmla="*/ 6858000 h 6858000"/>
                <a:gd name="connsiteX7" fmla="*/ 0 w 12193200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3200" h="6858000">
                  <a:moveTo>
                    <a:pt x="731837" y="622801"/>
                  </a:moveTo>
                  <a:lnTo>
                    <a:pt x="731837" y="5907315"/>
                  </a:lnTo>
                  <a:lnTo>
                    <a:pt x="11459209" y="5907315"/>
                  </a:lnTo>
                  <a:lnTo>
                    <a:pt x="11459209" y="622801"/>
                  </a:lnTo>
                  <a:close/>
                  <a:moveTo>
                    <a:pt x="0" y="0"/>
                  </a:moveTo>
                  <a:lnTo>
                    <a:pt x="12193200" y="0"/>
                  </a:lnTo>
                  <a:lnTo>
                    <a:pt x="121932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EFEF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en-US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96" name="Straight Connector 95"/>
            <p:cNvCxnSpPr/>
            <p:nvPr/>
          </p:nvCxnSpPr>
          <p:spPr>
            <a:xfrm>
              <a:off x="-600" y="62280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-600" y="93365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-600" y="124450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-600" y="155536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-600" y="186621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-600" y="217707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>
              <a:off x="-600" y="248792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-600" y="279877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/>
            <p:cNvCxnSpPr/>
            <p:nvPr/>
          </p:nvCxnSpPr>
          <p:spPr>
            <a:xfrm>
              <a:off x="-600" y="310963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-600" y="342048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/>
            <p:cNvCxnSpPr/>
            <p:nvPr/>
          </p:nvCxnSpPr>
          <p:spPr>
            <a:xfrm>
              <a:off x="-600" y="373134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-600" y="404219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>
              <a:off x="-600" y="4353048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/>
            <p:nvPr/>
          </p:nvCxnSpPr>
          <p:spPr>
            <a:xfrm>
              <a:off x="-600" y="4663902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/>
            <p:nvPr/>
          </p:nvCxnSpPr>
          <p:spPr>
            <a:xfrm>
              <a:off x="-600" y="4974756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/>
            <p:nvPr/>
          </p:nvCxnSpPr>
          <p:spPr>
            <a:xfrm>
              <a:off x="-600" y="5285610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/>
            <p:nvPr/>
          </p:nvCxnSpPr>
          <p:spPr>
            <a:xfrm>
              <a:off x="-600" y="559646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-600" y="5907314"/>
              <a:ext cx="12193200" cy="0"/>
            </a:xfrm>
            <a:prstGeom prst="line">
              <a:avLst/>
            </a:prstGeom>
            <a:ln w="9525">
              <a:solidFill>
                <a:srgbClr val="30C1D7">
                  <a:alpha val="40000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Slide edges"/>
            <p:cNvSpPr>
              <a:spLocks/>
            </p:cNvSpPr>
            <p:nvPr userDrawn="1"/>
          </p:nvSpPr>
          <p:spPr bwMode="auto">
            <a:xfrm>
              <a:off x="-600" y="0"/>
              <a:ext cx="12193200" cy="6858000"/>
            </a:xfrm>
            <a:custGeom>
              <a:avLst/>
              <a:gdLst>
                <a:gd name="T0" fmla="*/ 6024 w 6026"/>
                <a:gd name="T1" fmla="*/ 3394 h 3396"/>
                <a:gd name="T2" fmla="*/ 6024 w 6026"/>
                <a:gd name="T3" fmla="*/ 3391 h 3396"/>
                <a:gd name="T4" fmla="*/ 5 w 6026"/>
                <a:gd name="T5" fmla="*/ 3391 h 3396"/>
                <a:gd name="T6" fmla="*/ 5 w 6026"/>
                <a:gd name="T7" fmla="*/ 5 h 3396"/>
                <a:gd name="T8" fmla="*/ 6021 w 6026"/>
                <a:gd name="T9" fmla="*/ 5 h 3396"/>
                <a:gd name="T10" fmla="*/ 6021 w 6026"/>
                <a:gd name="T11" fmla="*/ 3394 h 3396"/>
                <a:gd name="T12" fmla="*/ 6024 w 6026"/>
                <a:gd name="T13" fmla="*/ 3394 h 3396"/>
                <a:gd name="T14" fmla="*/ 6024 w 6026"/>
                <a:gd name="T15" fmla="*/ 3391 h 3396"/>
                <a:gd name="T16" fmla="*/ 6024 w 6026"/>
                <a:gd name="T17" fmla="*/ 3394 h 3396"/>
                <a:gd name="T18" fmla="*/ 6026 w 6026"/>
                <a:gd name="T19" fmla="*/ 3394 h 3396"/>
                <a:gd name="T20" fmla="*/ 6026 w 6026"/>
                <a:gd name="T21" fmla="*/ 0 h 3396"/>
                <a:gd name="T22" fmla="*/ 0 w 6026"/>
                <a:gd name="T23" fmla="*/ 0 h 3396"/>
                <a:gd name="T24" fmla="*/ 0 w 6026"/>
                <a:gd name="T25" fmla="*/ 3396 h 3396"/>
                <a:gd name="T26" fmla="*/ 6026 w 6026"/>
                <a:gd name="T27" fmla="*/ 3396 h 3396"/>
                <a:gd name="T28" fmla="*/ 6026 w 6026"/>
                <a:gd name="T29" fmla="*/ 3394 h 3396"/>
                <a:gd name="T30" fmla="*/ 6024 w 6026"/>
                <a:gd name="T31" fmla="*/ 3394 h 3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26" h="3396">
                  <a:moveTo>
                    <a:pt x="6024" y="3394"/>
                  </a:moveTo>
                  <a:lnTo>
                    <a:pt x="6024" y="3391"/>
                  </a:lnTo>
                  <a:lnTo>
                    <a:pt x="5" y="3391"/>
                  </a:lnTo>
                  <a:lnTo>
                    <a:pt x="5" y="5"/>
                  </a:lnTo>
                  <a:lnTo>
                    <a:pt x="6021" y="5"/>
                  </a:lnTo>
                  <a:lnTo>
                    <a:pt x="6021" y="3394"/>
                  </a:lnTo>
                  <a:lnTo>
                    <a:pt x="6024" y="3394"/>
                  </a:lnTo>
                  <a:lnTo>
                    <a:pt x="6024" y="3391"/>
                  </a:lnTo>
                  <a:lnTo>
                    <a:pt x="6024" y="3394"/>
                  </a:lnTo>
                  <a:lnTo>
                    <a:pt x="6026" y="3394"/>
                  </a:lnTo>
                  <a:lnTo>
                    <a:pt x="6026" y="0"/>
                  </a:lnTo>
                  <a:lnTo>
                    <a:pt x="0" y="0"/>
                  </a:lnTo>
                  <a:lnTo>
                    <a:pt x="0" y="3396"/>
                  </a:lnTo>
                  <a:lnTo>
                    <a:pt x="6026" y="3396"/>
                  </a:lnTo>
                  <a:lnTo>
                    <a:pt x="6026" y="3394"/>
                  </a:lnTo>
                  <a:lnTo>
                    <a:pt x="6024" y="339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ootnote measure"/>
            <p:cNvSpPr>
              <a:spLocks noChangeArrowheads="1"/>
            </p:cNvSpPr>
            <p:nvPr userDrawn="1"/>
          </p:nvSpPr>
          <p:spPr bwMode="auto">
            <a:xfrm>
              <a:off x="731837" y="5957118"/>
              <a:ext cx="10728325" cy="415498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16" name="Gutter space"/>
            <p:cNvGrpSpPr/>
            <p:nvPr userDrawn="1"/>
          </p:nvGrpSpPr>
          <p:grpSpPr>
            <a:xfrm>
              <a:off x="1367302" y="623550"/>
              <a:ext cx="9457395" cy="5283764"/>
              <a:chOff x="1277000" y="623550"/>
              <a:chExt cx="9638000" cy="5537047"/>
            </a:xfrm>
          </p:grpSpPr>
          <p:sp>
            <p:nvSpPr>
              <p:cNvPr id="126" name="Rectangle 34"/>
              <p:cNvSpPr>
                <a:spLocks noChangeArrowheads="1"/>
              </p:cNvSpPr>
              <p:nvPr/>
            </p:nvSpPr>
            <p:spPr bwMode="auto">
              <a:xfrm>
                <a:off x="688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7" name="Rectangle 35"/>
              <p:cNvSpPr>
                <a:spLocks noChangeArrowheads="1"/>
              </p:cNvSpPr>
              <p:nvPr/>
            </p:nvSpPr>
            <p:spPr bwMode="auto">
              <a:xfrm>
                <a:off x="875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8" name="Rectangle 36"/>
              <p:cNvSpPr>
                <a:spLocks noChangeArrowheads="1"/>
              </p:cNvSpPr>
              <p:nvPr/>
            </p:nvSpPr>
            <p:spPr bwMode="auto">
              <a:xfrm>
                <a:off x="782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9" name="Rectangle 37"/>
              <p:cNvSpPr>
                <a:spLocks noChangeArrowheads="1"/>
              </p:cNvSpPr>
              <p:nvPr/>
            </p:nvSpPr>
            <p:spPr bwMode="auto">
              <a:xfrm>
                <a:off x="969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0" name="Rectangle 38"/>
              <p:cNvSpPr>
                <a:spLocks noChangeArrowheads="1"/>
              </p:cNvSpPr>
              <p:nvPr/>
            </p:nvSpPr>
            <p:spPr bwMode="auto">
              <a:xfrm>
                <a:off x="1062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1" name="Rectangle 39"/>
              <p:cNvSpPr>
                <a:spLocks noChangeArrowheads="1"/>
              </p:cNvSpPr>
              <p:nvPr/>
            </p:nvSpPr>
            <p:spPr bwMode="auto">
              <a:xfrm>
                <a:off x="595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2" name="Rectangle 40"/>
              <p:cNvSpPr>
                <a:spLocks noChangeArrowheads="1"/>
              </p:cNvSpPr>
              <p:nvPr/>
            </p:nvSpPr>
            <p:spPr bwMode="auto">
              <a:xfrm>
                <a:off x="127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3" name="Rectangle 41"/>
              <p:cNvSpPr>
                <a:spLocks noChangeArrowheads="1"/>
              </p:cNvSpPr>
              <p:nvPr/>
            </p:nvSpPr>
            <p:spPr bwMode="auto">
              <a:xfrm>
                <a:off x="221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4" name="Rectangle 42"/>
              <p:cNvSpPr>
                <a:spLocks noChangeArrowheads="1"/>
              </p:cNvSpPr>
              <p:nvPr/>
            </p:nvSpPr>
            <p:spPr bwMode="auto">
              <a:xfrm>
                <a:off x="314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5" name="Rectangle 43"/>
              <p:cNvSpPr>
                <a:spLocks noChangeArrowheads="1"/>
              </p:cNvSpPr>
              <p:nvPr/>
            </p:nvSpPr>
            <p:spPr bwMode="auto">
              <a:xfrm>
                <a:off x="4082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6" name="Rectangle 44"/>
              <p:cNvSpPr>
                <a:spLocks noChangeArrowheads="1"/>
              </p:cNvSpPr>
              <p:nvPr/>
            </p:nvSpPr>
            <p:spPr bwMode="auto">
              <a:xfrm>
                <a:off x="5017000" y="623550"/>
                <a:ext cx="288000" cy="5537047"/>
              </a:xfrm>
              <a:prstGeom prst="rect">
                <a:avLst/>
              </a:prstGeom>
              <a:solidFill>
                <a:schemeClr val="accent5">
                  <a:alpha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17" name="Whitespace measure"/>
            <p:cNvSpPr>
              <a:spLocks noChangeArrowheads="1"/>
            </p:cNvSpPr>
            <p:nvPr userDrawn="1"/>
          </p:nvSpPr>
          <p:spPr bwMode="auto">
            <a:xfrm>
              <a:off x="731837" y="1620621"/>
              <a:ext cx="10727372" cy="556522"/>
            </a:xfrm>
            <a:prstGeom prst="rect">
              <a:avLst/>
            </a:prstGeom>
            <a:solidFill>
              <a:schemeClr val="accent3"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18" name="Five column measure"/>
            <p:cNvGrpSpPr/>
            <p:nvPr userDrawn="1"/>
          </p:nvGrpSpPr>
          <p:grpSpPr>
            <a:xfrm>
              <a:off x="731837" y="5730323"/>
              <a:ext cx="10728325" cy="75898"/>
              <a:chOff x="629400" y="5975122"/>
              <a:chExt cx="10933200" cy="79536"/>
            </a:xfrm>
          </p:grpSpPr>
          <p:sp>
            <p:nvSpPr>
              <p:cNvPr id="121" name="Rectangle 5"/>
              <p:cNvSpPr>
                <a:spLocks noChangeArrowheads="1"/>
              </p:cNvSpPr>
              <p:nvPr/>
            </p:nvSpPr>
            <p:spPr bwMode="auto">
              <a:xfrm>
                <a:off x="2880128" y="5975122"/>
                <a:ext cx="1930288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" name="Rectangle 7"/>
              <p:cNvSpPr>
                <a:spLocks noChangeArrowheads="1"/>
              </p:cNvSpPr>
              <p:nvPr/>
            </p:nvSpPr>
            <p:spPr bwMode="auto">
              <a:xfrm>
                <a:off x="9626194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3" name="Rectangle 9"/>
              <p:cNvSpPr>
                <a:spLocks noChangeArrowheads="1"/>
              </p:cNvSpPr>
              <p:nvPr/>
            </p:nvSpPr>
            <p:spPr bwMode="auto">
              <a:xfrm>
                <a:off x="7372407" y="5975122"/>
                <a:ext cx="1936406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4" name="Rectangle 11"/>
              <p:cNvSpPr>
                <a:spLocks noChangeArrowheads="1"/>
              </p:cNvSpPr>
              <p:nvPr/>
            </p:nvSpPr>
            <p:spPr bwMode="auto">
              <a:xfrm>
                <a:off x="5127797" y="5975122"/>
                <a:ext cx="1927229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5" name="Rectangle 13"/>
              <p:cNvSpPr>
                <a:spLocks noChangeArrowheads="1"/>
              </p:cNvSpPr>
              <p:nvPr/>
            </p:nvSpPr>
            <p:spPr bwMode="auto">
              <a:xfrm>
                <a:off x="629400" y="5975122"/>
                <a:ext cx="1933347" cy="79536"/>
              </a:xfrm>
              <a:prstGeom prst="rect">
                <a:avLst/>
              </a:prstGeom>
              <a:solidFill>
                <a:schemeClr val="accent5">
                  <a:alpha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19" name="Live area"/>
            <p:cNvSpPr/>
            <p:nvPr userDrawn="1"/>
          </p:nvSpPr>
          <p:spPr>
            <a:xfrm>
              <a:off x="731837" y="2177143"/>
              <a:ext cx="10728325" cy="3730171"/>
            </a:xfrm>
            <a:custGeom>
              <a:avLst/>
              <a:gdLst>
                <a:gd name="connsiteX0" fmla="*/ 0 w 10931999"/>
                <a:gd name="connsiteY0" fmla="*/ 0 h 5537797"/>
                <a:gd name="connsiteX1" fmla="*/ 10931999 w 10931999"/>
                <a:gd name="connsiteY1" fmla="*/ 0 h 5537797"/>
                <a:gd name="connsiteX2" fmla="*/ 10931999 w 10931999"/>
                <a:gd name="connsiteY2" fmla="*/ 5537797 h 5537797"/>
                <a:gd name="connsiteX3" fmla="*/ 0 w 10931999"/>
                <a:gd name="connsiteY3" fmla="*/ 5537797 h 553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999" h="5537797">
                  <a:moveTo>
                    <a:pt x="0" y="0"/>
                  </a:moveTo>
                  <a:lnTo>
                    <a:pt x="10931999" y="0"/>
                  </a:lnTo>
                  <a:lnTo>
                    <a:pt x="10931999" y="5537797"/>
                  </a:lnTo>
                  <a:lnTo>
                    <a:pt x="0" y="5537797"/>
                  </a:lnTo>
                  <a:close/>
                </a:path>
              </a:pathLst>
            </a:custGeom>
            <a:noFill/>
            <a:ln w="9525">
              <a:solidFill>
                <a:srgbClr val="E71C57">
                  <a:alpha val="35000"/>
                </a:srgb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90000"/>
                </a:lnSpc>
                <a:spcAft>
                  <a:spcPts val="1000"/>
                </a:spcAft>
              </a:pPr>
              <a:endParaRPr lang="en-US" sz="1200">
                <a:solidFill>
                  <a:schemeClr val="bg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ootnote example"/>
            <p:cNvSpPr txBox="1"/>
            <p:nvPr userDrawn="1"/>
          </p:nvSpPr>
          <p:spPr>
            <a:xfrm>
              <a:off x="731837" y="5957119"/>
              <a:ext cx="892907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1. xxxx  2. xxxx  3. List footnotes in numerical order. Footnote numbers are not bracketed. Use 10pt font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Note: Do not put a period at the end of the note or the source</a:t>
              </a:r>
            </a:p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Trebuchet MS" panose="020B0603020202020204" pitchFamily="34" charset="0"/>
                </a:rPr>
                <a:t>Source: Include a source for every chart that you use. Separate sources with a semicolon; BCG-related sources go at the end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07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ction Header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327067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1" name="Rectangle 10"/>
          <p:cNvSpPr/>
          <p:nvPr userDrawn="1"/>
        </p:nvSpPr>
        <p:spPr bwMode="invGray">
          <a:xfrm>
            <a:off x="1388145" y="4691187"/>
            <a:ext cx="929337" cy="99587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 userDrawn="1">
            <p:custDataLst>
              <p:tags r:id="rId2"/>
            </p:custDataLst>
          </p:nvPr>
        </p:nvSpPr>
        <p:spPr>
          <a:xfrm>
            <a:off x="2509482" y="4691187"/>
            <a:ext cx="1570152" cy="1468176"/>
          </a:xfrm>
          <a:prstGeom prst="rect">
            <a:avLst/>
          </a:prstGeom>
          <a:noFill/>
          <a:ln w="9525" cmpd="sng">
            <a:solidFill>
              <a:srgbClr val="FFFFFF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000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630000" y="907199"/>
            <a:ext cx="3448800" cy="34015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612000" tIns="468000" rIns="0" bIns="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54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1"/>
          <p:cNvSpPr txBox="1"/>
          <p:nvPr userDrawn="1"/>
        </p:nvSpPr>
        <p:spPr>
          <a:xfrm>
            <a:off x="877514" y="1115416"/>
            <a:ext cx="2953053" cy="892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4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pic>
        <p:nvPicPr>
          <p:cNvPr id="2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258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5394948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0" name="Rectangle 9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778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Full Width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6083711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30000" y="622800"/>
            <a:ext cx="7189998" cy="48397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>
                <a:solidFill>
                  <a:schemeClr val="bg1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white">
          <a:xfrm>
            <a:off x="618898" y="1206000"/>
            <a:ext cx="11576304" cy="0"/>
          </a:xfrm>
          <a:prstGeom prst="line">
            <a:avLst/>
          </a:prstGeom>
          <a:ln w="9525" cmpd="sng">
            <a:solidFill>
              <a:schemeClr val="bg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282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wo-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7118674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4080763" y="-1309"/>
            <a:ext cx="8111237" cy="68593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630000" y="3207715"/>
            <a:ext cx="2830173" cy="45550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pic>
        <p:nvPicPr>
          <p:cNvPr id="14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162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696331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Rectangle 7"/>
          <p:cNvSpPr/>
          <p:nvPr userDrawn="1"/>
        </p:nvSpPr>
        <p:spPr bwMode="invGray">
          <a:xfrm>
            <a:off x="1388145" y="4691187"/>
            <a:ext cx="929337" cy="995874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 userDrawn="1">
            <p:custDataLst>
              <p:tags r:id="rId2"/>
            </p:custDataLst>
          </p:nvPr>
        </p:nvSpPr>
        <p:spPr>
          <a:xfrm>
            <a:off x="2509482" y="4691187"/>
            <a:ext cx="1570152" cy="1468176"/>
          </a:xfrm>
          <a:prstGeom prst="rect">
            <a:avLst/>
          </a:prstGeom>
          <a:noFill/>
          <a:ln w="9525" cmpd="sng">
            <a:solidFill>
              <a:schemeClr val="tx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chemeClr val="tx1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000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5000"/>
              </a:lnSpc>
            </a:pPr>
            <a:endParaRPr lang="en-US" sz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630000" y="907198"/>
            <a:ext cx="3448800" cy="340156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lIns="612000" tIns="468000" rIns="0" bIns="0" rtlCol="0" anchor="t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5400">
              <a:solidFill>
                <a:schemeClr val="accent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1"/>
          <p:cNvSpPr txBox="1"/>
          <p:nvPr userDrawn="1"/>
        </p:nvSpPr>
        <p:spPr>
          <a:xfrm>
            <a:off x="877514" y="1115416"/>
            <a:ext cx="2953053" cy="8921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 sz="5400">
                <a:solidFill>
                  <a:schemeClr val="accent4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en-US">
                <a:solidFill>
                  <a:schemeClr val="tx2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226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095250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Rectangle 7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285200" y="2667600"/>
            <a:ext cx="9619200" cy="3200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2000">
              <a:solidFill>
                <a:prstClr val="white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41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D. Full Width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5348710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7" name="Title 1"/>
          <p:cNvSpPr txBox="1">
            <a:spLocks/>
          </p:cNvSpPr>
          <p:nvPr userDrawn="1"/>
        </p:nvSpPr>
        <p:spPr>
          <a:xfrm>
            <a:off x="630000" y="622800"/>
            <a:ext cx="7189998" cy="48397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None/>
              <a:defRPr sz="3400" b="0" i="0" u="none" kern="1200" spc="0">
                <a:solidFill>
                  <a:schemeClr val="tx2">
                    <a:lumMod val="100000"/>
                  </a:schemeClr>
                </a:solidFill>
                <a:latin typeface="Trebuchet MS" panose="020B0603020202020204" pitchFamily="34" charset="0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>
                <a:solidFill>
                  <a:schemeClr val="tx2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cxnSp>
        <p:nvCxnSpPr>
          <p:cNvPr id="9" name="Straight Connector 8"/>
          <p:cNvCxnSpPr/>
          <p:nvPr userDrawn="1"/>
        </p:nvCxnSpPr>
        <p:spPr bwMode="white">
          <a:xfrm>
            <a:off x="618898" y="1206000"/>
            <a:ext cx="11576304" cy="0"/>
          </a:xfrm>
          <a:prstGeom prst="line">
            <a:avLst/>
          </a:prstGeom>
          <a:ln w="9525" cmpd="sng">
            <a:solidFill>
              <a:schemeClr val="tx2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00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. Two-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5563014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 bwMode="ltGray">
          <a:xfrm>
            <a:off x="4080763" y="-1309"/>
            <a:ext cx="8111237" cy="685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30000" y="3200591"/>
            <a:ext cx="1676782" cy="45550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Agenda</a:t>
            </a:r>
          </a:p>
        </p:txBody>
      </p:sp>
      <p:pic>
        <p:nvPicPr>
          <p:cNvPr id="17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848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C4F5F-CE53-B848-8D83-B348501BD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4F8A1-6D4E-ED41-8501-91BEA3B9AB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B8CC4D-47AC-314F-A4CA-41F6C6C0D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939929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D. 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9412100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7" name="Freeform 12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30000" y="2577934"/>
            <a:ext cx="3175646" cy="176176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indent="0">
              <a:lnSpc>
                <a:spcPct val="106000"/>
              </a:lnSpc>
              <a:spcAft>
                <a:spcPts val="700"/>
              </a:spcAft>
              <a:buFontTx/>
              <a:buNone/>
            </a:pPr>
            <a:r>
              <a:rPr lang="en-US" sz="5400">
                <a:solidFill>
                  <a:schemeClr val="tx2"/>
                </a:solidFill>
                <a:latin typeface="+mj-lt"/>
                <a:ea typeface="+mn-ea"/>
                <a:cs typeface="+mn-cs"/>
                <a:sym typeface="Trebuchet MS" panose="020B0603020202020204" pitchFamily="34" charset="0"/>
              </a:rPr>
              <a:t>Table of contents</a:t>
            </a:r>
          </a:p>
        </p:txBody>
      </p:sp>
      <p:sp>
        <p:nvSpPr>
          <p:cNvPr id="24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08638" y="3586748"/>
            <a:ext cx="1365250" cy="3382962"/>
          </a:xfrm>
          <a:custGeom>
            <a:avLst/>
            <a:gdLst>
              <a:gd name="connsiteX0" fmla="*/ 94280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28720 w 1365250"/>
              <a:gd name="connsiteY3" fmla="*/ 3382962 h 3382962"/>
              <a:gd name="connsiteX4" fmla="*/ 0 w 1365250"/>
              <a:gd name="connsiteY4" fmla="*/ 0 h 3382962"/>
              <a:gd name="connsiteX5" fmla="*/ 929501 w 1365250"/>
              <a:gd name="connsiteY5" fmla="*/ 0 h 3382962"/>
              <a:gd name="connsiteX6" fmla="*/ 0 w 1365250"/>
              <a:gd name="connsiteY6" fmla="*/ 2860398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5250" h="3382962">
                <a:moveTo>
                  <a:pt x="94280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28720" y="3382962"/>
                </a:lnTo>
                <a:close/>
                <a:moveTo>
                  <a:pt x="0" y="0"/>
                </a:moveTo>
                <a:lnTo>
                  <a:pt x="929501" y="0"/>
                </a:lnTo>
                <a:lnTo>
                  <a:pt x="0" y="286039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106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one-line subtitle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>
              <a:solidFill>
                <a:prstClr val="white"/>
              </a:solidFill>
              <a:latin typeface="MetricHPE Light" panose="020B0303030202060203" pitchFamily="34" charset="0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/>
              <a:t>HPE Confidential | Shared Under Mutual NDA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3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884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tricHPE" panose="020B0503030202060203" pitchFamily="34" charset="0"/>
              <a:ea typeface="+mn-ea"/>
              <a:cs typeface="+mn-cs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tricHPE" panose="020B0503030202060203" pitchFamily="34" charset="0"/>
                <a:ea typeface="+mn-ea"/>
                <a:cs typeface="+mn-cs"/>
              </a:rPr>
              <a:t>Confidential | Authorized HPE Partner Use Only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marL="0" marR="0" lvl="0" indent="0" algn="l" defTabSz="10884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fld id="{104FC826-72BB-4AF1-BA01-A94F7396A7DC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tricHPE" panose="020B0503030202060203" pitchFamily="34" charset="0"/>
                <a:ea typeface="+mn-ea"/>
                <a:cs typeface="+mn-cs"/>
              </a:rPr>
              <a:pPr marL="0" marR="0" lvl="0" indent="0" algn="l" defTabSz="108842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Blip>
                  <a:blip r:embed="rId2"/>
                </a:buBlip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tricHPE" panose="020B0503030202060203" pitchFamily="34" charset="0"/>
              <a:ea typeface="+mn-ea"/>
              <a:cs typeface="+mn-cs"/>
            </a:endParaRPr>
          </a:p>
        </p:txBody>
      </p:sp>
      <p:pic>
        <p:nvPicPr>
          <p:cNvPr id="15" name="Picture 14" descr="A picture containing logo&#10;&#10;Description automatically generated">
            <a:extLst>
              <a:ext uri="{FF2B5EF4-FFF2-40B4-BE49-F238E27FC236}">
                <a16:creationId xmlns:a16="http://schemas.microsoft.com/office/drawing/2014/main" id="{5E041B1D-B203-8C48-ACFC-B61BE31D24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123" y="6169691"/>
            <a:ext cx="1218884" cy="40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8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415600" y="593372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D2C40"/>
              </a:buClr>
              <a:buSzPts val="3700"/>
              <a:buFont typeface="Arial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415600" y="1536631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>
            <a:lvl1pPr marL="45720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2C40"/>
              </a:buClr>
              <a:buSzPts val="2400"/>
              <a:buFont typeface="Arial"/>
              <a:buChar char="•"/>
              <a:defRPr/>
            </a:lvl1pPr>
            <a:lvl2pPr marL="914400" lvl="1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o"/>
              <a:defRPr/>
            </a:lvl2pPr>
            <a:lvl3pPr marL="1371600" lvl="2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−"/>
              <a:defRPr/>
            </a:lvl3pPr>
            <a:lvl4pPr marL="1828800" lvl="3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4pPr>
            <a:lvl5pPr marL="2286000" lvl="4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5pPr>
            <a:lvl6pPr marL="2743200" lvl="5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6pPr>
            <a:lvl7pPr marL="3200400" lvl="6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7pPr>
            <a:lvl8pPr marL="3657600" lvl="7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8pPr>
            <a:lvl9pPr marL="4114800" lvl="8" indent="-381000" algn="l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ldNum" idx="12"/>
          </p:nvPr>
        </p:nvSpPr>
        <p:spPr>
          <a:xfrm>
            <a:off x="11296606" y="6217627"/>
            <a:ext cx="731700" cy="524700"/>
          </a:xfrm>
          <a:prstGeom prst="rect">
            <a:avLst/>
          </a:prstGeom>
          <a:solidFill>
            <a:srgbClr val="02D35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000000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441993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Slide | Image | Green">
  <p:cSld name="1_Divider Slide | Image | Green">
    <p:bg>
      <p:bgPr>
        <a:solidFill>
          <a:srgbClr val="0C322C"/>
        </a:solidFill>
        <a:effectLst/>
      </p:bgPr>
    </p:bg>
    <p:spTree>
      <p:nvGrpSpPr>
        <p:cNvPr id="1" name="Shape 2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p198"/>
          <p:cNvSpPr/>
          <p:nvPr/>
        </p:nvSpPr>
        <p:spPr>
          <a:xfrm>
            <a:off x="1" y="4689475"/>
            <a:ext cx="5556300" cy="2168400"/>
          </a:xfrm>
          <a:prstGeom prst="rect">
            <a:avLst/>
          </a:prstGeom>
          <a:solidFill>
            <a:srgbClr val="30BA7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2113" name="Google Shape;2113;p198"/>
          <p:cNvSpPr>
            <a:spLocks noGrp="1"/>
          </p:cNvSpPr>
          <p:nvPr>
            <p:ph type="pic" idx="2"/>
          </p:nvPr>
        </p:nvSpPr>
        <p:spPr>
          <a:xfrm>
            <a:off x="5556250" y="68684"/>
            <a:ext cx="6635700" cy="6789300"/>
          </a:xfrm>
          <a:prstGeom prst="rect">
            <a:avLst/>
          </a:prstGeom>
          <a:solidFill>
            <a:srgbClr val="175D51"/>
          </a:solidFill>
          <a:ln>
            <a:noFill/>
          </a:ln>
        </p:spPr>
      </p:sp>
      <p:sp>
        <p:nvSpPr>
          <p:cNvPr id="2114" name="Google Shape;2114;p198"/>
          <p:cNvSpPr txBox="1">
            <a:spLocks noGrp="1"/>
          </p:cNvSpPr>
          <p:nvPr>
            <p:ph type="body" idx="1"/>
          </p:nvPr>
        </p:nvSpPr>
        <p:spPr>
          <a:xfrm>
            <a:off x="731838" y="5023995"/>
            <a:ext cx="3459000" cy="9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15" name="Google Shape;2115;p198"/>
          <p:cNvSpPr txBox="1">
            <a:spLocks noGrp="1"/>
          </p:cNvSpPr>
          <p:nvPr>
            <p:ph type="body" idx="3"/>
          </p:nvPr>
        </p:nvSpPr>
        <p:spPr>
          <a:xfrm>
            <a:off x="731838" y="2747145"/>
            <a:ext cx="3765600" cy="13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914400" lvl="1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–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16" name="Google Shape;2116;p198"/>
          <p:cNvSpPr txBox="1"/>
          <p:nvPr/>
        </p:nvSpPr>
        <p:spPr>
          <a:xfrm>
            <a:off x="1194060" y="6294735"/>
            <a:ext cx="1230300" cy="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Copyright © SUSE 2022 </a:t>
            </a:r>
            <a:endParaRPr/>
          </a:p>
        </p:txBody>
      </p:sp>
      <p:pic>
        <p:nvPicPr>
          <p:cNvPr id="2117" name="Google Shape;2117;p19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18" name="Google Shape;2118;p198"/>
          <p:cNvGrpSpPr/>
          <p:nvPr/>
        </p:nvGrpSpPr>
        <p:grpSpPr>
          <a:xfrm rot="-5400000">
            <a:off x="6061658" y="-6061811"/>
            <a:ext cx="68601" cy="12191914"/>
            <a:chOff x="4713353" y="-1"/>
            <a:chExt cx="73804" cy="6857866"/>
          </a:xfrm>
        </p:grpSpPr>
        <p:sp>
          <p:nvSpPr>
            <p:cNvPr id="2119" name="Google Shape;2119;p198"/>
            <p:cNvSpPr/>
            <p:nvPr/>
          </p:nvSpPr>
          <p:spPr>
            <a:xfrm>
              <a:off x="4713353" y="-1"/>
              <a:ext cx="73800" cy="4116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2120" name="Google Shape;2120;p198"/>
            <p:cNvSpPr/>
            <p:nvPr/>
          </p:nvSpPr>
          <p:spPr>
            <a:xfrm>
              <a:off x="4713357" y="1089421"/>
              <a:ext cx="73800" cy="20361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2121" name="Google Shape;2121;p198"/>
            <p:cNvSpPr/>
            <p:nvPr/>
          </p:nvSpPr>
          <p:spPr>
            <a:xfrm>
              <a:off x="4713357" y="3125390"/>
              <a:ext cx="73800" cy="20352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2122" name="Google Shape;2122;p198"/>
            <p:cNvSpPr/>
            <p:nvPr/>
          </p:nvSpPr>
          <p:spPr>
            <a:xfrm>
              <a:off x="4713354" y="5160465"/>
              <a:ext cx="73800" cy="16974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  <p:sp>
          <p:nvSpPr>
            <p:cNvPr id="2123" name="Google Shape;2123;p198"/>
            <p:cNvSpPr/>
            <p:nvPr/>
          </p:nvSpPr>
          <p:spPr>
            <a:xfrm>
              <a:off x="4713357" y="411658"/>
              <a:ext cx="73800" cy="6777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31215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HPE CONFIDENTIAL | AUTHORIZED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740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5750" y="999160"/>
            <a:ext cx="11525249" cy="5096839"/>
          </a:xfrm>
        </p:spPr>
        <p:txBody>
          <a:bodyPr lIns="91440" rIns="91440"/>
          <a:lstStyle>
            <a:lvl1pPr>
              <a:buClrTx/>
              <a:defRPr>
                <a:latin typeface="MetricHPE" panose="020B0503030202060203" pitchFamily="34" charset="0"/>
              </a:defRPr>
            </a:lvl1pPr>
            <a:lvl2pPr>
              <a:buClrTx/>
              <a:defRPr>
                <a:latin typeface="MetricHPE" panose="020B0503030202060203" pitchFamily="34" charset="0"/>
              </a:defRPr>
            </a:lvl2pPr>
            <a:lvl3pPr>
              <a:buClrTx/>
              <a:defRPr>
                <a:latin typeface="MetricHPE" panose="020B0503030202060203" pitchFamily="34" charset="0"/>
              </a:defRPr>
            </a:lvl3pPr>
            <a:lvl4pPr>
              <a:buClrTx/>
              <a:defRPr>
                <a:latin typeface="MetricHPE" panose="020B0503030202060203" pitchFamily="34" charset="0"/>
              </a:defRPr>
            </a:lvl4pPr>
            <a:lvl5pPr>
              <a:buClrTx/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753FE-5D9A-4A5E-B0B2-3DAAE2EB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1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182288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09279-0D09-4109-A953-16A88732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9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5202D382-F177-4EDD-9E63-D410F58B20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1088421"/>
            <a:fld id="{104FC826-72BB-4AF1-BA01-A94F7396A7DC}" type="slidenum">
              <a:rPr lang="en-US" smtClean="0"/>
              <a:pPr defTabSz="1088421"/>
              <a:t>‹#›</a:t>
            </a:fld>
            <a:endParaRPr lang="en-US" dirty="0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5D5BB30E-8FED-4853-AD8A-7BB93B3FF17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CONFIDENTIAL | AUTHORIZED </a:t>
            </a:r>
          </a:p>
        </p:txBody>
      </p:sp>
    </p:spTree>
    <p:extLst>
      <p:ext uri="{BB962C8B-B14F-4D97-AF65-F5344CB8AC3E}">
        <p14:creationId xmlns:p14="http://schemas.microsoft.com/office/powerpoint/2010/main" val="12294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>
                <a:solidFill>
                  <a:srgbClr val="787871"/>
                </a:solidFill>
              </a:rPr>
              <a:t>HPE INTERNAL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516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8DC84-BE73-BF48-A86B-C835C9FB2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A8C7F-43B3-A746-9F1B-58168AAC6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481431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8439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439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439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70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Dark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9106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DE7DF4-80FB-44F1-84C8-232D48CE018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C116200C-623E-4E13-B86C-8357D65B6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856AED84-0D83-4550-A8C7-8CF1C4D3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04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</p:spPr>
        <p:txBody>
          <a:bodyPr rIns="1828800" anchor="ctr"/>
          <a:lstStyle>
            <a:lvl1pPr marL="0" indent="0" algn="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39" y="2743510"/>
            <a:ext cx="5923811" cy="1485280"/>
          </a:xfrm>
        </p:spPr>
        <p:txBody>
          <a:bodyPr lIns="91440" tIns="91440" rIns="91440" bIns="91440" anchor="t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  <a:br>
              <a:rPr lang="en-US" dirty="0"/>
            </a:br>
            <a:r>
              <a:rPr lang="en-US" dirty="0"/>
              <a:t>or big idea 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59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04950"/>
            <a:ext cx="12192000" cy="32956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92101" y="2686713"/>
            <a:ext cx="8522208" cy="499365"/>
          </a:xfrm>
        </p:spPr>
        <p:txBody>
          <a:bodyPr lIns="91440" tIns="91440" rIns="91440" bIns="91440" anchor="b" anchorCtr="0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2100" y="3413925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89E88-AA0C-49B4-9BC1-610AE2FDBE94}"/>
              </a:ext>
            </a:extLst>
          </p:cNvPr>
          <p:cNvSpPr/>
          <p:nvPr userDrawn="1"/>
        </p:nvSpPr>
        <p:spPr>
          <a:xfrm>
            <a:off x="381000" y="325863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4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4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270877" y="3314045"/>
            <a:ext cx="5532325" cy="257083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/>
            </a:solidFill>
            <a:miter lim="800000"/>
          </a:ln>
        </p:spPr>
        <p:txBody>
          <a:bodyPr vert="horz" wrap="square" lIns="182880" tIns="182880" rIns="182880" bIns="182880" rtlCol="0">
            <a:noAutofit/>
          </a:bodyPr>
          <a:lstStyle/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use a section divider image that relates well with the subject of your presentation.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To change your section image, go to [View] -&gt; [Slide Master] to delete and insert a new image.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A collection of images specifically formatted for use as PPT title slides can be found </a:t>
            </a:r>
            <a:r>
              <a:rPr lang="en-US" sz="1500" dirty="0">
                <a:latin typeface="MetricHPE" panose="020B0503030202060203" pitchFamily="34" charset="0"/>
                <a:hlinkClick r:id="rId5"/>
              </a:rPr>
              <a:t>here</a:t>
            </a:r>
            <a:r>
              <a:rPr lang="en-US" sz="1500" dirty="0">
                <a:latin typeface="MetricHPE" panose="020B0503030202060203" pitchFamily="34" charset="0"/>
              </a:rPr>
              <a:t> in the HPE Brand Library, and cropped to fit.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delete this box in the Slide Master after you update your title image.</a:t>
            </a:r>
          </a:p>
          <a:p>
            <a:pPr>
              <a:lnSpc>
                <a:spcPct val="90000"/>
              </a:lnSpc>
            </a:pPr>
            <a:endParaRPr lang="en-US" sz="1500" dirty="0" err="1">
              <a:solidFill>
                <a:schemeClr val="bg1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53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60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E5726B-4E9B-428F-B8BF-52038F1B0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B607F37-173B-4A34-95FA-297523FEF6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Turquois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32D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C54A16-447D-4A74-9122-F46E4BC750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67728E-6D0A-492B-89E6-39E2244625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098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Orang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CC7B28-F85E-49B0-A5ED-82D39FF68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164B2CD-8FCB-4B30-B00B-A402E5693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896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84398" y="685800"/>
            <a:ext cx="9106250" cy="3075861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65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4586C5-9C3F-9547-9FFE-BE5EE8957B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11AEF-18F2-144E-A25E-85D707B22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18668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6867C9-FAEA-4AB9-9E4F-5E469CDF0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398" y="899032"/>
            <a:ext cx="9148360" cy="2862630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7CBB38-1E71-4985-B7D1-ACBC191C50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</p:spTree>
    <p:extLst>
      <p:ext uri="{BB962C8B-B14F-4D97-AF65-F5344CB8AC3E}">
        <p14:creationId xmlns:p14="http://schemas.microsoft.com/office/powerpoint/2010/main" val="407596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5750" y="999160"/>
            <a:ext cx="11525249" cy="5096839"/>
          </a:xfrm>
        </p:spPr>
        <p:txBody>
          <a:bodyPr lIns="91440" rIns="91440"/>
          <a:lstStyle>
            <a:lvl1pPr>
              <a:buClrTx/>
              <a:defRPr>
                <a:latin typeface="MetricHPE" panose="020B0503030202060203" pitchFamily="34" charset="0"/>
              </a:defRPr>
            </a:lvl1pPr>
            <a:lvl2pPr>
              <a:buClrTx/>
              <a:defRPr>
                <a:latin typeface="MetricHPE" panose="020B0503030202060203" pitchFamily="34" charset="0"/>
              </a:defRPr>
            </a:lvl2pPr>
            <a:lvl3pPr>
              <a:buClrTx/>
              <a:defRPr>
                <a:latin typeface="MetricHPE" panose="020B0503030202060203" pitchFamily="34" charset="0"/>
              </a:defRPr>
            </a:lvl3pPr>
            <a:lvl4pPr>
              <a:buClrTx/>
              <a:defRPr>
                <a:latin typeface="MetricHPE" panose="020B0503030202060203" pitchFamily="34" charset="0"/>
              </a:defRPr>
            </a:lvl4pPr>
            <a:lvl5pPr>
              <a:buClrTx/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753FE-5D9A-4A5E-B0B2-3DAAE2EB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53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Font typeface="" panose="020B0604020202020204" pitchFamily="34" charset="0"/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lang="en-US" dirty="0"/>
              <a:t>Click to add one-line subtitle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1746" y="1344281"/>
            <a:ext cx="11529254" cy="4751719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0D9BB8-8D8D-4F83-B418-E1A6910A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87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8096" y="1733015"/>
            <a:ext cx="11522904" cy="4367541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solidFill>
                  <a:schemeClr val="bg1"/>
                </a:solidFill>
                <a:latin typeface="MetricHPE" panose="020B0503030202060203" pitchFamily="34" charset="0"/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288095" y="1350296"/>
            <a:ext cx="1151413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5C04D0B-D5E2-4F74-B1D6-45E2AEA840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" panose="020B0604020202020204" pitchFamily="34" charset="0"/>
              <a:buNone/>
              <a:defRPr sz="24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9EDB93-5BF6-4D1D-9D5F-0E75F455E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57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4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71AE6212-DACF-49FB-929D-2FA8B00CFD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91D03-EF6B-45A2-9268-5A807C7A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90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9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8"/>
          </p:nvPr>
        </p:nvSpPr>
        <p:spPr>
          <a:xfrm>
            <a:off x="6287008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F818B02-6D3B-4B21-898C-712990E97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82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2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8095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0"/>
          </p:nvPr>
        </p:nvSpPr>
        <p:spPr>
          <a:xfrm>
            <a:off x="6292414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97009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A8584B-E718-4F58-9AF1-BDBF5AD7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38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4"/>
          <p:cNvSpPr>
            <a:spLocks noGrp="1"/>
          </p:cNvSpPr>
          <p:nvPr>
            <p:ph sz="quarter" idx="17"/>
          </p:nvPr>
        </p:nvSpPr>
        <p:spPr>
          <a:xfrm>
            <a:off x="276815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1411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0277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4"/>
          </p:nvPr>
        </p:nvSpPr>
        <p:spPr>
          <a:xfrm>
            <a:off x="6276923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BE367876-B551-4115-B469-74C12D0C1C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4DC083-771D-42FC-A297-31FED015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50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|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7" y="2194089"/>
            <a:ext cx="3490913" cy="8987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Side-by-side Agenda layout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D70FD760-3AF5-1845-8F30-F679CCC65B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EAA18613-A8C9-F645-A452-420108D0E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56250" y="2284209"/>
            <a:ext cx="4695825" cy="32070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+mj-lt"/>
              <a:buAutoNum type="arabicPeriod"/>
              <a:tabLst/>
              <a:defRPr sz="1800" b="0" baseline="0">
                <a:solidFill>
                  <a:schemeClr val="tx1"/>
                </a:solidFill>
                <a:latin typeface="+mn-lt"/>
                <a:cs typeface="Poppins Light" panose="00000400000000000000" pitchFamily="2" charset="0"/>
              </a:defRPr>
            </a:lvl1pPr>
          </a:lstStyle>
          <a:p>
            <a:pPr lvl="0"/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12933AE-9BF7-364A-BA3B-0CBBCB7570B1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4A364FC-B075-F940-AAE3-5FEDEEF42698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5128103-8409-7B40-A616-C80A728C5A32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E9863A6-262D-9840-B063-90128559E1D6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31196DD-6ECB-8E4F-91BD-F3A029342EBE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802263-82C0-7B40-A526-2ED046EFD5D3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193391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182288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09279-0D09-4109-A953-16A88732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9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90" y="996365"/>
            <a:ext cx="363103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7"/>
          </p:nvPr>
        </p:nvSpPr>
        <p:spPr>
          <a:xfrm>
            <a:off x="282832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18"/>
          </p:nvPr>
        </p:nvSpPr>
        <p:spPr>
          <a:xfrm>
            <a:off x="4233288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14"/>
          <p:cNvSpPr>
            <a:spLocks noGrp="1"/>
          </p:cNvSpPr>
          <p:nvPr>
            <p:ph sz="quarter" idx="22"/>
          </p:nvPr>
        </p:nvSpPr>
        <p:spPr>
          <a:xfrm>
            <a:off x="8182290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EE87AE-0267-4C69-AFD6-F9C64969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7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88" y="1365166"/>
            <a:ext cx="3631039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2"/>
          </p:nvPr>
        </p:nvSpPr>
        <p:spPr>
          <a:xfrm>
            <a:off x="8182288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831EBB5-21C4-4F56-9D7F-EDB7844B96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F0ECA-DE60-41FE-A905-507AB710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81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6670" y="1000162"/>
            <a:ext cx="7942930" cy="5095837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553153" y="999674"/>
            <a:ext cx="3257847" cy="5096326"/>
          </a:xfrm>
          <a:noFill/>
          <a:ln w="57150">
            <a:solidFill>
              <a:srgbClr val="32DAC8"/>
            </a:solidFill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FCC12E-6D90-403E-80FA-0F7CB28A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9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13028" y="999674"/>
            <a:ext cx="3797971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722C60-FC76-4A73-9A5C-0D547B64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3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07016" y="999674"/>
            <a:ext cx="3803983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1C1C31-7119-4D9E-8DED-87033B4B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2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1000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561128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6199712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6197180" y="999540"/>
            <a:ext cx="5619836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79D366-784C-495D-8F64-93E8B37F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4261194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4252498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1" hasCustomPrompt="1"/>
          </p:nvPr>
        </p:nvSpPr>
        <p:spPr bwMode="ltGray">
          <a:xfrm>
            <a:off x="8141388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8132692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DA0A33-9CC4-4DCC-85C5-5D814DA5F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62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4749" y="521016"/>
            <a:ext cx="6195700" cy="2828660"/>
          </a:xfrm>
        </p:spPr>
        <p:txBody>
          <a:bodyPr anchor="b"/>
          <a:lstStyle>
            <a:lvl1pPr>
              <a:lnSpc>
                <a:spcPct val="85000"/>
              </a:lnSpc>
              <a:defRPr sz="4400"/>
            </a:lvl1pPr>
          </a:lstStyle>
          <a:p>
            <a:r>
              <a:rPr lang="en-US" dirty="0"/>
              <a:t>Click to add thank you message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81000" y="3374136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3442" y="3528820"/>
            <a:ext cx="1151755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Speaker contact information</a:t>
            </a:r>
            <a:endParaRPr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02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289410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9410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9410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93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g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544286"/>
            <a:ext cx="7108825" cy="24844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B2268D1-19DC-EF46-AD5A-3EA96AF760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81EEE17-1A6A-B247-B8A5-B462B4B1F9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4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F6BD71-32BC-CB42-874E-1DB181338303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4B675C-898F-4C4D-8CA8-652AB2B99F3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B16719-BE10-A64E-B19B-BE391DFEB849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4B04ACA-F307-7E47-A70A-94B756A52B31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55343-7A2F-884E-956E-95E4B53F863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BE13884-F730-0448-A086-18EFE8CAA9D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131221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83369" y="1228187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246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7427" y="1060591"/>
            <a:ext cx="1142130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161869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3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85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676894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46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9122" y="2691855"/>
            <a:ext cx="3566206" cy="795528"/>
          </a:xfrm>
        </p:spPr>
        <p:txBody>
          <a:bodyPr vert="horz" lIns="91440" tIns="91440" rIns="91440" bIns="91440" rtlCol="0" anchor="ctr">
            <a:noAutofit/>
          </a:bodyPr>
          <a:lstStyle>
            <a:lvl1pPr>
              <a:defRPr sz="2400" baseline="0" dirty="0"/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dirty="0"/>
              <a:t>Click to add</a:t>
            </a:r>
            <a:br>
              <a:rPr lang="en-US" dirty="0"/>
            </a:br>
            <a:r>
              <a:rPr lang="en-US" dirty="0"/>
              <a:t>two</a:t>
            </a:r>
            <a:r>
              <a:rPr dirty="0"/>
              <a:t>-line subtitle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980879"/>
            <a:ext cx="3566206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2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aption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2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7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076700" y="0"/>
            <a:ext cx="8115300" cy="6858000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edge-to-edge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1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41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 with image">
  <p:cSld name="Title slide with image">
    <p:bg>
      <p:bgPr>
        <a:solidFill>
          <a:srgbClr val="0C322C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"/>
          <p:cNvSpPr/>
          <p:nvPr/>
        </p:nvSpPr>
        <p:spPr>
          <a:xfrm>
            <a:off x="9776" y="1255507"/>
            <a:ext cx="6516140" cy="1594018"/>
          </a:xfrm>
          <a:custGeom>
            <a:avLst/>
            <a:gdLst/>
            <a:ahLst/>
            <a:cxnLst/>
            <a:rect l="l" t="t" r="r" b="b"/>
            <a:pathLst>
              <a:path w="6516140" h="1334575" extrusionOk="0">
                <a:moveTo>
                  <a:pt x="0" y="0"/>
                </a:moveTo>
                <a:lnTo>
                  <a:pt x="6273253" y="8093"/>
                </a:lnTo>
                <a:cubicBezTo>
                  <a:pt x="6407396" y="8093"/>
                  <a:pt x="6516140" y="116837"/>
                  <a:pt x="6516140" y="250980"/>
                </a:cubicBezTo>
                <a:lnTo>
                  <a:pt x="6516140" y="1334575"/>
                </a:lnTo>
              </a:path>
            </a:pathLst>
          </a:custGeom>
          <a:noFill/>
          <a:ln w="12700" cap="rnd" cmpd="sng">
            <a:solidFill>
              <a:schemeClr val="lt1"/>
            </a:solidFill>
            <a:prstDash val="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7" name="Google Shape;27;p3"/>
          <p:cNvSpPr/>
          <p:nvPr/>
        </p:nvSpPr>
        <p:spPr>
          <a:xfrm rot="10800000">
            <a:off x="6525459" y="2849525"/>
            <a:ext cx="5666734" cy="2103687"/>
          </a:xfrm>
          <a:custGeom>
            <a:avLst/>
            <a:gdLst/>
            <a:ahLst/>
            <a:cxnLst/>
            <a:rect l="l" t="t" r="r" b="b"/>
            <a:pathLst>
              <a:path w="5666734" h="2376722" extrusionOk="0">
                <a:moveTo>
                  <a:pt x="0" y="0"/>
                </a:moveTo>
                <a:lnTo>
                  <a:pt x="5423847" y="5852"/>
                </a:lnTo>
                <a:cubicBezTo>
                  <a:pt x="5557990" y="5852"/>
                  <a:pt x="5666734" y="114596"/>
                  <a:pt x="5666734" y="248739"/>
                </a:cubicBezTo>
                <a:lnTo>
                  <a:pt x="5664493" y="2376722"/>
                </a:lnTo>
              </a:path>
            </a:pathLst>
          </a:custGeom>
          <a:noFill/>
          <a:ln w="9525" cap="rnd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8" name="Google Shape;28;p3"/>
          <p:cNvSpPr>
            <a:spLocks noGrp="1"/>
          </p:cNvSpPr>
          <p:nvPr>
            <p:ph type="pic" idx="2"/>
          </p:nvPr>
        </p:nvSpPr>
        <p:spPr>
          <a:xfrm>
            <a:off x="531881" y="494348"/>
            <a:ext cx="5372500" cy="5874084"/>
          </a:xfrm>
          <a:prstGeom prst="roundRect">
            <a:avLst>
              <a:gd name="adj" fmla="val 5591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29" name="Google Shape;29;p3"/>
          <p:cNvSpPr/>
          <p:nvPr/>
        </p:nvSpPr>
        <p:spPr>
          <a:xfrm>
            <a:off x="6451160" y="2760769"/>
            <a:ext cx="169200" cy="169200"/>
          </a:xfrm>
          <a:prstGeom prst="ellipse">
            <a:avLst/>
          </a:prstGeom>
          <a:solidFill>
            <a:srgbClr val="31BA78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endParaRPr dirty="0"/>
          </a:p>
        </p:txBody>
      </p:sp>
      <p:sp>
        <p:nvSpPr>
          <p:cNvPr id="30" name="Google Shape;30;p3"/>
          <p:cNvSpPr txBox="1">
            <a:spLocks noGrp="1"/>
          </p:cNvSpPr>
          <p:nvPr>
            <p:ph type="body" idx="1"/>
          </p:nvPr>
        </p:nvSpPr>
        <p:spPr>
          <a:xfrm>
            <a:off x="7128000" y="3662133"/>
            <a:ext cx="3528000" cy="381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body" idx="3"/>
          </p:nvPr>
        </p:nvSpPr>
        <p:spPr>
          <a:xfrm>
            <a:off x="7128000" y="2291371"/>
            <a:ext cx="352800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body" idx="4"/>
          </p:nvPr>
        </p:nvSpPr>
        <p:spPr>
          <a:xfrm>
            <a:off x="7128000" y="1929600"/>
            <a:ext cx="3528000" cy="221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rial"/>
              <a:buNone/>
              <a:defRPr>
                <a:solidFill>
                  <a:schemeClr val="accent3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3" name="Google Shape;33;p3"/>
          <p:cNvPicPr preferRelativeResize="0"/>
          <p:nvPr/>
        </p:nvPicPr>
        <p:blipFill rotWithShape="1">
          <a:blip r:embed="rId2">
            <a:alphaModFix/>
          </a:blip>
          <a:srcRect l="1579" t="689" r="-1578" b="-688"/>
          <a:stretch/>
        </p:blipFill>
        <p:spPr>
          <a:xfrm>
            <a:off x="196414" y="5587198"/>
            <a:ext cx="10185366" cy="104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22875" y="5827300"/>
            <a:ext cx="1763026" cy="563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408789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one column">
  <p:cSld name="Content with one colum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4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4"/>
          <p:cNvSpPr txBox="1">
            <a:spLocks noGrp="1"/>
          </p:cNvSpPr>
          <p:nvPr>
            <p:ph type="body" idx="2"/>
          </p:nvPr>
        </p:nvSpPr>
        <p:spPr>
          <a:xfrm>
            <a:off x="507600" y="1806499"/>
            <a:ext cx="9288000" cy="590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9146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90"/>
              <a:buChar char="o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−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40" name="Google Shape;40;p4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4"/>
          <p:cNvPicPr preferRelativeResize="0"/>
          <p:nvPr/>
        </p:nvPicPr>
        <p:blipFill rotWithShape="1">
          <a:blip r:embed="rId2">
            <a:alphaModFix/>
          </a:blip>
          <a:srcRect t="12954"/>
          <a:stretch/>
        </p:blipFill>
        <p:spPr>
          <a:xfrm>
            <a:off x="3303494" y="5715000"/>
            <a:ext cx="7117200" cy="907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953378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one column">
  <p:cSld name="Agenda one colum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Arial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5" name="Google Shape;45;p5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46" name="Google Shape;46;p5"/>
          <p:cNvSpPr txBox="1">
            <a:spLocks noGrp="1"/>
          </p:cNvSpPr>
          <p:nvPr>
            <p:ph type="body" idx="2"/>
          </p:nvPr>
        </p:nvSpPr>
        <p:spPr>
          <a:xfrm>
            <a:off x="507599" y="1822477"/>
            <a:ext cx="8101141" cy="3421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6195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Work Sans Medium"/>
              <a:buAutoNum type="arabicPeriod"/>
              <a:defRPr sz="2100" b="0" i="0">
                <a:solidFill>
                  <a:schemeClr val="accen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5004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A84F60-8CCB-8245-AC10-2749636B6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348A4B9-FB3C-E04B-B0B0-380A6D99F5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A206AF-6ADC-1B45-ABE2-345C48B44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7AE321-CE49-ED42-9F99-A205040B0D94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BD60C14-C096-EC49-9FB4-565E3C3444CF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00B45A-E557-3540-A1A6-A0243A2712B0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B31EA0-5B2F-FC42-B939-23B3B1B61EA8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0E63EA0-4ABC-6A48-A232-11A6435B0927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015EE5-E4DD-7E48-84F8-6924C7F778B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530882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 two columns">
  <p:cSld name="Agenda two columns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Arial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1" name="Google Shape;51;p6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2" name="Google Shape;52;p6"/>
          <p:cNvSpPr txBox="1">
            <a:spLocks noGrp="1"/>
          </p:cNvSpPr>
          <p:nvPr>
            <p:ph type="body" idx="2"/>
          </p:nvPr>
        </p:nvSpPr>
        <p:spPr>
          <a:xfrm>
            <a:off x="507599" y="1822477"/>
            <a:ext cx="9701113" cy="4481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Arial"/>
              <a:buNone/>
              <a:defRPr sz="2100" b="0" i="0">
                <a:solidFill>
                  <a:schemeClr val="accen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6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7172664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lternate agenda chart">
  <p:cSld name="Alternate agenda char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7" name="Google Shape;57;p7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58" name="Google Shape;58;p7"/>
          <p:cNvSpPr txBox="1">
            <a:spLocks noGrp="1"/>
          </p:cNvSpPr>
          <p:nvPr>
            <p:ph type="body" idx="2"/>
          </p:nvPr>
        </p:nvSpPr>
        <p:spPr>
          <a:xfrm>
            <a:off x="6604290" y="2541195"/>
            <a:ext cx="455331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0" i="0">
                <a:solidFill>
                  <a:schemeClr val="accen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body" idx="3"/>
          </p:nvPr>
        </p:nvSpPr>
        <p:spPr>
          <a:xfrm>
            <a:off x="6604290" y="3131344"/>
            <a:ext cx="4553310" cy="59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body" idx="4"/>
          </p:nvPr>
        </p:nvSpPr>
        <p:spPr>
          <a:xfrm>
            <a:off x="6604290" y="4376357"/>
            <a:ext cx="455331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0" i="0">
                <a:solidFill>
                  <a:schemeClr val="accen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7"/>
          <p:cNvSpPr txBox="1">
            <a:spLocks noGrp="1"/>
          </p:cNvSpPr>
          <p:nvPr>
            <p:ph type="body" idx="5"/>
          </p:nvPr>
        </p:nvSpPr>
        <p:spPr>
          <a:xfrm>
            <a:off x="6604290" y="4966506"/>
            <a:ext cx="4553310" cy="59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7"/>
          <p:cNvSpPr txBox="1"/>
          <p:nvPr/>
        </p:nvSpPr>
        <p:spPr>
          <a:xfrm>
            <a:off x="9445083" y="2743200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63" name="Google Shape;63;p7"/>
          <p:cNvSpPr txBox="1"/>
          <p:nvPr/>
        </p:nvSpPr>
        <p:spPr>
          <a:xfrm>
            <a:off x="5794917" y="4308646"/>
            <a:ext cx="60216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dirty="0">
                <a:solidFill>
                  <a:srgbClr val="31BA78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03</a:t>
            </a:r>
            <a:endParaRPr dirty="0"/>
          </a:p>
        </p:txBody>
      </p:sp>
      <p:sp>
        <p:nvSpPr>
          <p:cNvPr id="64" name="Google Shape;64;p7"/>
          <p:cNvSpPr txBox="1">
            <a:spLocks noGrp="1"/>
          </p:cNvSpPr>
          <p:nvPr>
            <p:ph type="body" idx="6"/>
          </p:nvPr>
        </p:nvSpPr>
        <p:spPr>
          <a:xfrm>
            <a:off x="6604290" y="1389000"/>
            <a:ext cx="4553310" cy="59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7"/>
          <p:cNvSpPr txBox="1"/>
          <p:nvPr/>
        </p:nvSpPr>
        <p:spPr>
          <a:xfrm>
            <a:off x="5794917" y="2473484"/>
            <a:ext cx="60216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dirty="0">
                <a:solidFill>
                  <a:srgbClr val="31BA78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02</a:t>
            </a:r>
            <a:endParaRPr dirty="0"/>
          </a:p>
        </p:txBody>
      </p:sp>
      <p:sp>
        <p:nvSpPr>
          <p:cNvPr id="66" name="Google Shape;66;p7"/>
          <p:cNvSpPr txBox="1">
            <a:spLocks noGrp="1"/>
          </p:cNvSpPr>
          <p:nvPr>
            <p:ph type="body" idx="7"/>
          </p:nvPr>
        </p:nvSpPr>
        <p:spPr>
          <a:xfrm>
            <a:off x="6604290" y="798851"/>
            <a:ext cx="4553310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2400" b="0" i="0">
                <a:solidFill>
                  <a:schemeClr val="accent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7"/>
          <p:cNvSpPr txBox="1"/>
          <p:nvPr/>
        </p:nvSpPr>
        <p:spPr>
          <a:xfrm>
            <a:off x="5794917" y="727682"/>
            <a:ext cx="60216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dirty="0">
                <a:solidFill>
                  <a:srgbClr val="31BA78"/>
                </a:solidFill>
                <a:latin typeface="Work Sans Light"/>
                <a:ea typeface="Work Sans Light"/>
                <a:cs typeface="Work Sans Light"/>
                <a:sym typeface="Work Sans Light"/>
              </a:rPr>
              <a:t>01</a:t>
            </a:r>
            <a:endParaRPr dirty="0"/>
          </a:p>
        </p:txBody>
      </p:sp>
      <p:sp>
        <p:nvSpPr>
          <p:cNvPr id="68" name="Google Shape;68;p7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4186800" cy="13624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694272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act chart">
  <p:cSld name="Contact char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8"/>
          <p:cNvSpPr>
            <a:spLocks noGrp="1"/>
          </p:cNvSpPr>
          <p:nvPr>
            <p:ph type="pic" idx="2"/>
          </p:nvPr>
        </p:nvSpPr>
        <p:spPr>
          <a:xfrm>
            <a:off x="507599" y="1758299"/>
            <a:ext cx="2225660" cy="2522101"/>
          </a:xfrm>
          <a:prstGeom prst="roundRect">
            <a:avLst>
              <a:gd name="adj" fmla="val 1155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108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72" name="Google Shape;72;p8"/>
          <p:cNvSpPr/>
          <p:nvPr/>
        </p:nvSpPr>
        <p:spPr>
          <a:xfrm>
            <a:off x="558350" y="4819650"/>
            <a:ext cx="9841770" cy="2038350"/>
          </a:xfrm>
          <a:custGeom>
            <a:avLst/>
            <a:gdLst/>
            <a:ahLst/>
            <a:cxnLst/>
            <a:rect l="l" t="t" r="r" b="b"/>
            <a:pathLst>
              <a:path w="7285285" h="1530912" extrusionOk="0">
                <a:moveTo>
                  <a:pt x="0" y="0"/>
                </a:moveTo>
                <a:lnTo>
                  <a:pt x="7042398" y="5852"/>
                </a:lnTo>
                <a:cubicBezTo>
                  <a:pt x="7176541" y="5852"/>
                  <a:pt x="7285285" y="114596"/>
                  <a:pt x="7285285" y="248739"/>
                </a:cubicBezTo>
                <a:lnTo>
                  <a:pt x="7284328" y="1530912"/>
                </a:lnTo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cxnSp>
        <p:nvCxnSpPr>
          <p:cNvPr id="73" name="Google Shape;73;p8"/>
          <p:cNvCxnSpPr/>
          <p:nvPr/>
        </p:nvCxnSpPr>
        <p:spPr>
          <a:xfrm>
            <a:off x="3771" y="4819650"/>
            <a:ext cx="554579" cy="0"/>
          </a:xfrm>
          <a:prstGeom prst="straightConnector1">
            <a:avLst/>
          </a:prstGeom>
          <a:noFill/>
          <a:ln w="12700" cap="rnd" cmpd="sng">
            <a:solidFill>
              <a:schemeClr val="dk2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74" name="Google Shape;74;p8"/>
          <p:cNvSpPr txBox="1">
            <a:spLocks noGrp="1"/>
          </p:cNvSpPr>
          <p:nvPr>
            <p:ph type="body" idx="3"/>
          </p:nvPr>
        </p:nvSpPr>
        <p:spPr>
          <a:xfrm>
            <a:off x="507600" y="4481862"/>
            <a:ext cx="2225659" cy="18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8"/>
          <p:cNvSpPr txBox="1">
            <a:spLocks noGrp="1"/>
          </p:cNvSpPr>
          <p:nvPr>
            <p:ph type="body" idx="4"/>
          </p:nvPr>
        </p:nvSpPr>
        <p:spPr>
          <a:xfrm>
            <a:off x="507600" y="4980473"/>
            <a:ext cx="2225660" cy="183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8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7" name="Google Shape;77;p8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78" name="Google Shape;78;p8"/>
          <p:cNvSpPr txBox="1">
            <a:spLocks noGrp="1"/>
          </p:cNvSpPr>
          <p:nvPr>
            <p:ph type="body" idx="5"/>
          </p:nvPr>
        </p:nvSpPr>
        <p:spPr>
          <a:xfrm>
            <a:off x="507599" y="5260553"/>
            <a:ext cx="2225661" cy="406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8"/>
          <p:cNvSpPr>
            <a:spLocks noGrp="1"/>
          </p:cNvSpPr>
          <p:nvPr>
            <p:ph type="pic" idx="6"/>
          </p:nvPr>
        </p:nvSpPr>
        <p:spPr>
          <a:xfrm>
            <a:off x="2964037" y="1758299"/>
            <a:ext cx="2225660" cy="2522101"/>
          </a:xfrm>
          <a:prstGeom prst="roundRect">
            <a:avLst>
              <a:gd name="adj" fmla="val 1155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108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80" name="Google Shape;80;p8"/>
          <p:cNvSpPr txBox="1">
            <a:spLocks noGrp="1"/>
          </p:cNvSpPr>
          <p:nvPr>
            <p:ph type="body" idx="7"/>
          </p:nvPr>
        </p:nvSpPr>
        <p:spPr>
          <a:xfrm>
            <a:off x="2964038" y="4481862"/>
            <a:ext cx="2225659" cy="18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8"/>
          <p:cNvSpPr txBox="1">
            <a:spLocks noGrp="1"/>
          </p:cNvSpPr>
          <p:nvPr>
            <p:ph type="body" idx="8"/>
          </p:nvPr>
        </p:nvSpPr>
        <p:spPr>
          <a:xfrm>
            <a:off x="2964038" y="4980473"/>
            <a:ext cx="2225660" cy="183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8"/>
          <p:cNvSpPr txBox="1">
            <a:spLocks noGrp="1"/>
          </p:cNvSpPr>
          <p:nvPr>
            <p:ph type="body" idx="9"/>
          </p:nvPr>
        </p:nvSpPr>
        <p:spPr>
          <a:xfrm>
            <a:off x="2964037" y="5260553"/>
            <a:ext cx="2225661" cy="406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8"/>
          <p:cNvSpPr>
            <a:spLocks noGrp="1"/>
          </p:cNvSpPr>
          <p:nvPr>
            <p:ph type="pic" idx="13"/>
          </p:nvPr>
        </p:nvSpPr>
        <p:spPr>
          <a:xfrm>
            <a:off x="5420474" y="1758299"/>
            <a:ext cx="2225660" cy="2522101"/>
          </a:xfrm>
          <a:prstGeom prst="roundRect">
            <a:avLst>
              <a:gd name="adj" fmla="val 1155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108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84" name="Google Shape;84;p8"/>
          <p:cNvSpPr txBox="1">
            <a:spLocks noGrp="1"/>
          </p:cNvSpPr>
          <p:nvPr>
            <p:ph type="body" idx="14"/>
          </p:nvPr>
        </p:nvSpPr>
        <p:spPr>
          <a:xfrm>
            <a:off x="5420475" y="4481862"/>
            <a:ext cx="2225659" cy="18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8"/>
          <p:cNvSpPr txBox="1">
            <a:spLocks noGrp="1"/>
          </p:cNvSpPr>
          <p:nvPr>
            <p:ph type="body" idx="15"/>
          </p:nvPr>
        </p:nvSpPr>
        <p:spPr>
          <a:xfrm>
            <a:off x="5420475" y="4980473"/>
            <a:ext cx="2225660" cy="183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8"/>
          <p:cNvSpPr txBox="1">
            <a:spLocks noGrp="1"/>
          </p:cNvSpPr>
          <p:nvPr>
            <p:ph type="body" idx="16"/>
          </p:nvPr>
        </p:nvSpPr>
        <p:spPr>
          <a:xfrm>
            <a:off x="5420474" y="5260553"/>
            <a:ext cx="2225661" cy="406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8"/>
          <p:cNvSpPr>
            <a:spLocks noGrp="1"/>
          </p:cNvSpPr>
          <p:nvPr>
            <p:ph type="pic" idx="17"/>
          </p:nvPr>
        </p:nvSpPr>
        <p:spPr>
          <a:xfrm>
            <a:off x="7876910" y="1758299"/>
            <a:ext cx="2225660" cy="2522101"/>
          </a:xfrm>
          <a:prstGeom prst="roundRect">
            <a:avLst>
              <a:gd name="adj" fmla="val 1155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108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88" name="Google Shape;88;p8"/>
          <p:cNvSpPr txBox="1">
            <a:spLocks noGrp="1"/>
          </p:cNvSpPr>
          <p:nvPr>
            <p:ph type="body" idx="18"/>
          </p:nvPr>
        </p:nvSpPr>
        <p:spPr>
          <a:xfrm>
            <a:off x="7876911" y="4481862"/>
            <a:ext cx="2225659" cy="18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8"/>
          <p:cNvSpPr txBox="1">
            <a:spLocks noGrp="1"/>
          </p:cNvSpPr>
          <p:nvPr>
            <p:ph type="body" idx="19"/>
          </p:nvPr>
        </p:nvSpPr>
        <p:spPr>
          <a:xfrm>
            <a:off x="7876911" y="4980473"/>
            <a:ext cx="2225660" cy="183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0" name="Google Shape;90;p8"/>
          <p:cNvSpPr txBox="1">
            <a:spLocks noGrp="1"/>
          </p:cNvSpPr>
          <p:nvPr>
            <p:ph type="body" idx="20"/>
          </p:nvPr>
        </p:nvSpPr>
        <p:spPr>
          <a:xfrm>
            <a:off x="7876910" y="5260553"/>
            <a:ext cx="2225661" cy="406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26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>
                <a:latin typeface="Work Sans"/>
                <a:ea typeface="Work Sans"/>
                <a:cs typeface="Work Sans"/>
                <a:sym typeface="Work Sans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8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998006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with image">
  <p:cSld name="Divider page with imag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9"/>
          <p:cNvSpPr/>
          <p:nvPr/>
        </p:nvSpPr>
        <p:spPr>
          <a:xfrm>
            <a:off x="0" y="-1"/>
            <a:ext cx="12192000" cy="574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4" name="Google Shape;94;p9"/>
          <p:cNvSpPr/>
          <p:nvPr/>
        </p:nvSpPr>
        <p:spPr>
          <a:xfrm>
            <a:off x="-4356" y="1141413"/>
            <a:ext cx="4657394" cy="3075412"/>
          </a:xfrm>
          <a:custGeom>
            <a:avLst/>
            <a:gdLst/>
            <a:ahLst/>
            <a:cxnLst/>
            <a:rect l="l" t="t" r="r" b="b"/>
            <a:pathLst>
              <a:path w="3516939" h="2322337" extrusionOk="0">
                <a:moveTo>
                  <a:pt x="0" y="0"/>
                </a:moveTo>
                <a:lnTo>
                  <a:pt x="3274052" y="1676"/>
                </a:lnTo>
                <a:cubicBezTo>
                  <a:pt x="3408195" y="1676"/>
                  <a:pt x="3516939" y="110420"/>
                  <a:pt x="3516939" y="244563"/>
                </a:cubicBezTo>
                <a:cubicBezTo>
                  <a:pt x="3515873" y="937154"/>
                  <a:pt x="3514808" y="1629746"/>
                  <a:pt x="3513742" y="2322337"/>
                </a:cubicBezTo>
              </a:path>
            </a:pathLst>
          </a:custGeom>
          <a:noFill/>
          <a:ln w="12700" cap="rnd" cmpd="sng">
            <a:solidFill>
              <a:schemeClr val="lt1"/>
            </a:solidFill>
            <a:prstDash val="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5" name="Google Shape;95;p9"/>
          <p:cNvSpPr/>
          <p:nvPr/>
        </p:nvSpPr>
        <p:spPr>
          <a:xfrm rot="10800000">
            <a:off x="4641887" y="4209255"/>
            <a:ext cx="7558431" cy="689615"/>
          </a:xfrm>
          <a:custGeom>
            <a:avLst/>
            <a:gdLst/>
            <a:ahLst/>
            <a:cxnLst/>
            <a:rect l="l" t="t" r="r" b="b"/>
            <a:pathLst>
              <a:path w="5707601" h="520749" extrusionOk="0">
                <a:moveTo>
                  <a:pt x="0" y="0"/>
                </a:moveTo>
                <a:lnTo>
                  <a:pt x="5459277" y="5852"/>
                </a:lnTo>
                <a:cubicBezTo>
                  <a:pt x="5593420" y="5852"/>
                  <a:pt x="5702164" y="114596"/>
                  <a:pt x="5702164" y="248739"/>
                </a:cubicBezTo>
                <a:lnTo>
                  <a:pt x="5707601" y="520749"/>
                </a:lnTo>
              </a:path>
            </a:pathLst>
          </a:custGeom>
          <a:noFill/>
          <a:ln w="9525" cap="rnd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6" name="Google Shape;96;p9"/>
          <p:cNvSpPr>
            <a:spLocks noGrp="1"/>
          </p:cNvSpPr>
          <p:nvPr>
            <p:ph type="pic" idx="2"/>
          </p:nvPr>
        </p:nvSpPr>
        <p:spPr>
          <a:xfrm>
            <a:off x="5232232" y="507600"/>
            <a:ext cx="6444434" cy="4724400"/>
          </a:xfrm>
          <a:prstGeom prst="roundRect">
            <a:avLst>
              <a:gd name="adj" fmla="val 6529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97" name="Google Shape;97;p9"/>
          <p:cNvSpPr/>
          <p:nvPr/>
        </p:nvSpPr>
        <p:spPr>
          <a:xfrm>
            <a:off x="4562501" y="4096225"/>
            <a:ext cx="169200" cy="169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endParaRPr dirty="0"/>
          </a:p>
        </p:txBody>
      </p:sp>
      <p:sp>
        <p:nvSpPr>
          <p:cNvPr id="98" name="Google Shape;98;p9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99" name="Google Shape;99;p9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00" name="Google Shape;100;p9"/>
          <p:cNvSpPr txBox="1">
            <a:spLocks noGrp="1"/>
          </p:cNvSpPr>
          <p:nvPr>
            <p:ph type="title"/>
          </p:nvPr>
        </p:nvSpPr>
        <p:spPr>
          <a:xfrm>
            <a:off x="507600" y="2543142"/>
            <a:ext cx="3903979" cy="247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435951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page without image">
  <p:cSld name="Divider page without image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0"/>
          <p:cNvSpPr/>
          <p:nvPr/>
        </p:nvSpPr>
        <p:spPr>
          <a:xfrm>
            <a:off x="0" y="-1"/>
            <a:ext cx="12193201" cy="574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31BA78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103" name="Google Shape;10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02799" y="244800"/>
            <a:ext cx="4845818" cy="23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0"/>
          <p:cNvSpPr/>
          <p:nvPr/>
        </p:nvSpPr>
        <p:spPr>
          <a:xfrm>
            <a:off x="-8410" y="1143632"/>
            <a:ext cx="6012811" cy="3073193"/>
          </a:xfrm>
          <a:custGeom>
            <a:avLst/>
            <a:gdLst/>
            <a:ahLst/>
            <a:cxnLst/>
            <a:rect l="l" t="t" r="r" b="b"/>
            <a:pathLst>
              <a:path w="4540455" h="2320661" extrusionOk="0">
                <a:moveTo>
                  <a:pt x="0" y="4435"/>
                </a:moveTo>
                <a:lnTo>
                  <a:pt x="4297568" y="0"/>
                </a:lnTo>
                <a:cubicBezTo>
                  <a:pt x="4431711" y="0"/>
                  <a:pt x="4540455" y="108744"/>
                  <a:pt x="4540455" y="242887"/>
                </a:cubicBezTo>
                <a:cubicBezTo>
                  <a:pt x="4539389" y="935478"/>
                  <a:pt x="4538324" y="1628070"/>
                  <a:pt x="4537258" y="2320661"/>
                </a:cubicBezTo>
              </a:path>
            </a:pathLst>
          </a:custGeom>
          <a:noFill/>
          <a:ln w="12700" cap="rnd" cmpd="sng">
            <a:solidFill>
              <a:schemeClr val="lt1"/>
            </a:solidFill>
            <a:prstDash val="dot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5" name="Google Shape;105;p10"/>
          <p:cNvSpPr/>
          <p:nvPr/>
        </p:nvSpPr>
        <p:spPr>
          <a:xfrm rot="10800000">
            <a:off x="5993251" y="3550661"/>
            <a:ext cx="5708209" cy="2189291"/>
          </a:xfrm>
          <a:custGeom>
            <a:avLst/>
            <a:gdLst/>
            <a:ahLst/>
            <a:cxnLst/>
            <a:rect l="l" t="t" r="r" b="b"/>
            <a:pathLst>
              <a:path w="4310443" h="1653199" extrusionOk="0">
                <a:moveTo>
                  <a:pt x="2003984" y="0"/>
                </a:moveTo>
                <a:cubicBezTo>
                  <a:pt x="2005443" y="743"/>
                  <a:pt x="2004060" y="1441526"/>
                  <a:pt x="2005542" y="1440581"/>
                </a:cubicBezTo>
                <a:cubicBezTo>
                  <a:pt x="2007000" y="1556605"/>
                  <a:pt x="1941981" y="1650455"/>
                  <a:pt x="1816134" y="1652764"/>
                </a:cubicBezTo>
                <a:cubicBezTo>
                  <a:pt x="1818731" y="1653963"/>
                  <a:pt x="182388" y="1652251"/>
                  <a:pt x="182212" y="1652762"/>
                </a:cubicBezTo>
                <a:cubicBezTo>
                  <a:pt x="60337" y="1643971"/>
                  <a:pt x="575" y="1553953"/>
                  <a:pt x="0" y="1454966"/>
                </a:cubicBezTo>
                <a:cubicBezTo>
                  <a:pt x="200" y="1456764"/>
                  <a:pt x="3772" y="817312"/>
                  <a:pt x="3597" y="819621"/>
                </a:cubicBezTo>
                <a:cubicBezTo>
                  <a:pt x="4620" y="706849"/>
                  <a:pt x="78952" y="632285"/>
                  <a:pt x="183558" y="633279"/>
                </a:cubicBezTo>
                <a:lnTo>
                  <a:pt x="4062119" y="640978"/>
                </a:lnTo>
                <a:cubicBezTo>
                  <a:pt x="4196262" y="640978"/>
                  <a:pt x="4305006" y="749722"/>
                  <a:pt x="4305006" y="883865"/>
                </a:cubicBezTo>
                <a:lnTo>
                  <a:pt x="4310443" y="1155875"/>
                </a:lnTo>
              </a:path>
            </a:pathLst>
          </a:custGeom>
          <a:noFill/>
          <a:ln w="9525" cap="rnd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0"/>
          <p:cNvSpPr/>
          <p:nvPr/>
        </p:nvSpPr>
        <p:spPr>
          <a:xfrm>
            <a:off x="5913865" y="4134323"/>
            <a:ext cx="169200" cy="1692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endParaRPr dirty="0"/>
          </a:p>
        </p:txBody>
      </p:sp>
      <p:cxnSp>
        <p:nvCxnSpPr>
          <p:cNvPr id="107" name="Google Shape;107;p10"/>
          <p:cNvCxnSpPr/>
          <p:nvPr/>
        </p:nvCxnSpPr>
        <p:spPr>
          <a:xfrm>
            <a:off x="9047162" y="5741999"/>
            <a:ext cx="0" cy="1116001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8" name="Google Shape;108;p10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09" name="Google Shape;109;p10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10" name="Google Shape;110;p10"/>
          <p:cNvSpPr txBox="1">
            <a:spLocks noGrp="1"/>
          </p:cNvSpPr>
          <p:nvPr>
            <p:ph type="title"/>
          </p:nvPr>
        </p:nvSpPr>
        <p:spPr>
          <a:xfrm>
            <a:off x="507600" y="3351600"/>
            <a:ext cx="4648986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5046940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 chapter page without image">
  <p:cSld name="Sub chapter page without image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1"/>
          <p:cNvSpPr/>
          <p:nvPr/>
        </p:nvSpPr>
        <p:spPr>
          <a:xfrm>
            <a:off x="0" y="-1"/>
            <a:ext cx="12193201" cy="5742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F7F7F7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13" name="Google Shape;113;p11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14" name="Google Shape;114;p11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pic>
        <p:nvPicPr>
          <p:cNvPr id="115" name="Google Shape;115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027199" y="320400"/>
            <a:ext cx="4838400" cy="513048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1"/>
          <p:cNvSpPr txBox="1">
            <a:spLocks noGrp="1"/>
          </p:cNvSpPr>
          <p:nvPr>
            <p:ph type="title"/>
          </p:nvPr>
        </p:nvSpPr>
        <p:spPr>
          <a:xfrm>
            <a:off x="507600" y="3351600"/>
            <a:ext cx="4614658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221820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chart">
  <p:cSld name="Image chart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574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19" name="Google Shape;119;p12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20" name="Google Shape;120;p12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21" name="Google Shape;121;p12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30196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two columns">
  <p:cSld name="Content with two columns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9" name="Google Shape;129;p14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0" name="Google Shape;130;p14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31" name="Google Shape;131;p14"/>
          <p:cNvSpPr txBox="1">
            <a:spLocks noGrp="1"/>
          </p:cNvSpPr>
          <p:nvPr>
            <p:ph type="body" idx="2"/>
          </p:nvPr>
        </p:nvSpPr>
        <p:spPr>
          <a:xfrm>
            <a:off x="507599" y="1806499"/>
            <a:ext cx="5440399" cy="3955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14"/>
          <p:cNvSpPr>
            <a:spLocks noGrp="1"/>
          </p:cNvSpPr>
          <p:nvPr>
            <p:ph type="pic" idx="3"/>
          </p:nvPr>
        </p:nvSpPr>
        <p:spPr>
          <a:xfrm>
            <a:off x="6244001" y="1781008"/>
            <a:ext cx="5440399" cy="2329200"/>
          </a:xfrm>
          <a:prstGeom prst="roundRect">
            <a:avLst>
              <a:gd name="adj" fmla="val 1081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33" name="Google Shape;133;p14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4"/>
          <p:cNvSpPr txBox="1">
            <a:spLocks noGrp="1"/>
          </p:cNvSpPr>
          <p:nvPr>
            <p:ph type="body" idx="4"/>
          </p:nvPr>
        </p:nvSpPr>
        <p:spPr>
          <a:xfrm>
            <a:off x="6244000" y="4494518"/>
            <a:ext cx="5440399" cy="1267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15446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three columns">
  <p:cSld name="Content with three columns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5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15"/>
          <p:cNvSpPr>
            <a:spLocks noGrp="1"/>
          </p:cNvSpPr>
          <p:nvPr>
            <p:ph type="pic" idx="2"/>
          </p:nvPr>
        </p:nvSpPr>
        <p:spPr>
          <a:xfrm>
            <a:off x="8195158" y="1806498"/>
            <a:ext cx="3489242" cy="3401999"/>
          </a:xfrm>
          <a:prstGeom prst="roundRect">
            <a:avLst>
              <a:gd name="adj" fmla="val 1081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38" name="Google Shape;138;p15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9" name="Google Shape;139;p15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40" name="Google Shape;140;p15"/>
          <p:cNvSpPr txBox="1">
            <a:spLocks noGrp="1"/>
          </p:cNvSpPr>
          <p:nvPr>
            <p:ph type="body" idx="3"/>
          </p:nvPr>
        </p:nvSpPr>
        <p:spPr>
          <a:xfrm>
            <a:off x="507600" y="1806498"/>
            <a:ext cx="7349467" cy="4092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 b="0" i="0"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1" name="Google Shape;141;p15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690322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 line heading with image">
  <p:cSld name="Multi line heading with image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6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797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4" name="Google Shape;144;p16"/>
          <p:cNvSpPr/>
          <p:nvPr/>
        </p:nvSpPr>
        <p:spPr>
          <a:xfrm rot="-5400000" flipH="1">
            <a:off x="7706974" y="151980"/>
            <a:ext cx="2374609" cy="6565841"/>
          </a:xfrm>
          <a:custGeom>
            <a:avLst/>
            <a:gdLst/>
            <a:ahLst/>
            <a:cxnLst/>
            <a:rect l="l" t="t" r="r" b="b"/>
            <a:pathLst>
              <a:path w="1406040" h="4931305" extrusionOk="0">
                <a:moveTo>
                  <a:pt x="0" y="0"/>
                </a:moveTo>
                <a:lnTo>
                  <a:pt x="1163153" y="2811"/>
                </a:lnTo>
                <a:cubicBezTo>
                  <a:pt x="1297296" y="2811"/>
                  <a:pt x="1406040" y="111555"/>
                  <a:pt x="1406040" y="245698"/>
                </a:cubicBezTo>
                <a:cubicBezTo>
                  <a:pt x="1405721" y="673089"/>
                  <a:pt x="1402407" y="4503914"/>
                  <a:pt x="1402088" y="4931305"/>
                </a:cubicBezTo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cxnSp>
        <p:nvCxnSpPr>
          <p:cNvPr id="145" name="Google Shape;145;p16"/>
          <p:cNvCxnSpPr>
            <a:endCxn id="146" idx="0"/>
          </p:cNvCxnSpPr>
          <p:nvPr/>
        </p:nvCxnSpPr>
        <p:spPr>
          <a:xfrm>
            <a:off x="5616671" y="-38"/>
            <a:ext cx="0" cy="2099700"/>
          </a:xfrm>
          <a:prstGeom prst="straightConnector1">
            <a:avLst/>
          </a:prstGeom>
          <a:noFill/>
          <a:ln w="12700" cap="rnd" cmpd="sng">
            <a:solidFill>
              <a:schemeClr val="dk2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146" name="Google Shape;146;p16"/>
          <p:cNvSpPr/>
          <p:nvPr/>
        </p:nvSpPr>
        <p:spPr>
          <a:xfrm>
            <a:off x="5532071" y="2099662"/>
            <a:ext cx="169200" cy="16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endParaRPr dirty="0"/>
          </a:p>
        </p:txBody>
      </p:sp>
      <p:sp>
        <p:nvSpPr>
          <p:cNvPr id="147" name="Google Shape;147;p16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8" name="Google Shape;148;p16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49" name="Google Shape;149;p16"/>
          <p:cNvSpPr>
            <a:spLocks noGrp="1"/>
          </p:cNvSpPr>
          <p:nvPr>
            <p:ph type="pic" idx="2"/>
          </p:nvPr>
        </p:nvSpPr>
        <p:spPr>
          <a:xfrm>
            <a:off x="6192000" y="1332000"/>
            <a:ext cx="5493600" cy="4012789"/>
          </a:xfrm>
          <a:prstGeom prst="roundRect">
            <a:avLst>
              <a:gd name="adj" fmla="val 10813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0" tIns="540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accent3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50" name="Google Shape;150;p16"/>
          <p:cNvSpPr txBox="1">
            <a:spLocks noGrp="1"/>
          </p:cNvSpPr>
          <p:nvPr>
            <p:ph type="body" idx="3"/>
          </p:nvPr>
        </p:nvSpPr>
        <p:spPr>
          <a:xfrm>
            <a:off x="507600" y="2753658"/>
            <a:ext cx="4186291" cy="1504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1" name="Google Shape;151;p16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4186291" cy="1952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4247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4063153"/>
            <a:ext cx="3840162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131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A84F60-8CCB-8245-AC10-2749636B6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348A4B9-FB3C-E04B-B0B0-380A6D99F5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A206AF-6ADC-1B45-ABE2-345C48B44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E29DE2F-5411-3B49-9741-465C60CA9540}"/>
              </a:ext>
            </a:extLst>
          </p:cNvPr>
          <p:cNvGrpSpPr/>
          <p:nvPr userDrawn="1"/>
        </p:nvGrpSpPr>
        <p:grpSpPr>
          <a:xfrm rot="54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34D3DD-0B22-E34D-9C52-E89913F7223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3C3644-D795-E444-A577-9E99E2064472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17AD3A9-946C-394D-962D-CF8C98135DB3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39B94DB-EFA2-6F4A-ADD5-890D9FA3C536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98E58E5-EA95-F447-B5E5-9F14977440E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58057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 line heading with icons">
  <p:cSld name="Multi line heading with icons">
    <p:bg>
      <p:bgPr>
        <a:solidFill>
          <a:schemeClr val="lt1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4" name="Google Shape;154;p17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55" name="Google Shape;155;p17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56" name="Google Shape;156;p17"/>
          <p:cNvSpPr>
            <a:spLocks noGrp="1"/>
          </p:cNvSpPr>
          <p:nvPr>
            <p:ph type="pic" idx="2"/>
          </p:nvPr>
        </p:nvSpPr>
        <p:spPr>
          <a:xfrm>
            <a:off x="6192000" y="1144800"/>
            <a:ext cx="7560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32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accent3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57" name="Google Shape;157;p17"/>
          <p:cNvSpPr>
            <a:spLocks noGrp="1"/>
          </p:cNvSpPr>
          <p:nvPr>
            <p:ph type="pic" idx="3"/>
          </p:nvPr>
        </p:nvSpPr>
        <p:spPr>
          <a:xfrm>
            <a:off x="6192000" y="5004000"/>
            <a:ext cx="7560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32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accent3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58" name="Google Shape;158;p17"/>
          <p:cNvSpPr>
            <a:spLocks noGrp="1"/>
          </p:cNvSpPr>
          <p:nvPr>
            <p:ph type="pic" idx="4"/>
          </p:nvPr>
        </p:nvSpPr>
        <p:spPr>
          <a:xfrm>
            <a:off x="6192000" y="2109600"/>
            <a:ext cx="7560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32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accent3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59" name="Google Shape;159;p17"/>
          <p:cNvSpPr>
            <a:spLocks noGrp="1"/>
          </p:cNvSpPr>
          <p:nvPr>
            <p:ph type="pic" idx="5"/>
          </p:nvPr>
        </p:nvSpPr>
        <p:spPr>
          <a:xfrm>
            <a:off x="6192000" y="3074400"/>
            <a:ext cx="7560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32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accent3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60" name="Google Shape;160;p17"/>
          <p:cNvSpPr>
            <a:spLocks noGrp="1"/>
          </p:cNvSpPr>
          <p:nvPr>
            <p:ph type="pic" idx="6"/>
          </p:nvPr>
        </p:nvSpPr>
        <p:spPr>
          <a:xfrm>
            <a:off x="6192000" y="4039200"/>
            <a:ext cx="756000" cy="7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32000" rIns="0" bIns="0" anchor="ctr" anchorCtr="1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Arial"/>
              <a:buNone/>
              <a:defRPr sz="700" b="0" i="0" u="none" strike="noStrike" cap="none">
                <a:solidFill>
                  <a:schemeClr val="accent3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61" name="Google Shape;161;p17"/>
          <p:cNvSpPr txBox="1">
            <a:spLocks noGrp="1"/>
          </p:cNvSpPr>
          <p:nvPr>
            <p:ph type="body" idx="7"/>
          </p:nvPr>
        </p:nvSpPr>
        <p:spPr>
          <a:xfrm>
            <a:off x="7138800" y="1195200"/>
            <a:ext cx="3600000" cy="17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2" name="Google Shape;162;p17"/>
          <p:cNvSpPr txBox="1">
            <a:spLocks noGrp="1"/>
          </p:cNvSpPr>
          <p:nvPr>
            <p:ph type="body" idx="8"/>
          </p:nvPr>
        </p:nvSpPr>
        <p:spPr>
          <a:xfrm>
            <a:off x="7138800" y="5058000"/>
            <a:ext cx="3600000" cy="17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3" name="Google Shape;163;p17"/>
          <p:cNvSpPr txBox="1">
            <a:spLocks noGrp="1"/>
          </p:cNvSpPr>
          <p:nvPr>
            <p:ph type="body" idx="9"/>
          </p:nvPr>
        </p:nvSpPr>
        <p:spPr>
          <a:xfrm>
            <a:off x="7138800" y="2160900"/>
            <a:ext cx="3600000" cy="17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4" name="Google Shape;164;p17"/>
          <p:cNvSpPr txBox="1">
            <a:spLocks noGrp="1"/>
          </p:cNvSpPr>
          <p:nvPr>
            <p:ph type="body" idx="13"/>
          </p:nvPr>
        </p:nvSpPr>
        <p:spPr>
          <a:xfrm>
            <a:off x="7138800" y="3126600"/>
            <a:ext cx="3600000" cy="17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17"/>
          <p:cNvSpPr txBox="1">
            <a:spLocks noGrp="1"/>
          </p:cNvSpPr>
          <p:nvPr>
            <p:ph type="body" idx="14"/>
          </p:nvPr>
        </p:nvSpPr>
        <p:spPr>
          <a:xfrm>
            <a:off x="7138800" y="4092300"/>
            <a:ext cx="3600000" cy="174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6" name="Google Shape;166;p17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4186291" cy="1952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7"/>
          <p:cNvSpPr txBox="1">
            <a:spLocks noGrp="1"/>
          </p:cNvSpPr>
          <p:nvPr>
            <p:ph type="body" idx="15"/>
          </p:nvPr>
        </p:nvSpPr>
        <p:spPr>
          <a:xfrm>
            <a:off x="507600" y="2753658"/>
            <a:ext cx="4186291" cy="1504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02898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ulti line heading with diagrams">
  <p:cSld name="Multi line heading with diagrams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8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0" name="Google Shape;170;p18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1" name="Google Shape;171;p18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72" name="Google Shape;172;p18"/>
          <p:cNvSpPr txBox="1">
            <a:spLocks noGrp="1"/>
          </p:cNvSpPr>
          <p:nvPr>
            <p:ph type="body" idx="2"/>
          </p:nvPr>
        </p:nvSpPr>
        <p:spPr>
          <a:xfrm>
            <a:off x="507600" y="2753658"/>
            <a:ext cx="4186291" cy="1504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18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4186291" cy="19528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1459892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 with one column">
  <p:cSld name="1_Content with one column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 txBox="1">
            <a:spLocks noGrp="1"/>
          </p:cNvSpPr>
          <p:nvPr>
            <p:ph type="body" idx="1"/>
          </p:nvPr>
        </p:nvSpPr>
        <p:spPr>
          <a:xfrm>
            <a:off x="507600" y="507600"/>
            <a:ext cx="11176800" cy="2562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1440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800" cap="none">
                <a:solidFill>
                  <a:schemeClr val="accent1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marL="914400" lvl="1" indent="-30403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88"/>
              <a:buChar char="o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20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6" name="Google Shape;186;p20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lvl="0" indent="0" algn="l">
              <a:spcBef>
                <a:spcPts val="0"/>
              </a:spcBef>
              <a:buNone/>
              <a:defRPr/>
            </a:lvl1pPr>
            <a:lvl2pPr marL="0" lvl="1" indent="0" algn="l">
              <a:spcBef>
                <a:spcPts val="0"/>
              </a:spcBef>
              <a:buNone/>
              <a:defRPr/>
            </a:lvl2pPr>
            <a:lvl3pPr marL="0" lvl="2" indent="0" algn="l">
              <a:spcBef>
                <a:spcPts val="0"/>
              </a:spcBef>
              <a:buNone/>
              <a:defRPr/>
            </a:lvl3pPr>
            <a:lvl4pPr marL="0" lvl="3" indent="0" algn="l">
              <a:spcBef>
                <a:spcPts val="0"/>
              </a:spcBef>
              <a:buNone/>
              <a:defRPr/>
            </a:lvl4pPr>
            <a:lvl5pPr marL="0" lvl="4" indent="0" algn="l">
              <a:spcBef>
                <a:spcPts val="0"/>
              </a:spcBef>
              <a:buNone/>
              <a:defRPr/>
            </a:lvl5pPr>
            <a:lvl6pPr marL="0" lvl="5" indent="0" algn="l">
              <a:spcBef>
                <a:spcPts val="0"/>
              </a:spcBef>
              <a:buNone/>
              <a:defRPr/>
            </a:lvl6pPr>
            <a:lvl7pPr marL="0" lvl="6" indent="0" algn="l">
              <a:spcBef>
                <a:spcPts val="0"/>
              </a:spcBef>
              <a:buNone/>
              <a:defRPr/>
            </a:lvl7pPr>
            <a:lvl8pPr marL="0" lvl="7" indent="0" algn="l">
              <a:spcBef>
                <a:spcPts val="0"/>
              </a:spcBef>
              <a:buNone/>
              <a:defRPr/>
            </a:lvl8pPr>
            <a:lvl9pPr marL="0" lvl="8" indent="0" algn="l">
              <a:spcBef>
                <a:spcPts val="0"/>
              </a:spcBef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sp>
        <p:nvSpPr>
          <p:cNvPr id="187" name="Google Shape;187;p20"/>
          <p:cNvSpPr txBox="1">
            <a:spLocks noGrp="1"/>
          </p:cNvSpPr>
          <p:nvPr>
            <p:ph type="body" idx="2"/>
          </p:nvPr>
        </p:nvSpPr>
        <p:spPr>
          <a:xfrm>
            <a:off x="507600" y="1834421"/>
            <a:ext cx="9288000" cy="590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1800" b="0" i="0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lvl="1" indent="-29146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90"/>
              <a:buChar char="o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lvl="2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−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lvl="3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2286000" lvl="4" indent="-3238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0" i="0"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20"/>
          <p:cNvSpPr txBox="1"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912586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1"/>
          <p:cNvSpPr txBox="1">
            <a:spLocks noGrp="1"/>
          </p:cNvSpPr>
          <p:nvPr>
            <p:ph type="title"/>
          </p:nvPr>
        </p:nvSpPr>
        <p:spPr>
          <a:xfrm>
            <a:off x="1166195" y="457201"/>
            <a:ext cx="10621500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21"/>
          <p:cNvSpPr txBox="1">
            <a:spLocks noGrp="1"/>
          </p:cNvSpPr>
          <p:nvPr>
            <p:ph type="dt" idx="10"/>
          </p:nvPr>
        </p:nvSpPr>
        <p:spPr>
          <a:xfrm>
            <a:off x="1166192" y="6356352"/>
            <a:ext cx="2415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>
            <a:endParaRPr dirty="0"/>
          </a:p>
        </p:txBody>
      </p:sp>
      <p:sp>
        <p:nvSpPr>
          <p:cNvPr id="192" name="Google Shape;192;p21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3852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3"/>
          <p:cNvSpPr txBox="1">
            <a:spLocks noGrp="1"/>
          </p:cNvSpPr>
          <p:nvPr>
            <p:ph type="title"/>
          </p:nvPr>
        </p:nvSpPr>
        <p:spPr>
          <a:xfrm>
            <a:off x="1166193" y="573035"/>
            <a:ext cx="10187700" cy="52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noAutofit/>
          </a:bodyPr>
          <a:lstStyle>
            <a:lvl1pPr lvl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1" name="Google Shape;201;p23"/>
          <p:cNvSpPr txBox="1">
            <a:spLocks noGrp="1"/>
          </p:cNvSpPr>
          <p:nvPr>
            <p:ph type="dt" idx="10"/>
          </p:nvPr>
        </p:nvSpPr>
        <p:spPr>
          <a:xfrm>
            <a:off x="1166192" y="6356352"/>
            <a:ext cx="2415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>
            <a:endParaRPr dirty="0"/>
          </a:p>
        </p:txBody>
      </p:sp>
      <p:sp>
        <p:nvSpPr>
          <p:cNvPr id="202" name="Google Shape;202;p2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3" name="Google Shape;203;p23"/>
          <p:cNvSpPr>
            <a:spLocks noGrp="1"/>
          </p:cNvSpPr>
          <p:nvPr>
            <p:ph type="sldNum" idx="12"/>
          </p:nvPr>
        </p:nvSpPr>
        <p:spPr>
          <a:xfrm>
            <a:off x="11589132" y="6408039"/>
            <a:ext cx="255900" cy="255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1pPr>
            <a:lvl2pPr marL="0" lvl="1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2pPr>
            <a:lvl3pPr marL="0" lvl="2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3pPr>
            <a:lvl4pPr marL="0" lvl="3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4pPr>
            <a:lvl5pPr marL="0" lvl="4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5pPr>
            <a:lvl6pPr marL="0" lvl="5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6pPr>
            <a:lvl7pPr marL="0" lvl="6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7pPr>
            <a:lvl8pPr marL="0" lvl="7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8pPr>
            <a:lvl9pPr marL="0" lvl="8" indent="0" algn="ctr" rtl="0"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7999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 | Infinity Image">
  <p:cSld name="2_Title Slide | Infinity Image">
    <p:bg>
      <p:bgPr>
        <a:solidFill>
          <a:srgbClr val="0C322C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731838" y="2957920"/>
            <a:ext cx="6356400" cy="13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800"/>
              <a:buNone/>
              <a:defRPr sz="4800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marL="914400" lvl="1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4" name="Google Shape;224;p26"/>
          <p:cNvSpPr txBox="1">
            <a:spLocks noGrp="1"/>
          </p:cNvSpPr>
          <p:nvPr>
            <p:ph type="body" idx="2"/>
          </p:nvPr>
        </p:nvSpPr>
        <p:spPr>
          <a:xfrm>
            <a:off x="731838" y="1518450"/>
            <a:ext cx="4695900" cy="1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000"/>
              <a:buNone/>
              <a:defRPr sz="1000" cap="none">
                <a:solidFill>
                  <a:schemeClr val="accen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marL="914400" lvl="1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26"/>
          <p:cNvSpPr txBox="1">
            <a:spLocks noGrp="1"/>
          </p:cNvSpPr>
          <p:nvPr>
            <p:ph type="body" idx="3"/>
          </p:nvPr>
        </p:nvSpPr>
        <p:spPr>
          <a:xfrm>
            <a:off x="7969250" y="2975414"/>
            <a:ext cx="3740700" cy="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>
            <a:lvl1pPr marL="457200" lvl="0" indent="-2286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1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1pPr>
            <a:lvl2pPr marL="914400" lvl="1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o"/>
              <a:defRPr/>
            </a:lvl2pPr>
            <a:lvl3pPr marL="137160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−"/>
              <a:defRPr/>
            </a:lvl3pPr>
            <a:lvl4pPr marL="1828800" lvl="3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6" name="Google Shape;22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7893" y="602984"/>
            <a:ext cx="2585357" cy="665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6" descr="Shape&#10;&#10;Description automatically generated with medium confidenc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495" y="6118289"/>
            <a:ext cx="1064079" cy="3546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272709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one-line subtitle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 Light" panose="020B0303030202060203" pitchFamily="34" charset="0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HPE Confidential | Shared Under Mutual NDA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1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74FFC-D14F-BE4C-A0AA-5BDEC9906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11915-D9C5-C442-9808-265987AF8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135544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8439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439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439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87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Dark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863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D48DF-D540-0748-A77F-8A417C48F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AB5C6AEC-61D0-1944-B166-4CB1178E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E3CCCA8A-97A8-EA40-BEAA-C515C96D14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8ABC229A-2235-234C-806B-3587ACF1F6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8051A4E-A92E-B84C-8D80-9BC30C163F0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C56CD0-5D8A-D648-B94A-70B22A6F584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B0C295-DB47-374E-8D56-FD0A77462E95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B32121-66AA-3443-A9FB-20B804FF8FC1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09745DA-08BE-B54A-8F35-E65AE6E4F493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79411FF-0947-9149-A3E3-68ABB6663B3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89089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DE7DF4-80FB-44F1-84C8-232D48CE018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C116200C-623E-4E13-B86C-8357D65B6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856AED84-0D83-4550-A8C7-8CF1C4D3EA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412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</p:spPr>
        <p:txBody>
          <a:bodyPr rIns="1828800" anchor="ctr"/>
          <a:lstStyle>
            <a:lvl1pPr marL="0" indent="0" algn="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39" y="2743510"/>
            <a:ext cx="5923811" cy="1485280"/>
          </a:xfrm>
        </p:spPr>
        <p:txBody>
          <a:bodyPr lIns="91440" tIns="91440" rIns="91440" bIns="91440" anchor="t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  <a:br>
              <a:rPr lang="en-US" dirty="0"/>
            </a:br>
            <a:r>
              <a:rPr lang="en-US" dirty="0"/>
              <a:t>or big idea 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92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04950"/>
            <a:ext cx="12192000" cy="32956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92101" y="2686713"/>
            <a:ext cx="8522208" cy="499365"/>
          </a:xfrm>
        </p:spPr>
        <p:txBody>
          <a:bodyPr lIns="91440" tIns="91440" rIns="91440" bIns="91440" anchor="b" anchorCtr="0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2100" y="3413925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89E88-AA0C-49B4-9BC1-610AE2FDBE94}"/>
              </a:ext>
            </a:extLst>
          </p:cNvPr>
          <p:cNvSpPr/>
          <p:nvPr userDrawn="1"/>
        </p:nvSpPr>
        <p:spPr>
          <a:xfrm>
            <a:off x="381000" y="325863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4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4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6270877" y="3314045"/>
            <a:ext cx="5532325" cy="257083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/>
            </a:solidFill>
            <a:miter lim="800000"/>
          </a:ln>
        </p:spPr>
        <p:txBody>
          <a:bodyPr vert="horz" wrap="square" lIns="182880" tIns="182880" rIns="182880" bIns="182880" rtlCol="0">
            <a:noAutofit/>
          </a:bodyPr>
          <a:lstStyle/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use a section divider image that relates well with the subject of your presentation.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To change your section image, go to [View] -&gt; [Slide Master] to delete and insert a new image.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A collection of images specifically formatted for use as PPT title slides can be found </a:t>
            </a:r>
            <a:r>
              <a:rPr lang="en-US" sz="1500" dirty="0">
                <a:latin typeface="MetricHPE" panose="020B0503030202060203" pitchFamily="34" charset="0"/>
                <a:hlinkClick r:id="rId5"/>
              </a:rPr>
              <a:t>here</a:t>
            </a:r>
            <a:r>
              <a:rPr lang="en-US" sz="1500" dirty="0">
                <a:latin typeface="MetricHPE" panose="020B0503030202060203" pitchFamily="34" charset="0"/>
              </a:rPr>
              <a:t> in the HPE Brand Library, and cropped to fit.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latin typeface="MetricHPE" panose="020B0503030202060203" pitchFamily="34" charset="0"/>
              </a:rPr>
              <a:t>Please delete this box in the Slide Master after you update your title image.</a:t>
            </a:r>
          </a:p>
          <a:p>
            <a:pPr>
              <a:lnSpc>
                <a:spcPct val="90000"/>
              </a:lnSpc>
            </a:pPr>
            <a:endParaRPr lang="en-US" sz="1500" dirty="0" err="1">
              <a:solidFill>
                <a:schemeClr val="bg1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55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18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E5726B-4E9B-428F-B8BF-52038F1B0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B607F37-173B-4A34-95FA-297523FEF6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72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Turquois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32D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C54A16-447D-4A74-9122-F46E4BC750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67728E-6D0A-492B-89E6-39E2244625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724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Orang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CC7B28-F85E-49B0-A5ED-82D39FF68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164B2CD-8FCB-4B30-B00B-A402E5693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5129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84398" y="685800"/>
            <a:ext cx="9106250" cy="3075861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492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6867C9-FAEA-4AB9-9E4F-5E469CDF0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398" y="899032"/>
            <a:ext cx="9148360" cy="2862630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7CBB38-1E71-4985-B7D1-ACBC191C50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</p:spTree>
    <p:extLst>
      <p:ext uri="{BB962C8B-B14F-4D97-AF65-F5344CB8AC3E}">
        <p14:creationId xmlns:p14="http://schemas.microsoft.com/office/powerpoint/2010/main" val="86876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5750" y="999160"/>
            <a:ext cx="11525249" cy="5096839"/>
          </a:xfrm>
        </p:spPr>
        <p:txBody>
          <a:bodyPr lIns="91440" rIns="91440"/>
          <a:lstStyle>
            <a:lvl1pPr>
              <a:buClrTx/>
              <a:defRPr>
                <a:latin typeface="MetricHPE" panose="020B0503030202060203" pitchFamily="34" charset="0"/>
              </a:defRPr>
            </a:lvl1pPr>
            <a:lvl2pPr>
              <a:buClrTx/>
              <a:defRPr>
                <a:latin typeface="MetricHPE" panose="020B0503030202060203" pitchFamily="34" charset="0"/>
              </a:defRPr>
            </a:lvl2pPr>
            <a:lvl3pPr>
              <a:buClrTx/>
              <a:defRPr>
                <a:latin typeface="MetricHPE" panose="020B0503030202060203" pitchFamily="34" charset="0"/>
              </a:defRPr>
            </a:lvl3pPr>
            <a:lvl4pPr>
              <a:buClrTx/>
              <a:defRPr>
                <a:latin typeface="MetricHPE" panose="020B0503030202060203" pitchFamily="34" charset="0"/>
              </a:defRPr>
            </a:lvl4pPr>
            <a:lvl5pPr>
              <a:buClrTx/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753FE-5D9A-4A5E-B0B2-3DAAE2EB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6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9BE9BB7-40AE-D74D-BE56-B7D350CBCB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150894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Font typeface="" panose="020B0604020202020204" pitchFamily="34" charset="0"/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lang="en-US" dirty="0"/>
              <a:t>Click to add one-line subtitle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1746" y="1344281"/>
            <a:ext cx="11529254" cy="4751719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0D9BB8-8D8D-4F83-B418-E1A6910A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8096" y="1733015"/>
            <a:ext cx="11522904" cy="4367541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solidFill>
                  <a:schemeClr val="bg1"/>
                </a:solidFill>
                <a:latin typeface="MetricHPE" panose="020B0503030202060203" pitchFamily="34" charset="0"/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288095" y="1350296"/>
            <a:ext cx="1151413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5C04D0B-D5E2-4F74-B1D6-45E2AEA840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" panose="020B0604020202020204" pitchFamily="34" charset="0"/>
              <a:buNone/>
              <a:defRPr sz="24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9EDB93-5BF6-4D1D-9D5F-0E75F455E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06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8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71AE6212-DACF-49FB-929D-2FA8B00CFD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91D03-EF6B-45A2-9268-5A807C7A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53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8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8"/>
          </p:nvPr>
        </p:nvSpPr>
        <p:spPr>
          <a:xfrm>
            <a:off x="6287008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F818B02-6D3B-4B21-898C-712990E97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26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2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8095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0"/>
          </p:nvPr>
        </p:nvSpPr>
        <p:spPr>
          <a:xfrm>
            <a:off x="6292414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97009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A8584B-E718-4F58-9AF1-BDBF5AD7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04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4"/>
          <p:cNvSpPr>
            <a:spLocks noGrp="1"/>
          </p:cNvSpPr>
          <p:nvPr>
            <p:ph sz="quarter" idx="17"/>
          </p:nvPr>
        </p:nvSpPr>
        <p:spPr>
          <a:xfrm>
            <a:off x="276815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1411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0277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4"/>
          </p:nvPr>
        </p:nvSpPr>
        <p:spPr>
          <a:xfrm>
            <a:off x="6276923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BE367876-B551-4115-B469-74C12D0C1C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4DC083-771D-42FC-A297-31FED015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2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182288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09279-0D09-4109-A953-16A88732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59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90" y="996365"/>
            <a:ext cx="363103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7"/>
          </p:nvPr>
        </p:nvSpPr>
        <p:spPr>
          <a:xfrm>
            <a:off x="282832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18"/>
          </p:nvPr>
        </p:nvSpPr>
        <p:spPr>
          <a:xfrm>
            <a:off x="4233288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14"/>
          <p:cNvSpPr>
            <a:spLocks noGrp="1"/>
          </p:cNvSpPr>
          <p:nvPr>
            <p:ph sz="quarter" idx="22"/>
          </p:nvPr>
        </p:nvSpPr>
        <p:spPr>
          <a:xfrm>
            <a:off x="8182290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EE87AE-0267-4C69-AFD6-F9C64969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2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68685"/>
            <a:ext cx="6635750" cy="6789315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E9BE9BB7-40AE-D74D-BE56-B7D350CBCB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rgbClr val="175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674030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88" y="1365166"/>
            <a:ext cx="3631039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2"/>
          </p:nvPr>
        </p:nvSpPr>
        <p:spPr>
          <a:xfrm>
            <a:off x="8182288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831EBB5-21C4-4F56-9D7F-EDB7844B96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F0ECA-DE60-41FE-A905-507AB710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69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6670" y="1000162"/>
            <a:ext cx="7942930" cy="5095837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553153" y="999674"/>
            <a:ext cx="3257847" cy="5096326"/>
          </a:xfrm>
          <a:noFill/>
          <a:ln w="57150">
            <a:solidFill>
              <a:srgbClr val="32DAC8"/>
            </a:solidFill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FCC12E-6D90-403E-80FA-0F7CB28A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2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13028" y="999674"/>
            <a:ext cx="3797971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722C60-FC76-4A73-9A5C-0D547B64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256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07016" y="999674"/>
            <a:ext cx="3803983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1C1C31-7119-4D9E-8DED-87033B4B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96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1000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561128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6199712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6197180" y="999540"/>
            <a:ext cx="5619836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79D366-784C-495D-8F64-93E8B37F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1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4261194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4252498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1" hasCustomPrompt="1"/>
          </p:nvPr>
        </p:nvSpPr>
        <p:spPr bwMode="ltGray">
          <a:xfrm>
            <a:off x="8141388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8132692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DA0A33-9CC4-4DCC-85C5-5D814DA5F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89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4749" y="521016"/>
            <a:ext cx="6195700" cy="2828660"/>
          </a:xfrm>
        </p:spPr>
        <p:txBody>
          <a:bodyPr anchor="b"/>
          <a:lstStyle>
            <a:lvl1pPr>
              <a:lnSpc>
                <a:spcPct val="85000"/>
              </a:lnSpc>
              <a:defRPr sz="4400"/>
            </a:lvl1pPr>
          </a:lstStyle>
          <a:p>
            <a:r>
              <a:rPr lang="en-US" dirty="0"/>
              <a:t>Click to add thank you message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81000" y="3374136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3442" y="3528820"/>
            <a:ext cx="1151755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Speaker contact information</a:t>
            </a:r>
            <a:endParaRPr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95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latin typeface="MetricHPE Black" panose="020B0A03030202060203" pitchFamily="34" charset="0"/>
              </a:endParaRPr>
            </a:p>
          </p:txBody>
        </p:sp>
      </p:grp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289410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9410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9410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28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83369" y="1228187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99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7427" y="1060591"/>
            <a:ext cx="1142130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161869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07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wo Columns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7CF9425-5972-274D-ABF4-EEC254250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F5E24032-F81C-744B-8878-B00BE5F3C6E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74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F7F09915-946D-DE4A-B72F-F252C91F4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84C9FCD-935B-534B-90DD-DE87D2500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5F88ED82-711E-1A41-BFAD-BCC8CBC63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1DE737F9-6553-3A45-94BB-6DB09998C9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50788C-F366-CC41-B16D-2E2F8ADBF0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5526E9A-E9B8-1E44-BF0C-CE26C0F4606A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3BBBE56-1FAA-3D4A-A973-220FFB6B01AB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5BBE41-C14C-5D4B-A493-BA34D074B82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DD8454A-894A-7244-8662-81513ED895F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DF43E4-85CE-6C4B-B040-B278515D9158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234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 userDrawn="1">
          <p15:clr>
            <a:srgbClr val="5ACBF0"/>
          </p15:clr>
        </p15:guide>
        <p15:guide id="2" pos="3885" userDrawn="1">
          <p15:clr>
            <a:srgbClr val="5ACBF0"/>
          </p15:clr>
        </p15:guide>
      </p15:sldGuideLst>
    </p:ext>
  </p:extLs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676894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21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9122" y="2691855"/>
            <a:ext cx="3566206" cy="795528"/>
          </a:xfrm>
        </p:spPr>
        <p:txBody>
          <a:bodyPr vert="horz" lIns="91440" tIns="91440" rIns="91440" bIns="91440" rtlCol="0" anchor="ctr">
            <a:noAutofit/>
          </a:bodyPr>
          <a:lstStyle>
            <a:lvl1pPr>
              <a:defRPr sz="2400" baseline="0" dirty="0"/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dirty="0"/>
              <a:t>Click to add</a:t>
            </a:r>
            <a:br>
              <a:rPr lang="en-US" dirty="0"/>
            </a:br>
            <a:r>
              <a:rPr lang="en-US" dirty="0"/>
              <a:t>two</a:t>
            </a:r>
            <a:r>
              <a:rPr dirty="0"/>
              <a:t>-line subtitle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980879"/>
            <a:ext cx="3566206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36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aption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2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92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076700" y="0"/>
            <a:ext cx="8115300" cy="6858000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edge-to-edge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  <a:latin typeface="MetricHPE" panose="020B0503030202060203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1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60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</a:t>
            </a:r>
            <a:r>
              <a:rPr lang="en-AU"/>
              <a:t>MONTH 2022</a:t>
            </a:r>
            <a:endParaRPr lang="en-US" dirty="0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78414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4063153"/>
            <a:ext cx="3840162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08489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3968750"/>
            <a:ext cx="12192000" cy="2889250"/>
            <a:chOff x="0" y="3249046"/>
            <a:chExt cx="12192000" cy="359222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6" name="Rectangle 45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9" name="Rectangle 48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0" name="Rectangle 49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1" name="Rectangle 50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2" name="Rectangle 51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3" name="Rectangle 52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4" name="Rectangle 53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5" name="Rectangle 54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7" name="Rectangle 56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8" name="Rectangle 57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9" name="Rectangle 58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1" name="Rectangle 60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</p:grpSp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31838" y="2475302"/>
            <a:ext cx="5101071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4337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1219200"/>
            <a:ext cx="12192000" cy="5638800"/>
            <a:chOff x="0" y="3249046"/>
            <a:chExt cx="12192000" cy="359222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6" name="Rectangle 45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9" name="Rectangle 48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0" name="Rectangle 49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1" name="Rectangle 50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2" name="Rectangle 51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3" name="Rectangle 52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4" name="Rectangle 53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5" name="Rectangle 54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7" name="Rectangle 56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8" name="Rectangle 57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9" name="Rectangle 58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1" name="Rectangle 60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9E3B8F8-BE6C-0B41-8B99-7BFA79BF8F8F}"/>
              </a:ext>
            </a:extLst>
          </p:cNvPr>
          <p:cNvSpPr/>
          <p:nvPr userDrawn="1"/>
        </p:nvSpPr>
        <p:spPr>
          <a:xfrm>
            <a:off x="342458" y="2161402"/>
            <a:ext cx="5101071" cy="20212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31838" y="2953096"/>
            <a:ext cx="5101071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rgbClr val="0C322C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37CF789-A688-AB46-BD7B-3BB15E2BEA4A}"/>
              </a:ext>
            </a:extLst>
          </p:cNvPr>
          <p:cNvSpPr/>
          <p:nvPr userDrawn="1"/>
        </p:nvSpPr>
        <p:spPr>
          <a:xfrm>
            <a:off x="7611847" y="2171048"/>
            <a:ext cx="3848315" cy="145090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31838" y="2419180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2021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806536" y="2436130"/>
            <a:ext cx="3458936" cy="9071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rgbClr val="0C322C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311632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9921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97655" y="1476443"/>
            <a:ext cx="8266248" cy="16850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60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97198" y="460949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97655" y="3168577"/>
            <a:ext cx="4999581" cy="9071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311632"/>
            <a:ext cx="1907339" cy="632632"/>
          </a:xfrm>
          <a:prstGeom prst="rect">
            <a:avLst/>
          </a:prstGeom>
        </p:spPr>
      </p:pic>
      <p:sp>
        <p:nvSpPr>
          <p:cNvPr id="43" name="Picture Placeholder 71">
            <a:extLst>
              <a:ext uri="{FF2B5EF4-FFF2-40B4-BE49-F238E27FC236}">
                <a16:creationId xmlns:a16="http://schemas.microsoft.com/office/drawing/2014/main" id="{7B7AB71B-8FBB-4948-9093-2893EE9E86C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4621427"/>
            <a:ext cx="12192000" cy="2236572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5894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hree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856AF3E-B090-5F45-9D26-46D031177A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839" y="2527171"/>
            <a:ext cx="2959848" cy="3054177"/>
          </a:xfrm>
          <a:solidFill>
            <a:schemeClr val="bg2"/>
          </a:solidFill>
        </p:spPr>
        <p:txBody>
          <a:bodyPr bIns="972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D95CDF08-3C0A-8545-9972-CA8FFF8F4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338" y="2528888"/>
            <a:ext cx="3489325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9734DB7-4573-E54D-99BE-47F24BC6743C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0838" y="2528888"/>
            <a:ext cx="3489325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CF2EF161-0BA0-2E48-8AD5-D36E7673E9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A04627E-F37D-BF44-9D1F-603A7F508A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40D362BD-4BB0-FC4F-971A-AE2F42313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73E471E-1FA7-B940-AB4D-88E101EBC6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F8EBD28-D523-5A40-B1CB-2F02BB96B5E3}"/>
              </a:ext>
            </a:extLst>
          </p:cNvPr>
          <p:cNvGrpSpPr/>
          <p:nvPr userDrawn="1"/>
        </p:nvGrpSpPr>
        <p:grpSpPr>
          <a:xfrm rot="54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B2DD-2466-5D40-BF6C-3DAB7B935B89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B0382D6-CD43-DA42-80AA-BCAC120ACEAE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3285E52-5F07-A642-B78D-E7D00CEA88A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DA49EE8-39FD-1D49-8855-79FF60AC6E4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60DB2C3-15E6-9E4E-AC44-45635000F481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62342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888CB-62E0-A845-B7BF-823C62FCC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7F440-ECFA-D341-BCC1-A12D88EF51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28352514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74FFC-D14F-BE4C-A0AA-5BDEC9906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11915-D9C5-C442-9808-265987AF8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014869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C6BAD-2328-9D41-89E3-0694F49B6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72C1E-783E-0F45-9B02-CE9931629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150834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17C55-8404-6C4A-AF57-53D3DB541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194F4-C81B-604F-ADBC-1A4AB033E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0A5443-FD52-124B-8FEA-8AD908DE8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0447478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7FD07-6F43-9541-8D75-668BA877C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75682-059E-FA45-B40C-50D2B4D474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77FFD7-9EAA-EE4E-9C53-3451E675A2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8A1753-0F2C-D844-98D1-A04CE6DE57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419E1A-DA30-5D4B-BE65-99D6C1F04F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6386897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370C0-9A6E-D047-86C4-CE0B86E1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73472429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464249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4B6C3-7D79-574D-B190-52F9BC87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A8780-F9B4-A04A-AD27-10501E100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03DBE7-E924-A24E-AB3A-00A5B17748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3811917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C4F5F-CE53-B848-8D83-B348501BD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4F8A1-6D4E-ED41-8501-91BEA3B9AB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B8CC4D-47AC-314F-A4CA-41F6C6C0D2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0129397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8DC84-BE73-BF48-A86B-C835C9FB2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A8C7F-43B3-A746-9F1B-58168AAC6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32948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Four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DEE2DA-84D2-6941-8A88-E29564D30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566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9FC0674-D651-4342-A16B-262495BB368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55366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1E574FEA-87A3-684A-91B0-8FCC1CBE51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69991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4AD2305-29FE-4C4A-84B2-BBC5E2FBBEF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904288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2DEDF1B-7DBE-8F40-8A83-8C7EA6CE4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7AB8396F-B144-C54D-BA6D-07FEFFACEF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5" name="Title Placeholder 22">
            <a:extLst>
              <a:ext uri="{FF2B5EF4-FFF2-40B4-BE49-F238E27FC236}">
                <a16:creationId xmlns:a16="http://schemas.microsoft.com/office/drawing/2014/main" id="{EBFD46A8-9883-7C44-9A78-21940658DD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871005AC-5496-CE40-96A2-5FD7E23868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79C4EA-4F41-2A4E-90FD-8C19C47C783E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52C90D2-14D6-E74F-B847-79DD96575917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F1EF5F-0E4E-084C-9B87-A23971104C7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5C00B8B-9975-014A-8D85-65557693E9BB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9C822ED-38B8-DC42-BE76-0AAF30BA4C72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CCACB01-72D3-3842-AD99-9EB854120F0A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6869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  <p15:guide id="3" pos="2083" userDrawn="1">
          <p15:clr>
            <a:srgbClr val="5ACBF0"/>
          </p15:clr>
        </p15:guide>
        <p15:guide id="4" pos="2170" userDrawn="1">
          <p15:clr>
            <a:srgbClr val="5ACBF0"/>
          </p15:clr>
        </p15:guide>
        <p15:guide id="5" pos="5505" userDrawn="1">
          <p15:clr>
            <a:srgbClr val="5ACBF0"/>
          </p15:clr>
        </p15:guide>
        <p15:guide id="6" pos="5609" userDrawn="1">
          <p15:clr>
            <a:srgbClr val="5ACBF0"/>
          </p15:clr>
        </p15:guide>
      </p15:sldGuideLst>
    </p:ext>
  </p:extLs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4586C5-9C3F-9547-9FFE-BE5EE8957B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B11AEF-18F2-144E-A25E-85D707B227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311821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|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7" y="2194089"/>
            <a:ext cx="3490913" cy="8987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Side-by-side Agenda layout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D70FD760-3AF5-1845-8F30-F679CCC65B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EAA18613-A8C9-F645-A452-420108D0E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56250" y="2284209"/>
            <a:ext cx="4695825" cy="32070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+mj-lt"/>
              <a:buAutoNum type="arabicPeriod"/>
              <a:tabLst/>
              <a:defRPr sz="1800" b="0" baseline="0">
                <a:solidFill>
                  <a:schemeClr val="tx1"/>
                </a:solidFill>
                <a:latin typeface="+mn-lt"/>
                <a:cs typeface="Poppins Light" panose="00000400000000000000" pitchFamily="2" charset="0"/>
              </a:defRPr>
            </a:lvl1pPr>
          </a:lstStyle>
          <a:p>
            <a:pPr lvl="0"/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12933AE-9BF7-364A-BA3B-0CBBCB7570B1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4A364FC-B075-F940-AAE3-5FEDEEF42698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5128103-8409-7B40-A616-C80A728C5A32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E9863A6-262D-9840-B063-90128559E1D6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31196DD-6ECB-8E4F-91BD-F3A029342EBE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3802263-82C0-7B40-A526-2ED046EFD5D3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25850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g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544286"/>
            <a:ext cx="7108825" cy="24844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B2268D1-19DC-EF46-AD5A-3EA96AF760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81EEE17-1A6A-B247-B8A5-B462B4B1F9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4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F6BD71-32BC-CB42-874E-1DB181338303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4B675C-898F-4C4D-8CA8-652AB2B99F3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B16719-BE10-A64E-B19B-BE391DFEB849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4B04ACA-F307-7E47-A70A-94B756A52B31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55343-7A2F-884E-956E-95E4B53F863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BE13884-F730-0448-A086-18EFE8CAA9D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987986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A84F60-8CCB-8245-AC10-2749636B6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A206AF-6ADC-1B45-ABE2-345C48B44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7AE321-CE49-ED42-9F99-A205040B0D94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BD60C14-C096-EC49-9FB4-565E3C3444CF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00B45A-E557-3540-A1A6-A0243A2712B0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B31EA0-5B2F-FC42-B939-23B3B1B61EA8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0E63EA0-4ABC-6A48-A232-11A6435B0927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015EE5-E4DD-7E48-84F8-6924C7F778B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511273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A84F60-8CCB-8245-AC10-2749636B60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A206AF-6ADC-1B45-ABE2-345C48B443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E29DE2F-5411-3B49-9741-465C60CA9540}"/>
              </a:ext>
            </a:extLst>
          </p:cNvPr>
          <p:cNvGrpSpPr/>
          <p:nvPr userDrawn="1"/>
        </p:nvGrpSpPr>
        <p:grpSpPr>
          <a:xfrm rot="54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34D3DD-0B22-E34D-9C52-E89913F7223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3C3644-D795-E444-A577-9E99E2064472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17AD3A9-946C-394D-962D-CF8C98135DB3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39B94DB-EFA2-6F4A-ADD5-890D9FA3C536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98E58E5-EA95-F447-B5E5-9F14977440E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5989026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667D48DF-D540-0748-A77F-8A417C48F0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E3CCCA8A-97A8-EA40-BEAA-C515C96D14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8ABC229A-2235-234C-806B-3587ACF1F6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8051A4E-A92E-B84C-8D80-9BC30C163F0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C56CD0-5D8A-D648-B94A-70B22A6F584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7B0C295-DB47-374E-8D56-FD0A77462E95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B32121-66AA-3443-A9FB-20B804FF8FC1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09745DA-08BE-B54A-8F35-E65AE6E4F493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79411FF-0947-9149-A3E3-68ABB6663B3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767648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981609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68685"/>
            <a:ext cx="6635750" cy="6789315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rgbClr val="175D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7106123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wo Columns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7CF9425-5972-274D-ABF4-EEC254250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F5E24032-F81C-744B-8878-B00BE5F3C6E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74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F7F09915-946D-DE4A-B72F-F252C91F4B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384C9FCD-935B-534B-90DD-DE87D2500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5F88ED82-711E-1A41-BFAD-BCC8CBC63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1DE737F9-6553-3A45-94BB-6DB09998C9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50788C-F366-CC41-B16D-2E2F8ADBF0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5526E9A-E9B8-1E44-BF0C-CE26C0F4606A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3BBBE56-1FAA-3D4A-A973-220FFB6B01AB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05BBE41-C14C-5D4B-A493-BA34D074B82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DD8454A-894A-7244-8662-81513ED895F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DF43E4-85CE-6C4B-B040-B278515D9158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29379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</p15:sldGuideLst>
    </p:ext>
  </p:extLs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hree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856AF3E-B090-5F45-9D26-46D031177A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839" y="2527171"/>
            <a:ext cx="2959848" cy="3054177"/>
          </a:xfrm>
          <a:solidFill>
            <a:schemeClr val="bg2"/>
          </a:solidFill>
        </p:spPr>
        <p:txBody>
          <a:bodyPr bIns="972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D95CDF08-3C0A-8545-9972-CA8FFF8F4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338" y="2528888"/>
            <a:ext cx="3489325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9734DB7-4573-E54D-99BE-47F24BC6743C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0838" y="2528888"/>
            <a:ext cx="3489325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CF2EF161-0BA0-2E48-8AD5-D36E7673E9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40D362BD-4BB0-FC4F-971A-AE2F42313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73E471E-1FA7-B940-AB4D-88E101EBC6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F8EBD28-D523-5A40-B1CB-2F02BB96B5E3}"/>
              </a:ext>
            </a:extLst>
          </p:cNvPr>
          <p:cNvGrpSpPr/>
          <p:nvPr userDrawn="1"/>
        </p:nvGrpSpPr>
        <p:grpSpPr>
          <a:xfrm rot="54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B2DD-2466-5D40-BF6C-3DAB7B935B89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B0382D6-CD43-DA42-80AA-BCAC120ACEAE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3285E52-5F07-A642-B78D-E7D00CEA88A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DA49EE8-39FD-1D49-8855-79FF60AC6E4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60DB2C3-15E6-9E4E-AC44-45635000F481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0289486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7A39E62-F70C-A449-8D2A-5459F7ADE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63C02C6-113D-9E4E-BD99-9B84A39544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E28CE95A-0992-0B43-BF72-5C4EB5BADEBF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6755BC6-E198-9946-8204-16650F34D9F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A008C7-DD5B-094B-9EAC-348AAD8C0359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77392C6-93EA-0E4F-9928-FC3365B41C14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5F69D1-816F-684E-9382-EA92549B781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68B9D97-51F8-564F-9429-07B4186168F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7249668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Four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DEE2DA-84D2-6941-8A88-E29564D30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566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9FC0674-D651-4342-A16B-262495BB368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55366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1E574FEA-87A3-684A-91B0-8FCC1CBE51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69991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4AD2305-29FE-4C4A-84B2-BBC5E2FBBEF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904288" y="2528888"/>
            <a:ext cx="2569197" cy="19389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62DEDF1B-7DBE-8F40-8A83-8C7EA6CE4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Title Placeholder 22">
            <a:extLst>
              <a:ext uri="{FF2B5EF4-FFF2-40B4-BE49-F238E27FC236}">
                <a16:creationId xmlns:a16="http://schemas.microsoft.com/office/drawing/2014/main" id="{EBFD46A8-9883-7C44-9A78-21940658DD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871005AC-5496-CE40-96A2-5FD7E23868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79C4EA-4F41-2A4E-90FD-8C19C47C783E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52C90D2-14D6-E74F-B847-79DD96575917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AF1EF5F-0E4E-084C-9B87-A23971104C7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5C00B8B-9975-014A-8D85-65557693E9BB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9C822ED-38B8-DC42-BE76-0AAF30BA4C72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CCACB01-72D3-3842-AD99-9EB854120F0A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594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  <p15:guide id="3" pos="2083">
          <p15:clr>
            <a:srgbClr val="5ACBF0"/>
          </p15:clr>
        </p15:guide>
        <p15:guide id="4" pos="2170">
          <p15:clr>
            <a:srgbClr val="5ACBF0"/>
          </p15:clr>
        </p15:guide>
        <p15:guide id="5" pos="5505">
          <p15:clr>
            <a:srgbClr val="5ACBF0"/>
          </p15:clr>
        </p15:guide>
        <p15:guide id="6" pos="5609">
          <p15:clr>
            <a:srgbClr val="5ACBF0"/>
          </p15:clr>
        </p15:guide>
      </p15:sldGuideLst>
    </p:ext>
  </p:extLs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7A39E62-F70C-A449-8D2A-5459F7ADE8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28CE95A-0992-0B43-BF72-5C4EB5BADEBF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6755BC6-E198-9946-8204-16650F34D9F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3A008C7-DD5B-094B-9EAC-348AAD8C0359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77392C6-93EA-0E4F-9928-FC3365B41C14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75F69D1-816F-684E-9382-EA92549B781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68B9D97-51F8-564F-9429-07B4186168FC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440410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31838" y="4427780"/>
            <a:ext cx="2284412" cy="16976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861238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861238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1238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3143250" y="4427780"/>
            <a:ext cx="2284412" cy="16976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3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272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3272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272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556251" y="4427780"/>
            <a:ext cx="2284412" cy="1697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556251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5685651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5685651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5685651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8" name="Rectangle 37"/>
          <p:cNvSpPr/>
          <p:nvPr userDrawn="1"/>
        </p:nvSpPr>
        <p:spPr>
          <a:xfrm>
            <a:off x="7969250" y="4427780"/>
            <a:ext cx="2284412" cy="16976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969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8098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29" hasCustomPrompt="1"/>
          </p:nvPr>
        </p:nvSpPr>
        <p:spPr>
          <a:xfrm>
            <a:off x="8098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2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8098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4" name="Slide Number Placeholder 5">
            <a:extLst>
              <a:ext uri="{FF2B5EF4-FFF2-40B4-BE49-F238E27FC236}">
                <a16:creationId xmlns:a16="http://schemas.microsoft.com/office/drawing/2014/main" id="{949C644F-0BDF-644F-99DF-183820E03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3" name="Title Placeholder 22">
            <a:extLst>
              <a:ext uri="{FF2B5EF4-FFF2-40B4-BE49-F238E27FC236}">
                <a16:creationId xmlns:a16="http://schemas.microsoft.com/office/drawing/2014/main" id="{D819DAA4-B81B-D048-95D4-65888EC35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9ECA150-7FC3-7B45-A279-815358DB657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B3531A0-673F-C64C-BF8A-A42B2BDBC35A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6D97B87-3190-B747-B95E-593F783F8131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A316659-2791-E848-A7AF-D8164B3CD2B7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D2DA73A-00C5-5A44-8880-D46A97AAF1F7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EEC1A8E-3363-064D-97F0-F7661FC0017B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953126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D771A0-4162-AF42-A7E2-19E42D407FD2}"/>
              </a:ext>
            </a:extLst>
          </p:cNvPr>
          <p:cNvCxnSpPr/>
          <p:nvPr userDrawn="1"/>
        </p:nvCxnSpPr>
        <p:spPr>
          <a:xfrm>
            <a:off x="731838" y="1811002"/>
            <a:ext cx="349091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1811337" y="216693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2166939"/>
            <a:ext cx="1079500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940737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194073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94073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732630" y="3608389"/>
            <a:ext cx="1078707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1838" y="5047164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351647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FE5668-D381-A943-8EB5-CDF43C036E1C}"/>
              </a:ext>
            </a:extLst>
          </p:cNvPr>
          <p:cNvSpPr/>
          <p:nvPr userDrawn="1"/>
        </p:nvSpPr>
        <p:spPr>
          <a:xfrm>
            <a:off x="1811337" y="360838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FDAA05B5-C592-6E42-80FC-2545BFCB34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40737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A9AE1183-D579-174B-9D84-5245C493B7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94073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2379BFFE-E70F-7644-8A23-40284CD467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073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ED51072-C470-564D-A995-C548C57BB592}"/>
              </a:ext>
            </a:extLst>
          </p:cNvPr>
          <p:cNvSpPr/>
          <p:nvPr userDrawn="1"/>
        </p:nvSpPr>
        <p:spPr>
          <a:xfrm>
            <a:off x="1811337" y="5047164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060DFA1A-67F0-6E45-B7CB-0AAE07B6ED2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40737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4A05ED43-E7D0-7248-9C39-A6E15C41D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94073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9D142D52-B588-B242-BEEE-80954D89F4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073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C15D9CA6-2E5A-E04E-8F48-393E3C67483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51647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21C53622-9EFF-7F44-9879-2A2BAA24917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351647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6A0A0D9-4F63-1347-A485-D48CB5FCE08E}"/>
              </a:ext>
            </a:extLst>
          </p:cNvPr>
          <p:cNvSpPr/>
          <p:nvPr userDrawn="1"/>
        </p:nvSpPr>
        <p:spPr>
          <a:xfrm>
            <a:off x="5431647" y="2166939"/>
            <a:ext cx="2411411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Placeholder 5">
            <a:extLst>
              <a:ext uri="{FF2B5EF4-FFF2-40B4-BE49-F238E27FC236}">
                <a16:creationId xmlns:a16="http://schemas.microsoft.com/office/drawing/2014/main" id="{1FE73530-0F23-7C47-B980-CB5D4FC3038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67227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2C20F2BC-7D0A-9C41-A26D-FF2723EDE56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56722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F73FE073-C169-1C42-A33B-4CDA6E8F5BE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56722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ACB98DF-9B1C-FF48-8093-AB8D801C3965}"/>
              </a:ext>
            </a:extLst>
          </p:cNvPr>
          <p:cNvSpPr/>
          <p:nvPr userDrawn="1"/>
        </p:nvSpPr>
        <p:spPr>
          <a:xfrm>
            <a:off x="5431646" y="3608389"/>
            <a:ext cx="2411411" cy="1075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8B803A65-AD20-5F4F-915B-BE35709930A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567227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37DB8250-C63D-8142-BD2B-A6747168987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56722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F55826CD-F145-FC46-A4A8-3209D7BDAAC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56722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4453EF9-715F-C54A-AE6F-44306514D06B}"/>
              </a:ext>
            </a:extLst>
          </p:cNvPr>
          <p:cNvSpPr/>
          <p:nvPr userDrawn="1"/>
        </p:nvSpPr>
        <p:spPr>
          <a:xfrm>
            <a:off x="5431647" y="5048251"/>
            <a:ext cx="2414588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6C0B919D-90D3-3642-AC62-00F989DE823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567227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AA8DAEC8-1BE6-774C-816B-D7F36321B36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56722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id="{2794AB15-E47B-F842-BBE7-B0E71B2EDBF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56722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7" name="Picture Placeholder 2">
            <a:extLst>
              <a:ext uri="{FF2B5EF4-FFF2-40B4-BE49-F238E27FC236}">
                <a16:creationId xmlns:a16="http://schemas.microsoft.com/office/drawing/2014/main" id="{406585DE-F3A7-B74B-9B09-055E0913B231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963194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8" name="Picture Placeholder 2">
            <a:extLst>
              <a:ext uri="{FF2B5EF4-FFF2-40B4-BE49-F238E27FC236}">
                <a16:creationId xmlns:a16="http://schemas.microsoft.com/office/drawing/2014/main" id="{E7003D66-A009-A64D-AA0C-958C7D84D9D3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7963194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9" name="Picture Placeholder 2">
            <a:extLst>
              <a:ext uri="{FF2B5EF4-FFF2-40B4-BE49-F238E27FC236}">
                <a16:creationId xmlns:a16="http://schemas.microsoft.com/office/drawing/2014/main" id="{FC9CD05F-9104-C449-A9F9-677DB214D8E0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963194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12480D7-2AAE-7F4A-965B-ACBEF03C2E1C}"/>
              </a:ext>
            </a:extLst>
          </p:cNvPr>
          <p:cNvSpPr/>
          <p:nvPr userDrawn="1"/>
        </p:nvSpPr>
        <p:spPr>
          <a:xfrm>
            <a:off x="9043194" y="2166939"/>
            <a:ext cx="2411411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 Placeholder 5">
            <a:extLst>
              <a:ext uri="{FF2B5EF4-FFF2-40B4-BE49-F238E27FC236}">
                <a16:creationId xmlns:a16="http://schemas.microsoft.com/office/drawing/2014/main" id="{4144C1EC-C398-AF46-ABB9-6CC05A6F6CE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78774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2" name="Text Placeholder 5">
            <a:extLst>
              <a:ext uri="{FF2B5EF4-FFF2-40B4-BE49-F238E27FC236}">
                <a16:creationId xmlns:a16="http://schemas.microsoft.com/office/drawing/2014/main" id="{0A4E4AA8-E703-4141-B05C-D3D6FA14D85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78774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9D8F0763-AC7D-B94E-97A8-C620D54150B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78774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AD8-56B4-B44A-AED9-0C26D4D98C92}"/>
              </a:ext>
            </a:extLst>
          </p:cNvPr>
          <p:cNvSpPr/>
          <p:nvPr userDrawn="1"/>
        </p:nvSpPr>
        <p:spPr>
          <a:xfrm>
            <a:off x="9043193" y="3608389"/>
            <a:ext cx="2411411" cy="1075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 Placeholder 5">
            <a:extLst>
              <a:ext uri="{FF2B5EF4-FFF2-40B4-BE49-F238E27FC236}">
                <a16:creationId xmlns:a16="http://schemas.microsoft.com/office/drawing/2014/main" id="{2B24786B-9D7C-3E4C-9841-1F71E6F0648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78774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6" name="Text Placeholder 5">
            <a:extLst>
              <a:ext uri="{FF2B5EF4-FFF2-40B4-BE49-F238E27FC236}">
                <a16:creationId xmlns:a16="http://schemas.microsoft.com/office/drawing/2014/main" id="{A8126B9E-F37F-CB4B-9FCC-7A3A2456CFE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178774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7" name="Text Placeholder 5">
            <a:extLst>
              <a:ext uri="{FF2B5EF4-FFF2-40B4-BE49-F238E27FC236}">
                <a16:creationId xmlns:a16="http://schemas.microsoft.com/office/drawing/2014/main" id="{6B5E1E12-48FA-1D42-BC70-AF7FA42006C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178774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1554F88-C795-6248-9F15-4AD3F3EECD20}"/>
              </a:ext>
            </a:extLst>
          </p:cNvPr>
          <p:cNvSpPr/>
          <p:nvPr userDrawn="1"/>
        </p:nvSpPr>
        <p:spPr>
          <a:xfrm>
            <a:off x="9043194" y="5048251"/>
            <a:ext cx="2414588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 Placeholder 5">
            <a:extLst>
              <a:ext uri="{FF2B5EF4-FFF2-40B4-BE49-F238E27FC236}">
                <a16:creationId xmlns:a16="http://schemas.microsoft.com/office/drawing/2014/main" id="{3C4D0961-64E4-7E47-BBE5-C8C8206B672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178774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E51F8781-5EFF-4C44-B3BA-B5D9B665110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178774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81" name="Text Placeholder 5">
            <a:extLst>
              <a:ext uri="{FF2B5EF4-FFF2-40B4-BE49-F238E27FC236}">
                <a16:creationId xmlns:a16="http://schemas.microsoft.com/office/drawing/2014/main" id="{B1D598ED-FF71-5045-81B1-EBB579969EF4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178774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5A1DF-3F53-0B42-BF73-DE55C795DE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792576" y="1682897"/>
            <a:ext cx="1362006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Leadership</a:t>
            </a:r>
            <a:endParaRPr lang="en-US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F5EBE28-D1E8-4E4A-8840-5AA60F92A86C}"/>
              </a:ext>
            </a:extLst>
          </p:cNvPr>
          <p:cNvCxnSpPr>
            <a:cxnSpLocks/>
          </p:cNvCxnSpPr>
          <p:nvPr userDrawn="1"/>
        </p:nvCxnSpPr>
        <p:spPr>
          <a:xfrm>
            <a:off x="4365265" y="1811002"/>
            <a:ext cx="709489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8F30C5BE-16C7-C540-BC7B-360C6B3F5D0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552691" y="1682896"/>
            <a:ext cx="764050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Staff</a:t>
            </a:r>
            <a:endParaRPr lang="en-US" dirty="0"/>
          </a:p>
        </p:txBody>
      </p:sp>
      <p:sp>
        <p:nvSpPr>
          <p:cNvPr id="84" name="Slide Number Placeholder 5">
            <a:extLst>
              <a:ext uri="{FF2B5EF4-FFF2-40B4-BE49-F238E27FC236}">
                <a16:creationId xmlns:a16="http://schemas.microsoft.com/office/drawing/2014/main" id="{8476600C-F1CA-A047-9BD0-B2F3C22CA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7" name="Title Placeholder 22">
            <a:extLst>
              <a:ext uri="{FF2B5EF4-FFF2-40B4-BE49-F238E27FC236}">
                <a16:creationId xmlns:a16="http://schemas.microsoft.com/office/drawing/2014/main" id="{D366AD1F-3B81-7D4A-9502-B18BDFB3FB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DB7C57E-A6B9-174D-AA70-6CE5EEB6165D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41EC47E-2F31-8940-9ED0-777B287D87C5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FA22B02-61F5-B04E-94B0-B5FD6265F5D4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A24F8B3-7A16-9045-A2CD-4862AB03FBBD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2BC5BA13-76FF-7E4A-B402-1BFAB2170FC0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A5BC3DA-E470-9B44-B244-E9F3C8FA0940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7248043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" y="4689475"/>
            <a:ext cx="5556250" cy="2168525"/>
          </a:xfrm>
          <a:prstGeom prst="rect">
            <a:avLst/>
          </a:prstGeom>
          <a:solidFill>
            <a:srgbClr val="30B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175D51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2021 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79045583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 userDrawn="1"/>
        </p:nvSpPr>
        <p:spPr>
          <a:xfrm>
            <a:off x="1" y="4689475"/>
            <a:ext cx="5592726" cy="2168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72072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E88A184D-33F6-7C41-AA71-C8EC8B8D6F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8A0F2B-072F-6E4D-985C-5DEB7871510F}"/>
              </a:ext>
            </a:extLst>
          </p:cNvPr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2021 </a:t>
            </a:r>
          </a:p>
        </p:txBody>
      </p:sp>
      <p:sp>
        <p:nvSpPr>
          <p:cNvPr id="63" name="Picture Placeholder 15">
            <a:extLst>
              <a:ext uri="{FF2B5EF4-FFF2-40B4-BE49-F238E27FC236}">
                <a16:creationId xmlns:a16="http://schemas.microsoft.com/office/drawing/2014/main" id="{9F99AB39-9FBC-4245-A63A-A398A9B371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3138A7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72FD3EB-F020-9940-8638-69B1978F10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5F872BC-0328-B848-AC94-36997AEDEFFD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2DA6DD-ECB8-074E-8601-E6B0DDC8DC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A2DEEF6-1772-184E-B1B4-24417226B923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B74FDD9-529D-C149-A292-A87D341E274A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CE12924-619C-6848-97CF-C7D9E14DBCC6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B2D7B70-8913-A646-BD21-C7822A85CD07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5415326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sub divider.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FDCF5C-86B3-F440-A893-470B69F0D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14D376-7D0D-F54B-A54B-A2161EA74C36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4BC7B6-F0F9-C14D-A791-D1117243008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F25AF68-C4D3-C244-A93B-AC3F3D323B8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8CE747-C46B-E149-B655-6698F061B6A3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1218257-A5D8-BA41-BC14-710D89AE8F8D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41290B9-94EE-AA43-A219-FDCC171A6C35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2724250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sub divider.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7F32885-17BE-BB4C-BC30-A4F388E5ED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B20EB30-CB43-734C-8DF0-DAB944A2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9DCBA6-2AB6-C440-8E88-1FB782E4B7F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89F473-B9AC-7E4C-9A8E-A9A2122935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4A3BF4-F103-0C45-A5B2-DAA83B5C852E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F7BF4F-0E05-A24A-A408-EBB78BEF68BC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3AB792C-FE6C-F745-95E1-DAAE8F15506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AB63EDA-9273-864F-865D-7F36E87027EA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8444161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2C813E8-C658-124C-9153-E30C9CE327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ADC953B-1085-7D4E-8BAF-9520C2CDA52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8BC6A8-0D3D-C448-963A-A211C6C5B8B4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42ADC63-4B7D-3345-BACF-34B283038F0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9A3E77D-70C4-EE48-9C1D-4765F69FAC70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879999E-C896-7C4A-8A5B-E72A99E1C46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E748FD0-B8D6-6946-9DDC-0A0152A8D80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144834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Mi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E18442F-EC75-DC47-A96E-6254B0D4F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52328F1-1C37-0049-BCEA-CF949B09B43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0333F68-F2E8-B04C-B97F-3CB79F4A78B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8711FC-3E65-E54C-9003-C4B34105F3EB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246E9D-D654-0A43-AE6E-DBE782E6EDCB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CB307F5-D582-044A-8833-37D83E22C72C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86395FA-F20E-4B4B-8E13-15D5886585F6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8298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31838" y="4427780"/>
            <a:ext cx="2284412" cy="16976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861238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861238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1238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3143250" y="4427780"/>
            <a:ext cx="2284412" cy="16976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3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272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3272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272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556251" y="4427780"/>
            <a:ext cx="2284412" cy="16976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556251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5685651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5685651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5685651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8" name="Rectangle 37"/>
          <p:cNvSpPr/>
          <p:nvPr userDrawn="1"/>
        </p:nvSpPr>
        <p:spPr>
          <a:xfrm>
            <a:off x="7969250" y="4427780"/>
            <a:ext cx="2284412" cy="169761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969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8098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29" hasCustomPrompt="1"/>
          </p:nvPr>
        </p:nvSpPr>
        <p:spPr>
          <a:xfrm>
            <a:off x="8098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2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8098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4" name="Slide Number Placeholder 5">
            <a:extLst>
              <a:ext uri="{FF2B5EF4-FFF2-40B4-BE49-F238E27FC236}">
                <a16:creationId xmlns:a16="http://schemas.microsoft.com/office/drawing/2014/main" id="{949C644F-0BDF-644F-99DF-183820E039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2E813C9D-B971-0C47-9C8C-B78ABB0996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43" name="Title Placeholder 22">
            <a:extLst>
              <a:ext uri="{FF2B5EF4-FFF2-40B4-BE49-F238E27FC236}">
                <a16:creationId xmlns:a16="http://schemas.microsoft.com/office/drawing/2014/main" id="{D819DAA4-B81B-D048-95D4-65888EC35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9ECA150-7FC3-7B45-A279-815358DB657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B3531A0-673F-C64C-BF8A-A42B2BDBC35A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6D97B87-3190-B747-B95E-593F783F8131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FA316659-2791-E848-A7AF-D8164B3CD2B7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0D2DA73A-00C5-5A44-8880-D46A97AAF1F7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EEC1A8E-3363-064D-97F0-F7661FC0017B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03602291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Fo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2021 </a:t>
            </a:r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E18442F-EC75-DC47-A96E-6254B0D4F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487616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5D67BAC3-7D92-43E0-B541-3CD20D3B1C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2750" y="1388787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67D7F198-E709-415B-BE81-7F4E9163A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62750" y="5373338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CB952A7B-F5FC-400A-9984-9EEA1CE608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62750" y="2384925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BD031F10-54AE-47EF-96AC-9FA4867FC2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62750" y="3381063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20" name="Bildplatzhalter 10">
            <a:extLst>
              <a:ext uri="{FF2B5EF4-FFF2-40B4-BE49-F238E27FC236}">
                <a16:creationId xmlns:a16="http://schemas.microsoft.com/office/drawing/2014/main" id="{79C348CD-775B-4614-8743-2F23633010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62750" y="4377201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2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69250" y="5663973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69250" y="4663439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969250" y="3662906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3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69250" y="2662373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969250" y="1661840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FB69FC29-E567-7D44-A95F-434E7F0ECF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2286627"/>
            <a:ext cx="4695825" cy="13465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E9DA4685-36AF-6644-AB4D-7D4F71AD0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itle Placeholder 22">
            <a:extLst>
              <a:ext uri="{FF2B5EF4-FFF2-40B4-BE49-F238E27FC236}">
                <a16:creationId xmlns:a16="http://schemas.microsoft.com/office/drawing/2014/main" id="{F08F6046-6A30-CF4F-8543-B62419904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499590"/>
            <a:ext cx="4695825" cy="8987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multi line headline with icons.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22B955-20E0-0343-B55F-213BAA9C473D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5E45FAA-2983-8A4F-8447-E44C824E213B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AFEA4BD-F5AC-F94E-9507-DBD2F5CDD827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29AD22-5897-9E40-A2EA-43B0B20F01CD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60AF76A-66B4-1341-8959-F21D1667A8ED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0EAAEF3-672D-E244-907F-BB17124FF67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6691410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" y="68684"/>
            <a:ext cx="12192000" cy="6060653"/>
          </a:xfrm>
          <a:solidFill>
            <a:schemeClr val="bg2"/>
          </a:solidFill>
        </p:spPr>
        <p:txBody>
          <a:bodyPr bIns="900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06DC174-441B-514C-BAE8-66392B601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06DCDF1-5CD4-8F44-B902-FE36545C208E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2147074-9E7B-F849-B149-B99A0B117323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9C2E36-22DE-8B42-9E46-3FEE19270B4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B9AA92-F220-8147-8C44-E5DC8F064A97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C24BAA-595F-3445-8A95-056F3C41CDC0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95D1E9D-3168-5C40-AFF3-B628B99C4E41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077042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icture Placeholder 71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 dirty="0">
                <a:solidFill>
                  <a:schemeClr val="bg1"/>
                </a:solidFill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bg1"/>
                </a:solidFill>
              </a:rPr>
              <a:t>Frankenstrasse</a:t>
            </a:r>
            <a:r>
              <a:rPr lang="en-US" sz="800" dirty="0">
                <a:solidFill>
                  <a:schemeClr val="bg1"/>
                </a:solidFill>
              </a:rPr>
              <a:t> 146</a:t>
            </a: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/>
                </a:solidFill>
              </a:rPr>
              <a:t>90461 Nürnberg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1544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3" descr="A picture containing light, blur, night sky&#10;&#10;Description automatically generated">
            <a:extLst>
              <a:ext uri="{FF2B5EF4-FFF2-40B4-BE49-F238E27FC236}">
                <a16:creationId xmlns:a16="http://schemas.microsoft.com/office/drawing/2014/main" id="{571D06E4-9E4A-8742-82EF-D432CAB1B7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" r="5450"/>
          <a:stretch>
            <a:fillRect/>
          </a:stretch>
        </p:blipFill>
        <p:spPr>
          <a:xfrm flipH="1"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 dirty="0">
                <a:solidFill>
                  <a:schemeClr val="bg1"/>
                </a:solidFill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bg1"/>
                </a:solidFill>
              </a:rPr>
              <a:t>Frankenstrasse</a:t>
            </a:r>
            <a:r>
              <a:rPr lang="en-US" sz="800" dirty="0">
                <a:solidFill>
                  <a:schemeClr val="bg1"/>
                </a:solidFill>
              </a:rPr>
              <a:t> 146</a:t>
            </a: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/>
                </a:solidFill>
              </a:rPr>
              <a:t>90461 Nürnberg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03059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2">
            <a:extLst>
              <a:ext uri="{FF2B5EF4-FFF2-40B4-BE49-F238E27FC236}">
                <a16:creationId xmlns:a16="http://schemas.microsoft.com/office/drawing/2014/main" id="{63052115-02D6-9E42-A84E-DBF902BA445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7600" y="507600"/>
            <a:ext cx="11176800" cy="256206"/>
          </a:xfrm>
        </p:spPr>
        <p:txBody>
          <a:bodyPr vert="horz" wrap="square" lIns="0" tIns="0" rIns="0" bIns="144000" rtlCol="0">
            <a:spAutoFit/>
          </a:bodyPr>
          <a:lstStyle>
            <a:lvl1pPr marL="0" indent="0">
              <a:buNone/>
              <a:defRPr lang="en-US" sz="800" cap="all" spc="60" baseline="0" noProof="0">
                <a:solidFill>
                  <a:schemeClr val="accent1"/>
                </a:solidFill>
                <a:latin typeface="Work Sans Medium" pitchFamily="2" charset="0"/>
              </a:defRPr>
            </a:lvl1pPr>
          </a:lstStyle>
          <a:p>
            <a:pPr marL="228600" lvl="0" indent="-228600"/>
            <a:r>
              <a:rPr lang="en-US" noProof="0"/>
              <a:t>BREADCRUMBS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11DD7C-6B0E-5F4A-AE9E-2F64ED36A8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600" y="1806499"/>
            <a:ext cx="9288000" cy="590546"/>
          </a:xfrm>
        </p:spPr>
        <p:txBody>
          <a:bodyPr>
            <a:sp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 b="0" i="0" spc="20" baseline="0">
                <a:solidFill>
                  <a:schemeClr val="tx1"/>
                </a:solidFill>
                <a:latin typeface="Work Sans Light" pitchFamily="2" charset="77"/>
              </a:defRPr>
            </a:lvl1pPr>
            <a:lvl2pPr>
              <a:defRPr sz="1500" b="0" i="0">
                <a:latin typeface="Work Sans Light" pitchFamily="2" charset="77"/>
              </a:defRPr>
            </a:lvl2pPr>
            <a:lvl3pPr>
              <a:defRPr sz="1500" b="0" i="0">
                <a:latin typeface="Work Sans Light" pitchFamily="2" charset="77"/>
              </a:defRPr>
            </a:lvl3pPr>
            <a:lvl4pPr>
              <a:defRPr sz="1500" b="0" i="0">
                <a:latin typeface="Work Sans Light" pitchFamily="2" charset="77"/>
              </a:defRPr>
            </a:lvl4pPr>
            <a:lvl5pPr>
              <a:defRPr sz="1500" b="0" i="0">
                <a:latin typeface="Work Sans Light" pitchFamily="2" charset="77"/>
              </a:defRPr>
            </a:lvl5pPr>
          </a:lstStyle>
          <a:p>
            <a:r>
              <a:rPr lang="en-US" noProof="0">
                <a:effectLst/>
                <a:latin typeface="Work Sans Light" pitchFamily="2" charset="77"/>
              </a:rPr>
              <a:t>Berupta sum sequi invelib earupta videst, et ut quisserro estis conem. Pitat fugitius aut lati aut lis arum cume posto to es et quaero deris sunto ommolenis volupt.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ED4D7CE-5FA1-4C1F-B741-7C162145A94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Copyright © SUSE 2020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1197BD-9F66-4524-B429-D8CD80282EC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27944A3-C911-4B20-B8AF-AE5B92A5478B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7A4082F-BD5A-4235-854F-757530F38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</p:spPr>
        <p:txBody>
          <a:bodyPr bIns="251999" anchor="t"/>
          <a:lstStyle>
            <a:lvl1pPr>
              <a:defRPr/>
            </a:lvl1pPr>
          </a:lstStyle>
          <a:p>
            <a:endParaRPr lang="en-US" noProof="0"/>
          </a:p>
        </p:txBody>
      </p:sp>
      <p:pic>
        <p:nvPicPr>
          <p:cNvPr id="8" name="Gepunktetes Rechteck">
            <a:extLst>
              <a:ext uri="{FF2B5EF4-FFF2-40B4-BE49-F238E27FC236}">
                <a16:creationId xmlns:a16="http://schemas.microsoft.com/office/drawing/2014/main" id="{5874C4A6-8DF8-2C45-B014-A30BF68303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54"/>
          <a:stretch/>
        </p:blipFill>
        <p:spPr>
          <a:xfrm>
            <a:off x="3303494" y="5715000"/>
            <a:ext cx="7117200" cy="90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75593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Columns_Gre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ustomShape 36">
            <a:extLst>
              <a:ext uri="{FF2B5EF4-FFF2-40B4-BE49-F238E27FC236}">
                <a16:creationId xmlns:a16="http://schemas.microsoft.com/office/drawing/2014/main" id="{349AA967-CC17-ED41-A556-57AC42916DE3}"/>
              </a:ext>
            </a:extLst>
          </p:cNvPr>
          <p:cNvSpPr/>
          <p:nvPr userDrawn="1"/>
        </p:nvSpPr>
        <p:spPr>
          <a:xfrm>
            <a:off x="0" y="0"/>
            <a:ext cx="6092811" cy="6858000"/>
          </a:xfrm>
          <a:prstGeom prst="roundRect">
            <a:avLst>
              <a:gd name="adj" fmla="val 86"/>
            </a:avLst>
          </a:prstGeom>
          <a:solidFill>
            <a:srgbClr val="163C3B"/>
          </a:solidFill>
        </p:spPr>
        <p:txBody>
          <a:bodyPr/>
          <a:lstStyle/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984" y="429792"/>
            <a:ext cx="5845457" cy="80845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984" y="1498601"/>
            <a:ext cx="5845457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152396" indent="-152396">
              <a:buFont typeface="Arial" panose="020B0604020202020204" pitchFamily="34" charset="0"/>
              <a:buChar char="•"/>
              <a:defRPr sz="1867" b="0">
                <a:solidFill>
                  <a:schemeClr val="bg1"/>
                </a:solidFill>
              </a:defRPr>
            </a:lvl2pPr>
            <a:lvl3pPr marL="304792" indent="-152396">
              <a:defRPr sz="1600">
                <a:solidFill>
                  <a:schemeClr val="bg1"/>
                </a:solidFill>
              </a:defRPr>
            </a:lvl3pPr>
            <a:lvl4pPr marL="457189" indent="-152396">
              <a:defRPr sz="1467">
                <a:solidFill>
                  <a:schemeClr val="bg1"/>
                </a:solidFill>
              </a:defRPr>
            </a:lvl4pPr>
            <a:lvl5pPr marL="609585" indent="-152396">
              <a:tabLst>
                <a:tab pos="914377" algn="l"/>
              </a:tabLst>
              <a:defRPr sz="1333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412139" y="1498601"/>
            <a:ext cx="5456743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>
          <a:xfrm>
            <a:off x="87983" y="6364239"/>
            <a:ext cx="241520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7DDB362-9B38-44FB-BE05-8DF04F08AEE9}" type="datetime1">
              <a:rPr lang="en-US" smtClean="0"/>
              <a:t>7/20/2023</a:t>
            </a:fld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D5C37DF-674D-6F46-8302-E51CA5C4A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12849" y="6438677"/>
            <a:ext cx="256032" cy="194756"/>
          </a:xfrm>
          <a:prstGeom prst="ellipse">
            <a:avLst/>
          </a:prstGeom>
          <a:solidFill>
            <a:schemeClr val="bg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2F8859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0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ulti line heading with ico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4FEE082A-D34D-554D-88E3-AE68ED6C1B5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7600" y="507600"/>
            <a:ext cx="11176800" cy="256206"/>
          </a:xfrm>
        </p:spPr>
        <p:txBody>
          <a:bodyPr vert="horz" wrap="square" lIns="0" tIns="0" rIns="0" bIns="144000" rtlCol="0">
            <a:spAutoFit/>
          </a:bodyPr>
          <a:lstStyle>
            <a:lvl1pPr marL="0" indent="0">
              <a:buNone/>
              <a:defRPr lang="en-US" sz="800" cap="all" spc="60" baseline="0" noProof="0">
                <a:solidFill>
                  <a:schemeClr val="accent1"/>
                </a:solidFill>
                <a:latin typeface="Work Sans Medium" pitchFamily="2" charset="0"/>
              </a:defRPr>
            </a:lvl1pPr>
          </a:lstStyle>
          <a:p>
            <a:pPr marL="228600" lvl="0" indent="-228600"/>
            <a:r>
              <a:rPr lang="en-US" noProof="0" dirty="0"/>
              <a:t>BREADCRUMBS</a:t>
            </a:r>
          </a:p>
        </p:txBody>
      </p:sp>
      <p:sp>
        <p:nvSpPr>
          <p:cNvPr id="20" name="Fußzeilenplatzhalter 19">
            <a:extLst>
              <a:ext uri="{FF2B5EF4-FFF2-40B4-BE49-F238E27FC236}">
                <a16:creationId xmlns:a16="http://schemas.microsoft.com/office/drawing/2014/main" id="{C6A21E7B-42FC-42C2-B60B-C2B38DF1CDED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21" name="Foliennummernplatzhalter 20">
            <a:extLst>
              <a:ext uri="{FF2B5EF4-FFF2-40B4-BE49-F238E27FC236}">
                <a16:creationId xmlns:a16="http://schemas.microsoft.com/office/drawing/2014/main" id="{B1DB830A-B9C5-4236-B56D-FF471DDF70B9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E27944A3-C911-4B20-B8AF-AE5B92A5478B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5D67BAC3-7D92-43E0-B541-3CD20D3B1C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000" y="1144800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67D7F198-E709-415B-BE81-7F4E9163A6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2000" y="5004000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CB952A7B-F5FC-400A-9984-9EEA1CE6080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92000" y="2109600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18" name="Bildplatzhalter 10">
            <a:extLst>
              <a:ext uri="{FF2B5EF4-FFF2-40B4-BE49-F238E27FC236}">
                <a16:creationId xmlns:a16="http://schemas.microsoft.com/office/drawing/2014/main" id="{BD031F10-54AE-47EF-96AC-9FA4867FC2D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92000" y="3074400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22" name="Bildplatzhalter 10">
            <a:extLst>
              <a:ext uri="{FF2B5EF4-FFF2-40B4-BE49-F238E27FC236}">
                <a16:creationId xmlns:a16="http://schemas.microsoft.com/office/drawing/2014/main" id="{79C348CD-775B-4614-8743-2F236330102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92000" y="4039200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endParaRPr lang="en-US" noProof="0"/>
          </a:p>
          <a:p>
            <a:endParaRPr lang="en-US" noProof="0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6D887C9C-7BFB-478E-8F86-796B2045590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138800" y="1195200"/>
            <a:ext cx="3600000" cy="174728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lang="de-DE" sz="1100" spc="20" baseline="0" smtClean="0">
                <a:solidFill>
                  <a:schemeClr val="tx1"/>
                </a:solidFill>
                <a:effectLst/>
                <a:latin typeface="Work Sans" pitchFamily="2" charset="0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38800" y="5058000"/>
            <a:ext cx="3600000" cy="174728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100" spc="20" baseline="0">
                <a:solidFill>
                  <a:schemeClr val="tx1"/>
                </a:solidFill>
                <a:latin typeface="Work Sans" pitchFamily="2" charset="77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5" name="Textplatzhalter 16">
            <a:extLst>
              <a:ext uri="{FF2B5EF4-FFF2-40B4-BE49-F238E27FC236}">
                <a16:creationId xmlns:a16="http://schemas.microsoft.com/office/drawing/2014/main" id="{89B6829D-02A1-47A9-8D43-712D900979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38800" y="2160900"/>
            <a:ext cx="3600000" cy="174728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100" spc="20" baseline="0">
                <a:solidFill>
                  <a:schemeClr val="tx1"/>
                </a:solidFill>
                <a:latin typeface="Work Sans" pitchFamily="2" charset="77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7" name="Textplatzhalter 16">
            <a:extLst>
              <a:ext uri="{FF2B5EF4-FFF2-40B4-BE49-F238E27FC236}">
                <a16:creationId xmlns:a16="http://schemas.microsoft.com/office/drawing/2014/main" id="{EA5B5F5A-D4F7-43D0-9BBA-9B4715F87B3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38800" y="3126600"/>
            <a:ext cx="3600000" cy="174728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100" spc="20" baseline="0">
                <a:solidFill>
                  <a:schemeClr val="tx1"/>
                </a:solidFill>
                <a:latin typeface="Work Sans" pitchFamily="2" charset="77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8" name="Textplatzhalter 16">
            <a:extLst>
              <a:ext uri="{FF2B5EF4-FFF2-40B4-BE49-F238E27FC236}">
                <a16:creationId xmlns:a16="http://schemas.microsoft.com/office/drawing/2014/main" id="{3F493D74-3174-40F1-A1C3-153E47BBA66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138800" y="4092300"/>
            <a:ext cx="3600000" cy="174728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100" spc="20" baseline="0">
                <a:solidFill>
                  <a:schemeClr val="tx1"/>
                </a:solidFill>
                <a:latin typeface="Work Sans" pitchFamily="2" charset="77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29DFC257-26C3-46B1-AB24-2B7A8CF3AE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600" y="800852"/>
            <a:ext cx="4186291" cy="1952806"/>
          </a:xfrm>
        </p:spPr>
        <p:txBody>
          <a:bodyPr vert="horz" lIns="0" tIns="0" rIns="0" bIns="251999" rtlCol="0" anchor="t" anchorCtr="0">
            <a:spAutoFit/>
          </a:bodyPr>
          <a:lstStyle>
            <a:lvl1pPr>
              <a:defRPr lang="de-DE" dirty="0"/>
            </a:lvl1pPr>
          </a:lstStyle>
          <a:p>
            <a:pPr lvl="0"/>
            <a:r>
              <a:rPr lang="en-US" noProof="0" dirty="0"/>
              <a:t>This is a multi line heading with icons.</a:t>
            </a:r>
          </a:p>
        </p:txBody>
      </p:sp>
      <p:sp>
        <p:nvSpPr>
          <p:cNvPr id="32" name="Textplatzhalter 25">
            <a:extLst>
              <a:ext uri="{FF2B5EF4-FFF2-40B4-BE49-F238E27FC236}">
                <a16:creationId xmlns:a16="http://schemas.microsoft.com/office/drawing/2014/main" id="{03B74358-7F52-6B4F-AF77-9E731741DDB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07600" y="2753658"/>
            <a:ext cx="4186291" cy="1504643"/>
          </a:xfr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buNone/>
              <a:defRPr sz="1800" baseline="0">
                <a:solidFill>
                  <a:schemeClr val="tx2"/>
                </a:solidFill>
                <a:latin typeface="Work Sans Light" pitchFamily="2" charset="0"/>
              </a:defRPr>
            </a:lvl1pPr>
          </a:lstStyle>
          <a:p>
            <a:pPr lvl="0"/>
            <a:r>
              <a:rPr lang="en-US" noProof="0"/>
              <a:t>Imus, intum sequis aut et mi, omnihil iatiam, as nihicillam, odi beaquiam, sum es eos quibus ma nobis et excerem fuga. Nam aut reiustrum quat eatibus apienem velicti.</a:t>
            </a:r>
          </a:p>
        </p:txBody>
      </p:sp>
    </p:spTree>
    <p:extLst>
      <p:ext uri="{BB962C8B-B14F-4D97-AF65-F5344CB8AC3E}">
        <p14:creationId xmlns:p14="http://schemas.microsoft.com/office/powerpoint/2010/main" val="1987395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_No Bu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 vert="horz" lIns="217728" tIns="109728" rIns="217728" bIns="108864" rtlCol="0" anchor="t" anchorCtr="0">
            <a:normAutofit/>
          </a:bodyPr>
          <a:lstStyle>
            <a:lvl1pPr>
              <a:defRPr lang="en-US" dirty="0"/>
            </a:lvl1pPr>
          </a:lstStyle>
          <a:p>
            <a:pPr marL="0" lvl="0">
              <a:lnSpc>
                <a:spcPct val="90000"/>
              </a:lnSpc>
            </a:pPr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 bwMode="white">
          <a:xfrm>
            <a:off x="305557" y="674599"/>
            <a:ext cx="11276847" cy="587188"/>
          </a:xfrm>
          <a:prstGeom prst="rect">
            <a:avLst/>
          </a:prstGeom>
        </p:spPr>
        <p:txBody>
          <a:bodyPr vert="horz" lIns="217728" tIns="108864" rIns="217728" bIns="108864" rtlCol="0">
            <a:noAutofit/>
          </a:bodyPr>
          <a:lstStyle>
            <a:lvl1pPr>
              <a:defRPr lang="en-US" baseline="0" dirty="0">
                <a:solidFill>
                  <a:schemeClr val="bg1"/>
                </a:solidFill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3596011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omb&#10;&#10;Description automatically generated">
            <a:extLst>
              <a:ext uri="{FF2B5EF4-FFF2-40B4-BE49-F238E27FC236}">
                <a16:creationId xmlns:a16="http://schemas.microsoft.com/office/drawing/2014/main" id="{8813B242-781C-431D-A0C7-178F79A9C6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8439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439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439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43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D771A0-4162-AF42-A7E2-19E42D407FD2}"/>
              </a:ext>
            </a:extLst>
          </p:cNvPr>
          <p:cNvCxnSpPr/>
          <p:nvPr userDrawn="1"/>
        </p:nvCxnSpPr>
        <p:spPr>
          <a:xfrm>
            <a:off x="731838" y="1811002"/>
            <a:ext cx="349091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1811337" y="216693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2166939"/>
            <a:ext cx="1079500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940737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194073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94073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732630" y="3608389"/>
            <a:ext cx="1078707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1838" y="5047164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351647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FE5668-D381-A943-8EB5-CDF43C036E1C}"/>
              </a:ext>
            </a:extLst>
          </p:cNvPr>
          <p:cNvSpPr/>
          <p:nvPr userDrawn="1"/>
        </p:nvSpPr>
        <p:spPr>
          <a:xfrm>
            <a:off x="1811337" y="360838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FDAA05B5-C592-6E42-80FC-2545BFCB34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40737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A9AE1183-D579-174B-9D84-5245C493B7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94073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2379BFFE-E70F-7644-8A23-40284CD467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073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ED51072-C470-564D-A995-C548C57BB592}"/>
              </a:ext>
            </a:extLst>
          </p:cNvPr>
          <p:cNvSpPr/>
          <p:nvPr userDrawn="1"/>
        </p:nvSpPr>
        <p:spPr>
          <a:xfrm>
            <a:off x="1811337" y="5047164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060DFA1A-67F0-6E45-B7CB-0AAE07B6ED2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40737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4A05ED43-E7D0-7248-9C39-A6E15C41D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94073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9D142D52-B588-B242-BEEE-80954D89F4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073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C15D9CA6-2E5A-E04E-8F48-393E3C67483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51647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21C53622-9EFF-7F44-9879-2A2BAA24917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351647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6A0A0D9-4F63-1347-A485-D48CB5FCE08E}"/>
              </a:ext>
            </a:extLst>
          </p:cNvPr>
          <p:cNvSpPr/>
          <p:nvPr userDrawn="1"/>
        </p:nvSpPr>
        <p:spPr>
          <a:xfrm>
            <a:off x="5431647" y="2166939"/>
            <a:ext cx="2411411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Placeholder 5">
            <a:extLst>
              <a:ext uri="{FF2B5EF4-FFF2-40B4-BE49-F238E27FC236}">
                <a16:creationId xmlns:a16="http://schemas.microsoft.com/office/drawing/2014/main" id="{1FE73530-0F23-7C47-B980-CB5D4FC3038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67227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2C20F2BC-7D0A-9C41-A26D-FF2723EDE56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56722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F73FE073-C169-1C42-A33B-4CDA6E8F5BE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56722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ACB98DF-9B1C-FF48-8093-AB8D801C3965}"/>
              </a:ext>
            </a:extLst>
          </p:cNvPr>
          <p:cNvSpPr/>
          <p:nvPr userDrawn="1"/>
        </p:nvSpPr>
        <p:spPr>
          <a:xfrm>
            <a:off x="5431646" y="3608389"/>
            <a:ext cx="2411411" cy="1075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8B803A65-AD20-5F4F-915B-BE35709930A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567227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37DB8250-C63D-8142-BD2B-A6747168987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56722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F55826CD-F145-FC46-A4A8-3209D7BDAAC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56722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4453EF9-715F-C54A-AE6F-44306514D06B}"/>
              </a:ext>
            </a:extLst>
          </p:cNvPr>
          <p:cNvSpPr/>
          <p:nvPr userDrawn="1"/>
        </p:nvSpPr>
        <p:spPr>
          <a:xfrm>
            <a:off x="5431647" y="5048251"/>
            <a:ext cx="2414588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6C0B919D-90D3-3642-AC62-00F989DE823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567227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AA8DAEC8-1BE6-774C-816B-D7F36321B36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56722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id="{2794AB15-E47B-F842-BBE7-B0E71B2EDBF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56722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7" name="Picture Placeholder 2">
            <a:extLst>
              <a:ext uri="{FF2B5EF4-FFF2-40B4-BE49-F238E27FC236}">
                <a16:creationId xmlns:a16="http://schemas.microsoft.com/office/drawing/2014/main" id="{406585DE-F3A7-B74B-9B09-055E0913B231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963194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8" name="Picture Placeholder 2">
            <a:extLst>
              <a:ext uri="{FF2B5EF4-FFF2-40B4-BE49-F238E27FC236}">
                <a16:creationId xmlns:a16="http://schemas.microsoft.com/office/drawing/2014/main" id="{E7003D66-A009-A64D-AA0C-958C7D84D9D3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7963194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9" name="Picture Placeholder 2">
            <a:extLst>
              <a:ext uri="{FF2B5EF4-FFF2-40B4-BE49-F238E27FC236}">
                <a16:creationId xmlns:a16="http://schemas.microsoft.com/office/drawing/2014/main" id="{FC9CD05F-9104-C449-A9F9-677DB214D8E0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963194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12480D7-2AAE-7F4A-965B-ACBEF03C2E1C}"/>
              </a:ext>
            </a:extLst>
          </p:cNvPr>
          <p:cNvSpPr/>
          <p:nvPr userDrawn="1"/>
        </p:nvSpPr>
        <p:spPr>
          <a:xfrm>
            <a:off x="9043194" y="2166939"/>
            <a:ext cx="2411411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 Placeholder 5">
            <a:extLst>
              <a:ext uri="{FF2B5EF4-FFF2-40B4-BE49-F238E27FC236}">
                <a16:creationId xmlns:a16="http://schemas.microsoft.com/office/drawing/2014/main" id="{4144C1EC-C398-AF46-ABB9-6CC05A6F6CE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78774" y="228713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2" name="Text Placeholder 5">
            <a:extLst>
              <a:ext uri="{FF2B5EF4-FFF2-40B4-BE49-F238E27FC236}">
                <a16:creationId xmlns:a16="http://schemas.microsoft.com/office/drawing/2014/main" id="{0A4E4AA8-E703-4141-B05C-D3D6FA14D85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78774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9D8F0763-AC7D-B94E-97A8-C620D54150B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78774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AD8-56B4-B44A-AED9-0C26D4D98C92}"/>
              </a:ext>
            </a:extLst>
          </p:cNvPr>
          <p:cNvSpPr/>
          <p:nvPr userDrawn="1"/>
        </p:nvSpPr>
        <p:spPr>
          <a:xfrm>
            <a:off x="9043193" y="3608389"/>
            <a:ext cx="2411411" cy="10754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 Placeholder 5">
            <a:extLst>
              <a:ext uri="{FF2B5EF4-FFF2-40B4-BE49-F238E27FC236}">
                <a16:creationId xmlns:a16="http://schemas.microsoft.com/office/drawing/2014/main" id="{2B24786B-9D7C-3E4C-9841-1F71E6F0648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78774" y="373316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6" name="Text Placeholder 5">
            <a:extLst>
              <a:ext uri="{FF2B5EF4-FFF2-40B4-BE49-F238E27FC236}">
                <a16:creationId xmlns:a16="http://schemas.microsoft.com/office/drawing/2014/main" id="{A8126B9E-F37F-CB4B-9FCC-7A3A2456CFE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178774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7" name="Text Placeholder 5">
            <a:extLst>
              <a:ext uri="{FF2B5EF4-FFF2-40B4-BE49-F238E27FC236}">
                <a16:creationId xmlns:a16="http://schemas.microsoft.com/office/drawing/2014/main" id="{6B5E1E12-48FA-1D42-BC70-AF7FA42006C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178774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1554F88-C795-6248-9F15-4AD3F3EECD20}"/>
              </a:ext>
            </a:extLst>
          </p:cNvPr>
          <p:cNvSpPr/>
          <p:nvPr userDrawn="1"/>
        </p:nvSpPr>
        <p:spPr>
          <a:xfrm>
            <a:off x="9043194" y="5048251"/>
            <a:ext cx="2414588" cy="10810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 Placeholder 5">
            <a:extLst>
              <a:ext uri="{FF2B5EF4-FFF2-40B4-BE49-F238E27FC236}">
                <a16:creationId xmlns:a16="http://schemas.microsoft.com/office/drawing/2014/main" id="{3C4D0961-64E4-7E47-BBE5-C8C8206B672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178774" y="5179189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E51F8781-5EFF-4C44-B3BA-B5D9B665110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178774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81" name="Text Placeholder 5">
            <a:extLst>
              <a:ext uri="{FF2B5EF4-FFF2-40B4-BE49-F238E27FC236}">
                <a16:creationId xmlns:a16="http://schemas.microsoft.com/office/drawing/2014/main" id="{B1D598ED-FF71-5045-81B1-EBB579969EF4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178774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5A1DF-3F53-0B42-BF73-DE55C795DE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792576" y="1682897"/>
            <a:ext cx="1362006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Leadership</a:t>
            </a:r>
            <a:endParaRPr lang="en-US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F5EBE28-D1E8-4E4A-8840-5AA60F92A86C}"/>
              </a:ext>
            </a:extLst>
          </p:cNvPr>
          <p:cNvCxnSpPr>
            <a:cxnSpLocks/>
          </p:cNvCxnSpPr>
          <p:nvPr userDrawn="1"/>
        </p:nvCxnSpPr>
        <p:spPr>
          <a:xfrm>
            <a:off x="4365265" y="1811002"/>
            <a:ext cx="7094898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8F30C5BE-16C7-C540-BC7B-360C6B3F5D0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552691" y="1682896"/>
            <a:ext cx="764050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Staff</a:t>
            </a:r>
            <a:endParaRPr lang="en-US" dirty="0"/>
          </a:p>
        </p:txBody>
      </p:sp>
      <p:sp>
        <p:nvSpPr>
          <p:cNvPr id="84" name="Slide Number Placeholder 5">
            <a:extLst>
              <a:ext uri="{FF2B5EF4-FFF2-40B4-BE49-F238E27FC236}">
                <a16:creationId xmlns:a16="http://schemas.microsoft.com/office/drawing/2014/main" id="{8476600C-F1CA-A047-9BD0-B2F3C22CA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F42A3D1E-E150-7249-85E8-1E590F44D4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87" name="Title Placeholder 22">
            <a:extLst>
              <a:ext uri="{FF2B5EF4-FFF2-40B4-BE49-F238E27FC236}">
                <a16:creationId xmlns:a16="http://schemas.microsoft.com/office/drawing/2014/main" id="{D366AD1F-3B81-7D4A-9502-B18BDFB3FB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DB7C57E-A6B9-174D-AA70-6CE5EEB6165D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41EC47E-2F31-8940-9ED0-777B287D87C5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FA22B02-61F5-B04E-94B0-B5FD6265F5D4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2A24F8B3-7A16-9045-A2CD-4862AB03FBBD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2BC5BA13-76FF-7E4A-B402-1BFAB2170FC0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DA5BC3DA-E470-9B44-B244-E9F3C8FA0940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772633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Light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229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290747" y="1869197"/>
            <a:ext cx="11423555" cy="1905000"/>
          </a:xfrm>
        </p:spPr>
        <p:txBody>
          <a:bodyPr lIns="91440" tIns="91440" rIns="91440" bIns="91440" anchor="b"/>
          <a:lstStyle>
            <a:lvl1pPr>
              <a:lnSpc>
                <a:spcPct val="8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0747" y="4133088"/>
            <a:ext cx="8229600" cy="438912"/>
          </a:xfrm>
        </p:spPr>
        <p:txBody>
          <a:bodyPr lIns="91440" tIns="91440" rIns="91440" bIns="91440"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0747" y="4577983"/>
            <a:ext cx="5489578" cy="339214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chemeClr val="tx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B1C4460-9D51-48F8-87F8-88E0DE4E454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19415EC-B287-40A3-A91D-E9356CAD1F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9B5C71F-50B9-4243-83A7-A7AFAEFD58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673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</p:spPr>
        <p:txBody>
          <a:bodyPr rIns="1828800" anchor="ctr"/>
          <a:lstStyle>
            <a:lvl1pPr marL="0" indent="0" algn="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292839" y="2743510"/>
            <a:ext cx="5923811" cy="1485280"/>
          </a:xfrm>
        </p:spPr>
        <p:txBody>
          <a:bodyPr lIns="91440" tIns="91440" rIns="91440" bIns="91440" anchor="t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  <a:br>
              <a:rPr lang="en-US" dirty="0"/>
            </a:br>
            <a:r>
              <a:rPr lang="en-US" dirty="0"/>
              <a:t>or big idea 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2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4950"/>
            <a:ext cx="12192000" cy="32956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92101" y="2686713"/>
            <a:ext cx="8522208" cy="499365"/>
          </a:xfrm>
        </p:spPr>
        <p:txBody>
          <a:bodyPr lIns="91440" tIns="91440" rIns="91440" bIns="91440" anchor="b" anchorCtr="0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92100" y="3413925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solidFill>
                  <a:schemeClr val="bg1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89E88-AA0C-49B4-9BC1-610AE2FDBE94}"/>
              </a:ext>
            </a:extLst>
          </p:cNvPr>
          <p:cNvSpPr/>
          <p:nvPr userDrawn="1"/>
        </p:nvSpPr>
        <p:spPr>
          <a:xfrm>
            <a:off x="381000" y="325863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270877" y="3314045"/>
            <a:ext cx="5532325" cy="257083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/>
            </a:solidFill>
            <a:miter lim="800000"/>
          </a:ln>
        </p:spPr>
        <p:txBody>
          <a:bodyPr vert="horz" wrap="square" lIns="182880" tIns="182880" rIns="182880" bIns="182880" rtlCol="0">
            <a:noAutofit/>
          </a:bodyPr>
          <a:lstStyle/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Please use a section divider image that relates well with the subject of your presentation.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To change your section image, go to [View] -&gt; [Slide Master] to delete and insert a new image.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A collection of images specifically formatted for use as PPT title slides can be found </a:t>
            </a:r>
            <a:r>
              <a:rPr lang="en-US" sz="1500" dirty="0">
                <a:solidFill>
                  <a:prstClr val="black"/>
                </a:solidFill>
                <a:hlinkClick r:id="rId4"/>
              </a:rPr>
              <a:t>here</a:t>
            </a:r>
            <a:r>
              <a:rPr lang="en-US" sz="1500" dirty="0">
                <a:solidFill>
                  <a:prstClr val="black"/>
                </a:solidFill>
              </a:rPr>
              <a:t> in the HPE Brand Library, and cropped to fit.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Please delete this box in the Slide Master after you update your title image.</a:t>
            </a:r>
          </a:p>
          <a:p>
            <a:pPr>
              <a:lnSpc>
                <a:spcPct val="90000"/>
              </a:lnSpc>
            </a:pPr>
            <a:endParaRPr lang="en-US" sz="15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03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2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E5726B-4E9B-428F-B8BF-52038F1B0E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B607F37-173B-4A34-95FA-297523FEF6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34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Turquois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32D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2C54A16-447D-4A74-9122-F46E4BC750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567728E-6D0A-492B-89E6-39E2244625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047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Orang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CC7B28-F85E-49B0-A5ED-82D39FF68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995" y="685800"/>
            <a:ext cx="8522208" cy="1957353"/>
          </a:xfrm>
        </p:spPr>
        <p:txBody>
          <a:bodyPr lIns="91440" tIns="91440" rIns="91440" bIns="91440"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164B2CD-8FCB-4B30-B00B-A402E5693B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94" y="2871000"/>
            <a:ext cx="8228011" cy="533400"/>
          </a:xfrm>
        </p:spPr>
        <p:txBody>
          <a:bodyPr lIns="91440" tIns="91440" rIns="91440" b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84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84398" y="685800"/>
            <a:ext cx="9106250" cy="3075861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6867C9-FAEA-4AB9-9E4F-5E469CDF0D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4398" y="899032"/>
            <a:ext cx="9148360" cy="2862630"/>
          </a:xfrm>
        </p:spPr>
        <p:txBody>
          <a:bodyPr lIns="91440" anchor="b" anchorCtr="0"/>
          <a:lstStyle>
            <a:lvl1pPr marL="219456" indent="-219456">
              <a:defRPr sz="4600" cap="none" baseline="0"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7CBB38-1E71-4985-B7D1-ACBC191C50D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2997" y="3989508"/>
            <a:ext cx="8228011" cy="533400"/>
          </a:xfrm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60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</p:spTree>
    <p:extLst>
      <p:ext uri="{BB962C8B-B14F-4D97-AF65-F5344CB8AC3E}">
        <p14:creationId xmlns:p14="http://schemas.microsoft.com/office/powerpoint/2010/main" val="265738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3968750"/>
            <a:ext cx="12192000" cy="2889250"/>
            <a:chOff x="0" y="3249046"/>
            <a:chExt cx="12192000" cy="359222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6" name="Rectangle 45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9" name="Rectangle 48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0" name="Rectangle 49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1" name="Rectangle 50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2" name="Rectangle 51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3" name="Rectangle 52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4" name="Rectangle 53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5" name="Rectangle 54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7" name="Rectangle 56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8" name="Rectangle 57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9" name="Rectangle 58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1" name="Rectangle 60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</p:grpSp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31838" y="2475302"/>
            <a:ext cx="5101071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720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" y="4689475"/>
            <a:ext cx="5556250" cy="2168525"/>
          </a:xfrm>
          <a:prstGeom prst="rect">
            <a:avLst/>
          </a:prstGeom>
          <a:solidFill>
            <a:srgbClr val="30B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175D51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4139853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5750" y="999160"/>
            <a:ext cx="11525249" cy="5096839"/>
          </a:xfrm>
        </p:spPr>
        <p:txBody>
          <a:bodyPr lIns="91440" rIns="91440"/>
          <a:lstStyle>
            <a:lvl1pPr>
              <a:buClrTx/>
              <a:defRPr>
                <a:latin typeface="MetricHPE" panose="020B0503030202060203" pitchFamily="34" charset="0"/>
              </a:defRPr>
            </a:lvl1pPr>
            <a:lvl2pPr>
              <a:buClrTx/>
              <a:defRPr>
                <a:latin typeface="MetricHPE" panose="020B0503030202060203" pitchFamily="34" charset="0"/>
              </a:defRPr>
            </a:lvl2pPr>
            <a:lvl3pPr>
              <a:buClrTx/>
              <a:defRPr>
                <a:latin typeface="MetricHPE" panose="020B0503030202060203" pitchFamily="34" charset="0"/>
              </a:defRPr>
            </a:lvl3pPr>
            <a:lvl4pPr>
              <a:buClrTx/>
              <a:defRPr>
                <a:latin typeface="MetricHPE" panose="020B0503030202060203" pitchFamily="34" charset="0"/>
              </a:defRPr>
            </a:lvl4pPr>
            <a:lvl5pPr>
              <a:buClrTx/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2753FE-5D9A-4A5E-B0B2-3DAAE2EB3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49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Font typeface="" panose="020B0604020202020204" pitchFamily="34" charset="0"/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lang="en-US" dirty="0"/>
              <a:t>Click to add one-line subtitle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1746" y="1344281"/>
            <a:ext cx="11529254" cy="4751719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0D9BB8-8D8D-4F83-B418-E1A6910A3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6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8096" y="1733015"/>
            <a:ext cx="11522904" cy="4367541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solidFill>
                  <a:schemeClr val="bg1"/>
                </a:solidFill>
                <a:latin typeface="MetricHPE" panose="020B0503030202060203" pitchFamily="34" charset="0"/>
              </a:defRPr>
            </a:lvl5pPr>
            <a:lvl6pPr>
              <a:buClrTx/>
              <a:defRPr>
                <a:solidFill>
                  <a:schemeClr val="bg1"/>
                </a:solidFill>
              </a:defRPr>
            </a:lvl6pPr>
            <a:lvl7pPr>
              <a:buClrTx/>
              <a:defRPr>
                <a:solidFill>
                  <a:schemeClr val="bg1"/>
                </a:solidFill>
              </a:defRPr>
            </a:lvl7pPr>
            <a:lvl8pPr>
              <a:buClrTx/>
              <a:defRPr>
                <a:solidFill>
                  <a:schemeClr val="bg1"/>
                </a:solidFill>
              </a:defRPr>
            </a:lvl8pPr>
            <a:lvl9pPr>
              <a:buClrTx/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288095" y="1350296"/>
            <a:ext cx="1151413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5C04D0B-D5E2-4F74-B1D6-45E2AEA840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Font typeface="" panose="020B0604020202020204" pitchFamily="34" charset="0"/>
              <a:buNone/>
              <a:defRPr sz="24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09EDB93-5BF6-4D1D-9D5F-0E75F455E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7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E54251-B0D2-4947-83BB-BD7F95F3A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71AE6212-DACF-49FB-929D-2FA8B00CFD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391D03-EF6B-45A2-9268-5A807C7AE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42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8"/>
          </p:nvPr>
        </p:nvSpPr>
        <p:spPr>
          <a:xfrm>
            <a:off x="6287008" y="995363"/>
            <a:ext cx="5523992" cy="5100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F818B02-6D3B-4B21-898C-712990E97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28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2" name="Content Placeholder 14"/>
          <p:cNvSpPr>
            <a:spLocks noGrp="1"/>
          </p:cNvSpPr>
          <p:nvPr>
            <p:ph sz="quarter" idx="17"/>
          </p:nvPr>
        </p:nvSpPr>
        <p:spPr>
          <a:xfrm>
            <a:off x="283500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8095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0"/>
          </p:nvPr>
        </p:nvSpPr>
        <p:spPr>
          <a:xfrm>
            <a:off x="6292414" y="1376363"/>
            <a:ext cx="5518586" cy="4719637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97009" y="995363"/>
            <a:ext cx="551390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3A8584B-E718-4F58-9AF1-BDBF5AD7F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35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4"/>
          <p:cNvSpPr>
            <a:spLocks noGrp="1"/>
          </p:cNvSpPr>
          <p:nvPr>
            <p:ph sz="quarter" idx="17"/>
          </p:nvPr>
        </p:nvSpPr>
        <p:spPr>
          <a:xfrm>
            <a:off x="276815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1411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280277" y="1358232"/>
            <a:ext cx="5529386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4"/>
          </p:nvPr>
        </p:nvSpPr>
        <p:spPr>
          <a:xfrm>
            <a:off x="6276923" y="1739233"/>
            <a:ext cx="5534077" cy="4360322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BE367876-B551-4115-B469-74C12D0C1C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B4DC083-771D-42FC-A297-31FED0158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11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182288" y="996365"/>
            <a:ext cx="3628711" cy="5099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C09279-0D09-4109-A953-16A88732F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60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 userDrawn="1"/>
        </p:nvSpPr>
        <p:spPr>
          <a:xfrm>
            <a:off x="1" y="4689475"/>
            <a:ext cx="5592726" cy="2168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72072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E88A184D-33F6-7C41-AA71-C8EC8B8D6F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8A0F2B-072F-6E4D-985C-5DEB7871510F}"/>
              </a:ext>
            </a:extLst>
          </p:cNvPr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63" name="Picture Placeholder 15">
            <a:extLst>
              <a:ext uri="{FF2B5EF4-FFF2-40B4-BE49-F238E27FC236}">
                <a16:creationId xmlns:a16="http://schemas.microsoft.com/office/drawing/2014/main" id="{9F99AB39-9FBC-4245-A63A-A398A9B371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3138A7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72FD3EB-F020-9940-8638-69B1978F10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5F872BC-0328-B848-AC94-36997AEDEFFD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D2DA6DD-ECB8-074E-8601-E6B0DDC8DC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A2DEEF6-1772-184E-B1B4-24417226B923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B74FDD9-529D-C149-A292-A87D341E274A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CE12924-619C-6848-97CF-C7D9E14DBCC6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B2D7B70-8913-A646-BD21-C7822A85CD07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853038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90" y="996365"/>
            <a:ext cx="3631038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7"/>
          </p:nvPr>
        </p:nvSpPr>
        <p:spPr>
          <a:xfrm>
            <a:off x="282832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18"/>
          </p:nvPr>
        </p:nvSpPr>
        <p:spPr>
          <a:xfrm>
            <a:off x="4233288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14"/>
          <p:cNvSpPr>
            <a:spLocks noGrp="1"/>
          </p:cNvSpPr>
          <p:nvPr>
            <p:ph sz="quarter" idx="22"/>
          </p:nvPr>
        </p:nvSpPr>
        <p:spPr>
          <a:xfrm>
            <a:off x="8182290" y="1377365"/>
            <a:ext cx="3628710" cy="4718635"/>
          </a:xfrm>
          <a:ln>
            <a:noFill/>
            <a:miter lim="800000"/>
          </a:ln>
        </p:spPr>
        <p:txBody>
          <a:bodyPr lIns="91440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996365"/>
            <a:ext cx="3623985" cy="381000"/>
          </a:xfrm>
          <a:ln>
            <a:noFill/>
            <a:miter lim="800000"/>
          </a:ln>
        </p:spPr>
        <p:txBody>
          <a:bodyPr lIns="91440"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4EE87AE-0267-4C69-AFD6-F9C64969A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08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28742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182288" y="1365166"/>
            <a:ext cx="3631039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Content Placeholder 14"/>
          <p:cNvSpPr>
            <a:spLocks noGrp="1"/>
          </p:cNvSpPr>
          <p:nvPr>
            <p:ph sz="quarter" idx="17"/>
          </p:nvPr>
        </p:nvSpPr>
        <p:spPr>
          <a:xfrm>
            <a:off x="282830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8"/>
          </p:nvPr>
        </p:nvSpPr>
        <p:spPr>
          <a:xfrm>
            <a:off x="4233286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2"/>
          </p:nvPr>
        </p:nvSpPr>
        <p:spPr>
          <a:xfrm>
            <a:off x="8182288" y="1746167"/>
            <a:ext cx="3628711" cy="4353388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233287" y="1365166"/>
            <a:ext cx="3623986" cy="381000"/>
          </a:xfrm>
          <a:ln>
            <a:noFill/>
            <a:miter lim="800000"/>
          </a:ln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="1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C831EBB5-21C4-4F56-9D7F-EDB7844B96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1746" y="704332"/>
            <a:ext cx="1152925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EF0ECA-DE60-41FE-A905-507AB710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17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86670" y="1000162"/>
            <a:ext cx="7942930" cy="5095837"/>
          </a:xfrm>
          <a:ln>
            <a:noFill/>
            <a:miter lim="800000"/>
          </a:ln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553153" y="999674"/>
            <a:ext cx="3257847" cy="5096326"/>
          </a:xfrm>
          <a:noFill/>
          <a:ln w="57150">
            <a:solidFill>
              <a:srgbClr val="32DAC8"/>
            </a:solidFill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FCC12E-6D90-403E-80FA-0F7CB28A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86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13028" y="999674"/>
            <a:ext cx="3797971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722C60-FC76-4A73-9A5C-0D547B644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820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007016" y="999674"/>
            <a:ext cx="3803983" cy="5096326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2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7470648" cy="5096460"/>
          </a:xfrm>
          <a:ln>
            <a:noFill/>
            <a:miter lim="800000"/>
          </a:ln>
        </p:spPr>
        <p:txBody>
          <a:bodyPr/>
          <a:lstStyle>
            <a:lvl1pPr marL="0" indent="0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B1C1C31-7119-4D9E-8DED-87033B4B0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1000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561128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6199712" y="4925740"/>
            <a:ext cx="5611118" cy="1170260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6197180" y="999540"/>
            <a:ext cx="5619836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79D366-784C-495D-8F64-93E8B37F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42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4261194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4252498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1" hasCustomPrompt="1"/>
          </p:nvPr>
        </p:nvSpPr>
        <p:spPr bwMode="ltGray">
          <a:xfrm>
            <a:off x="8141388" y="4925740"/>
            <a:ext cx="3678308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1800">
                <a:latin typeface="MetricHPE" panose="020B05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8132692" y="999540"/>
            <a:ext cx="3678308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8DA0A33-9CC4-4DCC-85C5-5D814DA5F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60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4749" y="521016"/>
            <a:ext cx="6195700" cy="2828660"/>
          </a:xfrm>
        </p:spPr>
        <p:txBody>
          <a:bodyPr anchor="b"/>
          <a:lstStyle>
            <a:lvl1pPr>
              <a:lnSpc>
                <a:spcPct val="85000"/>
              </a:lnSpc>
              <a:defRPr sz="4400"/>
            </a:lvl1pPr>
          </a:lstStyle>
          <a:p>
            <a:r>
              <a:rPr lang="en-US" dirty="0"/>
              <a:t>Click to add thank you message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81000" y="3374136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93442" y="3528820"/>
            <a:ext cx="11517557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Speaker contact information</a:t>
            </a:r>
            <a:endParaRPr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6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289410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9410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9410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solidFill>
                  <a:sysClr val="windowText" lastClr="000000"/>
                </a:solidFill>
                <a:latin typeface="MetricHPE" panose="020B05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3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83369" y="1228187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35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sub divider.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FDCF5C-86B3-F440-A893-470B69F0D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8D14F-4AC9-3A47-A623-75AEACF02C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D714D376-7D0D-F54B-A54B-A2161EA74C36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4BC7B6-F0F9-C14D-A791-D1117243008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F25AF68-C4D3-C244-A93B-AC3F3D323B8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8CE747-C46B-E149-B655-6698F061B6A3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1218257-A5D8-BA41-BC14-710D89AE8F8D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41290B9-94EE-AA43-A219-FDCC171A6C35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35437411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87427" y="1060591"/>
            <a:ext cx="11421304" cy="381000"/>
          </a:xfrm>
        </p:spPr>
        <p:txBody>
          <a:bodyPr vert="horz" lIns="91440" tIns="91440" rIns="91440" bIns="91440" rtlCol="0" anchor="ctr">
            <a:noAutofit/>
          </a:bodyPr>
          <a:lstStyle>
            <a:lvl1pPr marL="0" indent="0">
              <a:buNone/>
              <a:defRPr sz="2400" baseline="0" dirty="0"/>
            </a:lvl1pPr>
          </a:lstStyle>
          <a:p>
            <a:pPr marL="182880" lvl="0" indent="-182880">
              <a:spcBef>
                <a:spcPts val="0"/>
              </a:spcBef>
            </a:pPr>
            <a:r>
              <a:rPr dirty="0"/>
              <a:t>Click to add one-line subtitle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161869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05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71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2676894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12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89122" y="2691855"/>
            <a:ext cx="3566206" cy="795528"/>
          </a:xfrm>
        </p:spPr>
        <p:txBody>
          <a:bodyPr vert="horz" lIns="91440" tIns="91440" rIns="91440" bIns="91440" rtlCol="0" anchor="ctr">
            <a:noAutofit/>
          </a:bodyPr>
          <a:lstStyle>
            <a:lvl1pPr>
              <a:defRPr sz="2400" baseline="0" dirty="0"/>
            </a:lvl1pPr>
          </a:lstStyle>
          <a:p>
            <a:pPr marL="0" lvl="0" indent="0">
              <a:spcBef>
                <a:spcPts val="0"/>
              </a:spcBef>
              <a:buNone/>
            </a:pPr>
            <a:r>
              <a:rPr dirty="0"/>
              <a:t>Click to add</a:t>
            </a:r>
            <a:br>
              <a:rPr lang="en-US" dirty="0"/>
            </a:br>
            <a:r>
              <a:rPr lang="en-US" dirty="0"/>
              <a:t>two</a:t>
            </a:r>
            <a:r>
              <a:rPr dirty="0"/>
              <a:t>-line subtitle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980879"/>
            <a:ext cx="3566206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35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aption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3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2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6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076700" y="0"/>
            <a:ext cx="8115300" cy="6858000"/>
          </a:xfrm>
        </p:spPr>
        <p:txBody>
          <a:bodyPr anchor="ctr"/>
          <a:lstStyle>
            <a:lvl1pPr marL="0" indent="0" algn="ctr">
              <a:buNone/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Click to add edge-to-edge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89122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78731" y="2534960"/>
            <a:ext cx="3546475" cy="3446462"/>
          </a:xfrm>
        </p:spPr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  <a:lvl2pPr>
              <a:defRPr>
                <a:latin typeface="MetricHPE" panose="020B0503030202060203" pitchFamily="34" charset="0"/>
              </a:defRPr>
            </a:lvl2pPr>
            <a:lvl3pPr>
              <a:defRPr>
                <a:latin typeface="MetricHPE" panose="020B0503030202060203" pitchFamily="34" charset="0"/>
              </a:defRPr>
            </a:lvl3pPr>
            <a:lvl4pPr>
              <a:defRPr>
                <a:latin typeface="MetricHPE" panose="020B0503030202060203" pitchFamily="34" charset="0"/>
              </a:defRPr>
            </a:lvl4pPr>
            <a:lvl5pPr>
              <a:defRPr>
                <a:latin typeface="MetricHPE" panose="020B05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8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Speaker 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80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302676" indent="-150280">
              <a:spcBef>
                <a:spcPts val="600"/>
              </a:spcBef>
              <a:buClr>
                <a:schemeClr val="tx1"/>
              </a:buClr>
              <a:buSzPct val="80000"/>
              <a:buFont typeface="Arial" panose="020B0604020202020204" pitchFamily="34" charset="0"/>
              <a:buChar char="̶"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452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3108">
          <p15:clr>
            <a:srgbClr val="FBAE40"/>
          </p15:clr>
        </p15:guide>
      </p15:sldGuideLst>
    </p:ext>
  </p:extLs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3" name="Picture 147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57357" y="1440415"/>
            <a:ext cx="9872595" cy="2387600"/>
          </a:xfrm>
        </p:spPr>
        <p:txBody>
          <a:bodyPr anchor="b"/>
          <a:lstStyle>
            <a:lvl1pPr algn="l">
              <a:lnSpc>
                <a:spcPct val="100000"/>
              </a:lnSpc>
              <a:defRPr sz="4267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(32pt)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57357" y="3902453"/>
            <a:ext cx="9872596" cy="1053863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2133" b="0">
                <a:solidFill>
                  <a:schemeClr val="bg1"/>
                </a:solidFill>
              </a:defRPr>
            </a:lvl1pPr>
            <a:lvl2pPr marL="342891" indent="0" algn="ctr">
              <a:buNone/>
              <a:defRPr sz="1500"/>
            </a:lvl2pPr>
            <a:lvl3pPr marL="685783" indent="0" algn="ctr">
              <a:buNone/>
              <a:defRPr sz="1351"/>
            </a:lvl3pPr>
            <a:lvl4pPr marL="1028674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9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1" indent="0" algn="ctr">
              <a:buNone/>
              <a:defRPr sz="1200"/>
            </a:lvl9pPr>
          </a:lstStyle>
          <a:p>
            <a:r>
              <a:rPr lang="en-US" dirty="0"/>
              <a:t>Subhead or Second Line (16pt)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1157357" y="5624989"/>
            <a:ext cx="4338569" cy="909161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1467" b="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271" b="0"/>
            </a:lvl2pPr>
            <a:lvl3pPr marL="0" indent="0">
              <a:spcBef>
                <a:spcPts val="0"/>
              </a:spcBef>
              <a:buNone/>
              <a:defRPr sz="1271" b="0"/>
            </a:lvl3pPr>
            <a:lvl4pPr marL="0" indent="0">
              <a:spcBef>
                <a:spcPts val="0"/>
              </a:spcBef>
              <a:buNone/>
              <a:defRPr sz="1271" b="0"/>
            </a:lvl4pPr>
            <a:lvl5pPr marL="0" indent="0">
              <a:spcBef>
                <a:spcPts val="0"/>
              </a:spcBef>
              <a:buNone/>
              <a:defRPr sz="1271" b="0"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Presenter Title</a:t>
            </a:r>
          </a:p>
          <a:p>
            <a:pPr lvl="0"/>
            <a:r>
              <a:rPr lang="en-US" dirty="0"/>
              <a:t>Presenter Email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641" y="648274"/>
            <a:ext cx="1169889" cy="7109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855" y="648274"/>
            <a:ext cx="1172095" cy="71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503123"/>
            <a:ext cx="10621525" cy="4716708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57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pos="199">
          <p15:clr>
            <a:srgbClr val="FBAE40"/>
          </p15:clr>
        </p15:guide>
      </p15:sldGuideLst>
    </p:ext>
  </p:extLs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249433"/>
            <a:ext cx="10621429" cy="588892"/>
          </a:xfr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defRPr lang="en-US" sz="2000" b="1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subhead text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973943"/>
            <a:ext cx="10621525" cy="4245885"/>
          </a:xfrm>
        </p:spPr>
        <p:txBody>
          <a:bodyPr/>
          <a:lstStyle>
            <a:lvl3pPr marL="304792" indent="-152396">
              <a:defRPr/>
            </a:lvl3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63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Gre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sub divider.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D7F32885-17BE-BB4C-BC30-A4F388E5ED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B20EB30-CB43-734C-8DF0-DAB944A28E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89DCBA6-2AB6-C440-8E88-1FB782E4B7F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89F473-B9AC-7E4C-9A8E-A9A2122935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A54A3BF4-F103-0C45-A5B2-DAA83B5C852E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F7BF4F-0E05-A24A-A408-EBB78BEF68BC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C3AB792C-FE6C-F745-95E1-DAAE8F15506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AB63EDA-9273-864F-865D-7F36E87027EA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78988879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498601"/>
            <a:ext cx="5195860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499565"/>
            <a:ext cx="5200711" cy="472122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19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1" y="1842054"/>
            <a:ext cx="51958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tabLst>
                <a:tab pos="914377" algn="l"/>
              </a:tabLst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6" y="1320595"/>
            <a:ext cx="5195812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Subhead (15pt)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91242" y="1843018"/>
            <a:ext cx="5200711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  <a:lvl2pPr marL="152396" indent="-152396">
              <a:buFont typeface="Arial" panose="020B0604020202020204" pitchFamily="34" charset="0"/>
              <a:buChar char="•"/>
              <a:defRPr sz="1867" b="0"/>
            </a:lvl2pPr>
            <a:lvl3pPr marL="304792" indent="-152396">
              <a:defRPr sz="1600"/>
            </a:lvl3pPr>
            <a:lvl4pPr marL="457189" indent="-152396">
              <a:defRPr sz="1467"/>
            </a:lvl4pPr>
            <a:lvl5pPr marL="609585" indent="-152396">
              <a:defRPr sz="1333"/>
            </a:lvl5pPr>
          </a:lstStyle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6591334" y="1320595"/>
            <a:ext cx="5200711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Subhead (15pt)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42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s w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3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67" b="1"/>
            </a:lvl1pPr>
            <a:lvl2pPr marL="152396" indent="-152396">
              <a:buFont typeface="Arial" panose="020B0604020202020204" pitchFamily="34" charset="0"/>
              <a:buChar char="•"/>
              <a:defRPr sz="1467" b="0"/>
            </a:lvl2pPr>
            <a:lvl3pPr marL="304792" indent="-152396">
              <a:buFont typeface="Arial" panose="020B0604020202020204" pitchFamily="34" charset="0"/>
              <a:buChar char="-"/>
              <a:defRPr sz="1200"/>
            </a:lvl3pPr>
            <a:lvl4pPr marL="457189" indent="-152396">
              <a:buFont typeface="Arial" panose="020B0604020202020204" pitchFamily="34" charset="0"/>
              <a:buChar char="•"/>
              <a:defRPr sz="1000"/>
            </a:lvl4pPr>
            <a:lvl5pPr marL="609585" indent="-152396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First level bullet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166287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1 Sub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770169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770169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 Sub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8373960" y="1835429"/>
            <a:ext cx="3413760" cy="43777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n-US" sz="1867" b="1" kern="1200" baseline="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28594" indent="-228594">
              <a:buFont typeface="Arial" panose="020B0604020202020204" pitchFamily="34" charset="0"/>
              <a:buNone/>
              <a:defRPr lang="en-US" sz="1467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0990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3387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783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marL="0" lvl="0" indent="0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None/>
            </a:pPr>
            <a:r>
              <a:rPr lang="en-US" dirty="0"/>
              <a:t>First level bullet</a:t>
            </a:r>
          </a:p>
          <a:p>
            <a:pPr marL="152396" lvl="1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4792" lvl="2" indent="-152396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7189" lvl="3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2396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8374052" y="1317763"/>
            <a:ext cx="3413760" cy="438151"/>
          </a:xfrm>
        </p:spPr>
        <p:txBody>
          <a:bodyPr anchor="ctr"/>
          <a:lstStyle>
            <a:lvl1pPr marL="0" indent="0" algn="ctr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20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20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3 Sub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94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166192" y="1315962"/>
            <a:ext cx="2560320" cy="490386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154513" indent="-154513">
              <a:buFont typeface="Arial" panose="020B0604020202020204" pitchFamily="34" charset="0"/>
              <a:buChar char="•"/>
              <a:defRPr sz="1400" b="0"/>
            </a:lvl2pPr>
            <a:lvl3pPr marL="309026" indent="-154513">
              <a:buFont typeface="Arial" panose="020B0604020202020204" pitchFamily="34" charset="0"/>
              <a:buChar char="-"/>
              <a:defRPr sz="1200"/>
            </a:lvl3pPr>
            <a:lvl4pPr marL="455073" indent="-154513">
              <a:buFont typeface="Arial" panose="020B0604020202020204" pitchFamily="34" charset="0"/>
              <a:buChar char="•"/>
              <a:defRPr sz="1000"/>
            </a:lvl4pPr>
            <a:lvl5pPr marL="609585" indent="-154513">
              <a:buFont typeface="Arial" panose="020B0604020202020204" pitchFamily="34" charset="0"/>
              <a:buChar char="•"/>
              <a:defRPr sz="1000"/>
            </a:lvl5pPr>
          </a:lstStyle>
          <a:p>
            <a:pPr lvl="0"/>
            <a:r>
              <a:rPr lang="en-US" dirty="0"/>
              <a:t>Column 1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853260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2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540328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3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9227397" y="1315961"/>
            <a:ext cx="2560320" cy="4903867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733" b="1"/>
            </a:lvl1pPr>
            <a:lvl2pPr marL="228594" indent="-228594">
              <a:buFont typeface="Arial" panose="020B0604020202020204" pitchFamily="34" charset="0"/>
              <a:buNone/>
              <a:defRPr lang="en-US" sz="1400" b="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83106" indent="-228594">
              <a:buNone/>
              <a:defRPr lang="en-US" sz="12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29153" indent="-228594">
              <a:buNone/>
              <a:defRPr lang="en-US" sz="1000" kern="1200" dirty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3666" indent="-228594">
              <a:buNone/>
              <a:defRPr lang="en-US" sz="1000" kern="1200" dirty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Column 4</a:t>
            </a:r>
          </a:p>
          <a:p>
            <a:pPr marL="154513" lvl="1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Second level</a:t>
            </a:r>
          </a:p>
          <a:p>
            <a:pPr marL="309026" lvl="2" indent="-154513" algn="l" defTabSz="68895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-"/>
            </a:pPr>
            <a:r>
              <a:rPr lang="en-US" dirty="0"/>
              <a:t>Third level</a:t>
            </a:r>
          </a:p>
          <a:p>
            <a:pPr marL="455073" lvl="3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Fourth level</a:t>
            </a:r>
          </a:p>
          <a:p>
            <a:pPr marL="609585" lvl="4" indent="-154513" algn="l" defTabSz="68578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33"/>
              </a:spcAft>
              <a:buFont typeface="Arial" panose="020B0604020202020204" pitchFamily="34" charset="0"/>
              <a:buChar char="•"/>
            </a:pPr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82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87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- Br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1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1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648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3" name="Oval 2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318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2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306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 3 -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6" name="Oval 5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937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Break 4 -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921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16000" y="2219845"/>
            <a:ext cx="10160000" cy="2418313"/>
          </a:xfrm>
        </p:spPr>
        <p:txBody>
          <a:bodyPr anchor="ctr"/>
          <a:lstStyle>
            <a:lvl1pPr>
              <a:defRPr sz="3733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5" name="Oval 4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AC83B0-B844-44F1-B4BE-92A8C14C00CC}" type="slidenum">
              <a:rPr kumimoji="0" lang="en-US" sz="907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</a:rPr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7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816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Oran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073F0B2-9AF4-5E48-B8BF-82F834079F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2C813E8-C658-124C-9153-E30C9CE327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ADC953B-1085-7D4E-8BAF-9520C2CDA52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8BC6A8-0D3D-C448-963A-A211C6C5B8B4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42ADC63-4B7D-3345-BACF-34B283038F0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9A3E77D-70C4-EE48-9C1D-4765F69FAC70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879999E-C896-7C4A-8A5B-E72A99E1C46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E748FD0-B8D6-6946-9DDC-0A0152A8D80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34675639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-1"/>
            <a:ext cx="12191999" cy="6858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011" y="2688010"/>
            <a:ext cx="2626091" cy="14731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4539" y="2688010"/>
            <a:ext cx="2624328" cy="147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57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323491" y="-6773"/>
            <a:ext cx="11868508" cy="6876288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 dirty="0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12849" y="6408039"/>
            <a:ext cx="256032" cy="256032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37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Dark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3796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6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chemeClr val="bg1"/>
                </a:solidFill>
                <a:latin typeface="MetricHPE Light" panose="020B03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96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chemeClr val="bg1"/>
                </a:solidFill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42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with Dar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3796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6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chemeClr val="tx1"/>
                </a:solidFill>
                <a:latin typeface="MetricHPE Light" panose="020B03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96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chemeClr val="tx1"/>
                </a:solidFill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028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5" name="Title 4"/>
          <p:cNvSpPr>
            <a:spLocks noGrp="1"/>
          </p:cNvSpPr>
          <p:nvPr>
            <p:ph type="title" hasCustomPrompt="1"/>
          </p:nvPr>
        </p:nvSpPr>
        <p:spPr>
          <a:xfrm>
            <a:off x="3796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6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ysClr val="windowText" lastClr="000000"/>
                </a:solidFill>
                <a:latin typeface="MetricHPE Light" panose="020B03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96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ysClr val="windowText" lastClr="000000"/>
                </a:solidFill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8" name="Rectangle 17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31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</p:spPr>
        <p:txBody>
          <a:bodyPr rIns="1828800" anchor="ctr"/>
          <a:lstStyle>
            <a:lvl1pPr marL="0" indent="0" algn="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9839" y="2743510"/>
            <a:ext cx="5630583" cy="1485280"/>
          </a:xfrm>
        </p:spPr>
        <p:txBody>
          <a:bodyPr anchor="t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  <a:br>
              <a:rPr lang="en-US" dirty="0"/>
            </a:br>
            <a:r>
              <a:rPr lang="en-US" dirty="0"/>
              <a:t>or big idea statement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78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te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504950"/>
            <a:ext cx="12192000" cy="32956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381001" y="2686713"/>
            <a:ext cx="8522208" cy="499365"/>
          </a:xfrm>
        </p:spPr>
        <p:txBody>
          <a:bodyPr anchor="b" anchorCtr="0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81000" y="3413925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E89E88-AA0C-49B4-9BC1-610AE2FDBE94}"/>
              </a:ext>
            </a:extLst>
          </p:cNvPr>
          <p:cNvSpPr/>
          <p:nvPr userDrawn="1"/>
        </p:nvSpPr>
        <p:spPr>
          <a:xfrm>
            <a:off x="381000" y="325863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4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4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270877" y="3314045"/>
            <a:ext cx="5532325" cy="2570834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/>
            </a:solidFill>
            <a:miter lim="800000"/>
          </a:ln>
        </p:spPr>
        <p:txBody>
          <a:bodyPr vert="horz" wrap="square" lIns="182880" tIns="182880" rIns="182880" bIns="182880" rtlCol="0">
            <a:noAutofit/>
          </a:bodyPr>
          <a:lstStyle/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Please use a section divider image that relates well with the subject of your presentation.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To change your section image, go to </a:t>
            </a:r>
            <a:r>
              <a:rPr lang="en-US" sz="1500" dirty="0">
                <a:solidFill>
                  <a:prstClr val="black"/>
                </a:solidFill>
                <a:latin typeface="MetricHPE Semibold"/>
              </a:rPr>
              <a:t>[View] </a:t>
            </a:r>
            <a:r>
              <a:rPr lang="en-US" sz="1500" dirty="0">
                <a:solidFill>
                  <a:prstClr val="black"/>
                </a:solidFill>
              </a:rPr>
              <a:t>-&gt; </a:t>
            </a:r>
            <a:r>
              <a:rPr lang="en-US" sz="1500" dirty="0">
                <a:solidFill>
                  <a:prstClr val="black"/>
                </a:solidFill>
                <a:latin typeface="MetricHPE Semibold"/>
              </a:rPr>
              <a:t>[Slide Master] </a:t>
            </a:r>
            <a:r>
              <a:rPr lang="en-US" sz="1500" dirty="0">
                <a:solidFill>
                  <a:prstClr val="black"/>
                </a:solidFill>
              </a:rPr>
              <a:t>to delete and insert a new image.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</a:rPr>
              <a:t>A collection of images specifically formatted for use as PPT title slides can be found </a:t>
            </a:r>
            <a:r>
              <a:rPr lang="en-US" sz="1500" dirty="0">
                <a:solidFill>
                  <a:prstClr val="black"/>
                </a:solidFill>
                <a:latin typeface="MetricHPE Semibold"/>
                <a:hlinkClick r:id="rId5"/>
              </a:rPr>
              <a:t>here</a:t>
            </a:r>
            <a:r>
              <a:rPr lang="en-US" sz="1500" dirty="0">
                <a:solidFill>
                  <a:prstClr val="black"/>
                </a:solidFill>
              </a:rPr>
              <a:t> in the HPE Brand Library, and cropped to fit.</a:t>
            </a:r>
          </a:p>
          <a:p>
            <a:pPr>
              <a:lnSpc>
                <a:spcPct val="90000"/>
              </a:lnSpc>
              <a:spcAft>
                <a:spcPts val="1600"/>
              </a:spcAft>
            </a:pPr>
            <a:r>
              <a:rPr lang="en-US" sz="1500" dirty="0">
                <a:solidFill>
                  <a:prstClr val="black"/>
                </a:solidFill>
                <a:latin typeface="MetricHPE Semibold"/>
              </a:rPr>
              <a:t>Please delete this box in the Slide Master after you update your title image.</a:t>
            </a:r>
          </a:p>
          <a:p>
            <a:pPr>
              <a:lnSpc>
                <a:spcPct val="90000"/>
              </a:lnSpc>
            </a:pPr>
            <a:endParaRPr lang="en-US" sz="1500" dirty="0" err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64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648" y="6246014"/>
            <a:ext cx="954000" cy="27432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77895" y="2143788"/>
            <a:ext cx="8522208" cy="499365"/>
          </a:xfrm>
        </p:spPr>
        <p:txBody>
          <a:bodyPr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77894" y="2871000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0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77895" y="2143788"/>
            <a:ext cx="8522208" cy="499365"/>
          </a:xfrm>
        </p:spPr>
        <p:txBody>
          <a:bodyPr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77894" y="2871000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65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Mi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0874D51-45CD-2C42-A5B5-201966148A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3" y="6184072"/>
            <a:ext cx="465930" cy="26880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E18442F-EC75-DC47-A96E-6254B0D4F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52328F1-1C37-0049-BCEA-CF949B09B43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0333F68-F2E8-B04C-B97F-3CB79F4A78B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8711FC-3E65-E54C-9003-C4B34105F3EB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246E9D-D654-0A43-AE6E-DBE782E6EDCB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CB307F5-D582-044A-8833-37D83E22C72C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86395FA-F20E-4B4B-8E13-15D5886585F6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034288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Turquois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77895" y="2143788"/>
            <a:ext cx="8522208" cy="499365"/>
          </a:xfrm>
        </p:spPr>
        <p:txBody>
          <a:bodyPr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77894" y="2871000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rgbClr val="32D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78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Orange Frame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77895" y="2143788"/>
            <a:ext cx="8522208" cy="499365"/>
          </a:xfrm>
        </p:spPr>
        <p:txBody>
          <a:bodyPr anchor="b" anchorCtr="0"/>
          <a:lstStyle>
            <a:lvl1pPr>
              <a:defRPr sz="3200" baseline="0"/>
            </a:lvl1pPr>
          </a:lstStyle>
          <a:p>
            <a:r>
              <a:rPr lang="en-US" dirty="0"/>
              <a:t>Click to add section header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77894" y="2871000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377894" y="2716146"/>
            <a:ext cx="8522208" cy="548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81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648" y="3262296"/>
            <a:ext cx="8522208" cy="499365"/>
          </a:xfrm>
        </p:spPr>
        <p:txBody>
          <a:bodyPr anchor="b" anchorCtr="0"/>
          <a:lstStyle>
            <a:lvl1pPr marL="219456" indent="-219456">
              <a:defRPr sz="4400" cap="none" baseline="0">
                <a:latin typeface="MetricHPE Semibold" panose="020B07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08247" y="3989508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63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t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79648" y="3262296"/>
            <a:ext cx="8522208" cy="499365"/>
          </a:xfrm>
        </p:spPr>
        <p:txBody>
          <a:bodyPr anchor="b" anchorCtr="0"/>
          <a:lstStyle>
            <a:lvl1pPr marL="219456" indent="-219456">
              <a:defRPr sz="4400" cap="none" baseline="0">
                <a:latin typeface="MetricHPE Semibold" panose="020B0703030202060203" pitchFamily="34" charset="0"/>
              </a:defRPr>
            </a:lvl1pPr>
          </a:lstStyle>
          <a:p>
            <a:r>
              <a:rPr lang="en-US" dirty="0"/>
              <a:t>“Click to add quote here. Type quotation marks before and after text.”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608247" y="3989508"/>
            <a:ext cx="8228011" cy="5334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240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FontTx/>
              <a:buNone/>
              <a:defRPr sz="2000"/>
            </a:lvl2pPr>
            <a:lvl3pPr marL="0" indent="0">
              <a:spcBef>
                <a:spcPts val="0"/>
              </a:spcBef>
              <a:buFontTx/>
              <a:buNone/>
              <a:defRPr sz="2000"/>
            </a:lvl3pPr>
            <a:lvl4pPr marL="0" indent="0">
              <a:spcBef>
                <a:spcPts val="0"/>
              </a:spcBef>
              <a:buFontTx/>
              <a:buNone/>
              <a:defRPr sz="2000"/>
            </a:lvl4pPr>
            <a:lvl5pPr marL="0" indent="0">
              <a:spcBef>
                <a:spcPts val="0"/>
              </a:spcBef>
              <a:buFontTx/>
              <a:buNone/>
              <a:defRPr sz="2000"/>
            </a:lvl5pPr>
            <a:lvl6pPr marL="0" indent="0">
              <a:spcBef>
                <a:spcPts val="0"/>
              </a:spcBef>
              <a:buFontTx/>
              <a:buNone/>
              <a:defRPr sz="2000"/>
            </a:lvl6pPr>
            <a:lvl7pPr marL="0" indent="0">
              <a:spcBef>
                <a:spcPts val="0"/>
              </a:spcBef>
              <a:buFontTx/>
              <a:buNone/>
              <a:defRPr sz="2000"/>
            </a:lvl7pPr>
            <a:lvl8pPr marL="0" indent="0">
              <a:spcBef>
                <a:spcPts val="0"/>
              </a:spcBef>
              <a:buFontTx/>
              <a:buNone/>
              <a:defRPr sz="2000"/>
            </a:lvl8pPr>
            <a:lvl9pPr marL="0" indent="0">
              <a:spcBef>
                <a:spcPts val="0"/>
              </a:spcBef>
              <a:buFontTx/>
              <a:buNone/>
              <a:defRPr sz="2000"/>
            </a:lvl9pPr>
          </a:lstStyle>
          <a:p>
            <a:pPr lvl="0"/>
            <a:r>
              <a:rPr lang="en-US" dirty="0"/>
              <a:t>Click to add quoted person’s name, title, company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0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88938" y="1018211"/>
            <a:ext cx="11422062" cy="5077790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82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89696" y="1363331"/>
            <a:ext cx="11430000" cy="4732669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10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Heading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89696" y="1752066"/>
            <a:ext cx="11430000" cy="4343934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389696" y="1369346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3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53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3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5"/>
          </p:nvPr>
        </p:nvSpPr>
        <p:spPr>
          <a:xfrm>
            <a:off x="7088056" y="6336077"/>
            <a:ext cx="4114800" cy="22071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6"/>
          </p:nvPr>
        </p:nvSpPr>
        <p:spPr>
          <a:xfrm>
            <a:off x="11202856" y="6301811"/>
            <a:ext cx="684344" cy="365125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2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2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32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Fo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0874D51-45CD-2C42-A5B5-201966148A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3" y="6184072"/>
            <a:ext cx="465930" cy="268806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E18442F-EC75-DC47-A96E-6254B0D4F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4727902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014413"/>
            <a:ext cx="5422392" cy="5081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14"/>
          <p:cNvSpPr>
            <a:spLocks noGrp="1"/>
          </p:cNvSpPr>
          <p:nvPr>
            <p:ph sz="quarter" idx="18"/>
          </p:nvPr>
        </p:nvSpPr>
        <p:spPr>
          <a:xfrm>
            <a:off x="6388608" y="1014413"/>
            <a:ext cx="5422392" cy="5081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4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2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395413"/>
            <a:ext cx="5422392" cy="4700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89696" y="1014413"/>
            <a:ext cx="5417796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0"/>
          </p:nvPr>
        </p:nvSpPr>
        <p:spPr>
          <a:xfrm>
            <a:off x="6394014" y="1395413"/>
            <a:ext cx="5422392" cy="4700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398610" y="1014413"/>
            <a:ext cx="5417796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34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3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757281"/>
            <a:ext cx="5422392" cy="4338720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89696" y="1376280"/>
            <a:ext cx="5417796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6388562" y="1376280"/>
            <a:ext cx="5417796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2" name="Content Placeholder 14"/>
          <p:cNvSpPr>
            <a:spLocks noGrp="1"/>
          </p:cNvSpPr>
          <p:nvPr>
            <p:ph sz="quarter" idx="24"/>
          </p:nvPr>
        </p:nvSpPr>
        <p:spPr>
          <a:xfrm>
            <a:off x="6385208" y="1757281"/>
            <a:ext cx="5422392" cy="4338720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7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014413"/>
            <a:ext cx="3529584" cy="5081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14"/>
          <p:cNvSpPr>
            <a:spLocks noGrp="1"/>
          </p:cNvSpPr>
          <p:nvPr>
            <p:ph sz="quarter" idx="18"/>
          </p:nvPr>
        </p:nvSpPr>
        <p:spPr>
          <a:xfrm>
            <a:off x="4335556" y="1014413"/>
            <a:ext cx="3529584" cy="5081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14"/>
          <p:cNvSpPr>
            <a:spLocks noGrp="1"/>
          </p:cNvSpPr>
          <p:nvPr>
            <p:ph sz="quarter" idx="19"/>
          </p:nvPr>
        </p:nvSpPr>
        <p:spPr>
          <a:xfrm>
            <a:off x="8284558" y="1014413"/>
            <a:ext cx="3529584" cy="5081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37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6" name="Rectangle 15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89696" y="1014413"/>
            <a:ext cx="352498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284558" y="1014413"/>
            <a:ext cx="353184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395413"/>
            <a:ext cx="3529584" cy="4700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18"/>
          </p:nvPr>
        </p:nvSpPr>
        <p:spPr>
          <a:xfrm>
            <a:off x="4335556" y="1395413"/>
            <a:ext cx="3529584" cy="4700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Content Placeholder 14"/>
          <p:cNvSpPr>
            <a:spLocks noGrp="1"/>
          </p:cNvSpPr>
          <p:nvPr>
            <p:ph sz="quarter" idx="22"/>
          </p:nvPr>
        </p:nvSpPr>
        <p:spPr>
          <a:xfrm>
            <a:off x="8284558" y="1395413"/>
            <a:ext cx="3529584" cy="4700587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335556" y="1014413"/>
            <a:ext cx="352498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87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389696" y="1383214"/>
            <a:ext cx="352498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8284558" y="1383214"/>
            <a:ext cx="353184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3" name="Content Placeholder 14"/>
          <p:cNvSpPr>
            <a:spLocks noGrp="1"/>
          </p:cNvSpPr>
          <p:nvPr>
            <p:ph sz="quarter" idx="17"/>
          </p:nvPr>
        </p:nvSpPr>
        <p:spPr>
          <a:xfrm>
            <a:off x="385100" y="1764215"/>
            <a:ext cx="3529584" cy="4331786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4" name="Content Placeholder 14"/>
          <p:cNvSpPr>
            <a:spLocks noGrp="1"/>
          </p:cNvSpPr>
          <p:nvPr>
            <p:ph sz="quarter" idx="18"/>
          </p:nvPr>
        </p:nvSpPr>
        <p:spPr>
          <a:xfrm>
            <a:off x="4335556" y="1764215"/>
            <a:ext cx="3529584" cy="4331786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Content Placeholder 14"/>
          <p:cNvSpPr>
            <a:spLocks noGrp="1"/>
          </p:cNvSpPr>
          <p:nvPr>
            <p:ph sz="quarter" idx="22"/>
          </p:nvPr>
        </p:nvSpPr>
        <p:spPr>
          <a:xfrm>
            <a:off x="8284558" y="1764215"/>
            <a:ext cx="3529584" cy="4331786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4335556" y="1383214"/>
            <a:ext cx="3524988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latin typeface="MetricHPE Semibold" panose="020B07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</a:t>
            </a:r>
            <a:r>
              <a:rPr lang="en-US" dirty="0"/>
              <a:t>heading</a:t>
            </a:r>
            <a:endParaRPr dirty="0"/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776493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28" name="Rectangle 27"/>
          <p:cNvSpPr/>
          <p:nvPr userDrawn="1"/>
        </p:nvSpPr>
        <p:spPr>
          <a:xfrm>
            <a:off x="385100" y="118949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8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88938" y="1018211"/>
            <a:ext cx="7863840" cy="5077790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661437" y="1017722"/>
            <a:ext cx="3149563" cy="5078278"/>
          </a:xfrm>
          <a:noFill/>
          <a:ln w="57150">
            <a:solidFill>
              <a:srgbClr val="32DAC8"/>
            </a:solidFill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30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115301" y="1017722"/>
            <a:ext cx="3695700" cy="5078278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1017588"/>
            <a:ext cx="7470648" cy="5078412"/>
          </a:xfrm>
        </p:spPr>
        <p:txBody>
          <a:bodyPr/>
          <a:lstStyle>
            <a:lvl1pPr marL="0" indent="0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12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8115301" y="1017722"/>
            <a:ext cx="3695700" cy="5078278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supporting text</a:t>
            </a:r>
          </a:p>
          <a:p>
            <a:pPr lvl="0"/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1017588"/>
            <a:ext cx="7470648" cy="5078412"/>
          </a:xfrm>
        </p:spPr>
        <p:txBody>
          <a:bodyPr/>
          <a:lstStyle>
            <a:lvl1pPr marL="0" indent="0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98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43788"/>
            <a:ext cx="5596576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1017588"/>
            <a:ext cx="5605272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6214424" y="4943788"/>
            <a:ext cx="5596576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6205728" y="1017588"/>
            <a:ext cx="5605272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34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5D67BAC3-7D92-43E0-B541-3CD20D3B1C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2750" y="1388787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67D7F198-E709-415B-BE81-7F4E9163A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62750" y="5373338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CB952A7B-F5FC-400A-9984-9EEA1CE608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62750" y="2384925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BD031F10-54AE-47EF-96AC-9FA4867FC2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62750" y="3381063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0" name="Bildplatzhalter 10">
            <a:extLst>
              <a:ext uri="{FF2B5EF4-FFF2-40B4-BE49-F238E27FC236}">
                <a16:creationId xmlns:a16="http://schemas.microsoft.com/office/drawing/2014/main" id="{79C348CD-775B-4614-8743-2F23633010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62750" y="4377201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69250" y="5663973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69250" y="4663439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969250" y="3662906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3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69250" y="2662373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969250" y="1661840"/>
            <a:ext cx="3490913" cy="231602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FB69FC29-E567-7D44-A95F-434E7F0ECF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2286627"/>
            <a:ext cx="4695825" cy="13465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.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E9DA4685-36AF-6644-AB4D-7D4F71AD00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3DAA501D-CE63-134E-B5A2-2D805BF40F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25" name="Title Placeholder 22">
            <a:extLst>
              <a:ext uri="{FF2B5EF4-FFF2-40B4-BE49-F238E27FC236}">
                <a16:creationId xmlns:a16="http://schemas.microsoft.com/office/drawing/2014/main" id="{F08F6046-6A30-CF4F-8543-B62419904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499590"/>
            <a:ext cx="4695825" cy="89870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multi line headline with icons.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22B955-20E0-0343-B55F-213BAA9C473D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5E45FAA-2983-8A4F-8447-E44C824E213B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AFEA4BD-F5AC-F94E-9507-DBD2F5CDD827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F829AD22-5897-9E40-A2EA-43B0B20F01CD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60AF76A-66B4-1341-8959-F21D1667A8ED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0EAAEF3-672D-E244-907F-BB17124FF67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5373404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389696" y="387449"/>
            <a:ext cx="11421304" cy="427036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add one-line title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385100" y="843885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 bwMode="ltGray">
          <a:xfrm>
            <a:off x="389696" y="4943788"/>
            <a:ext cx="3687004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381000" y="1017588"/>
            <a:ext cx="3687004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 hasCustomPrompt="1"/>
          </p:nvPr>
        </p:nvSpPr>
        <p:spPr bwMode="ltGray">
          <a:xfrm>
            <a:off x="4261194" y="4943788"/>
            <a:ext cx="3687004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4252498" y="1017588"/>
            <a:ext cx="3687004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half" idx="21" hasCustomPrompt="1"/>
          </p:nvPr>
        </p:nvSpPr>
        <p:spPr bwMode="ltGray">
          <a:xfrm>
            <a:off x="8141388" y="4943788"/>
            <a:ext cx="3687004" cy="1152211"/>
          </a:xfrm>
          <a:noFill/>
          <a:ln w="57150">
            <a:noFill/>
            <a:miter lim="800000"/>
          </a:ln>
        </p:spPr>
        <p:txBody>
          <a:bodyPr lIns="137160" tIns="91440" rIns="137160" bIns="91440">
            <a:noAutofit/>
          </a:bodyPr>
          <a:lstStyle>
            <a:lvl1pPr marL="0" indent="0" algn="ctr">
              <a:spcBef>
                <a:spcPts val="900"/>
              </a:spcBef>
              <a:buNone/>
              <a:defRPr sz="2000">
                <a:latin typeface="MetricHPE Light" panose="020B03030302020602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caption</a:t>
            </a:r>
          </a:p>
          <a:p>
            <a:pPr lvl="0"/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8132692" y="1017588"/>
            <a:ext cx="3687004" cy="3803904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844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81002" y="521016"/>
            <a:ext cx="6143922" cy="2828660"/>
          </a:xfrm>
        </p:spPr>
        <p:txBody>
          <a:bodyPr anchor="b"/>
          <a:lstStyle>
            <a:lvl1pPr>
              <a:lnSpc>
                <a:spcPct val="85000"/>
              </a:lnSpc>
              <a:defRPr sz="4400"/>
            </a:lvl1pPr>
          </a:lstStyle>
          <a:p>
            <a:r>
              <a:rPr lang="en-US" dirty="0"/>
              <a:t>Click to add thank you message</a:t>
            </a:r>
          </a:p>
        </p:txBody>
      </p:sp>
      <p:sp>
        <p:nvSpPr>
          <p:cNvPr id="15" name="Rectangle 14"/>
          <p:cNvSpPr/>
          <p:nvPr userDrawn="1"/>
        </p:nvSpPr>
        <p:spPr>
          <a:xfrm>
            <a:off x="381000" y="3374136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3528820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Speaker contact information</a:t>
            </a:r>
            <a:endParaRPr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93523" y="381956"/>
            <a:ext cx="2218745" cy="893759"/>
            <a:chOff x="3578225" y="1146175"/>
            <a:chExt cx="5038725" cy="2111375"/>
          </a:xfrm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578225" y="1146175"/>
              <a:ext cx="1725613" cy="498475"/>
            </a:xfrm>
            <a:custGeom>
              <a:avLst/>
              <a:gdLst>
                <a:gd name="T0" fmla="*/ 0 w 1087"/>
                <a:gd name="T1" fmla="*/ 0 h 314"/>
                <a:gd name="T2" fmla="*/ 0 w 1087"/>
                <a:gd name="T3" fmla="*/ 314 h 314"/>
                <a:gd name="T4" fmla="*/ 0 w 1087"/>
                <a:gd name="T5" fmla="*/ 314 h 314"/>
                <a:gd name="T6" fmla="*/ 1087 w 1087"/>
                <a:gd name="T7" fmla="*/ 314 h 314"/>
                <a:gd name="T8" fmla="*/ 1087 w 1087"/>
                <a:gd name="T9" fmla="*/ 0 h 314"/>
                <a:gd name="T10" fmla="*/ 0 w 1087"/>
                <a:gd name="T11" fmla="*/ 0 h 314"/>
                <a:gd name="T12" fmla="*/ 1018 w 1087"/>
                <a:gd name="T13" fmla="*/ 245 h 314"/>
                <a:gd name="T14" fmla="*/ 69 w 1087"/>
                <a:gd name="T15" fmla="*/ 245 h 314"/>
                <a:gd name="T16" fmla="*/ 69 w 1087"/>
                <a:gd name="T17" fmla="*/ 69 h 314"/>
                <a:gd name="T18" fmla="*/ 1018 w 1087"/>
                <a:gd name="T19" fmla="*/ 69 h 314"/>
                <a:gd name="T20" fmla="*/ 1018 w 1087"/>
                <a:gd name="T21" fmla="*/ 245 h 314"/>
                <a:gd name="T22" fmla="*/ 1018 w 1087"/>
                <a:gd name="T23" fmla="*/ 245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7" h="314">
                  <a:moveTo>
                    <a:pt x="0" y="0"/>
                  </a:moveTo>
                  <a:lnTo>
                    <a:pt x="0" y="314"/>
                  </a:lnTo>
                  <a:lnTo>
                    <a:pt x="0" y="314"/>
                  </a:lnTo>
                  <a:lnTo>
                    <a:pt x="1087" y="314"/>
                  </a:lnTo>
                  <a:lnTo>
                    <a:pt x="1087" y="0"/>
                  </a:lnTo>
                  <a:lnTo>
                    <a:pt x="0" y="0"/>
                  </a:lnTo>
                  <a:close/>
                  <a:moveTo>
                    <a:pt x="1018" y="245"/>
                  </a:moveTo>
                  <a:lnTo>
                    <a:pt x="69" y="245"/>
                  </a:lnTo>
                  <a:lnTo>
                    <a:pt x="69" y="69"/>
                  </a:lnTo>
                  <a:lnTo>
                    <a:pt x="1018" y="69"/>
                  </a:lnTo>
                  <a:lnTo>
                    <a:pt x="1018" y="245"/>
                  </a:lnTo>
                  <a:lnTo>
                    <a:pt x="1018" y="245"/>
                  </a:lnTo>
                  <a:close/>
                </a:path>
              </a:pathLst>
            </a:custGeom>
            <a:solidFill>
              <a:srgbClr val="00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578225" y="1968501"/>
              <a:ext cx="5038725" cy="1289049"/>
            </a:xfrm>
            <a:custGeom>
              <a:avLst/>
              <a:gdLst>
                <a:gd name="T0" fmla="*/ 80 w 1341"/>
                <a:gd name="T1" fmla="*/ 52 h 342"/>
                <a:gd name="T2" fmla="*/ 29 w 1341"/>
                <a:gd name="T3" fmla="*/ 77 h 342"/>
                <a:gd name="T4" fmla="*/ 212 w 1341"/>
                <a:gd name="T5" fmla="*/ 93 h 342"/>
                <a:gd name="T6" fmla="*/ 174 w 1341"/>
                <a:gd name="T7" fmla="*/ 134 h 342"/>
                <a:gd name="T8" fmla="*/ 272 w 1341"/>
                <a:gd name="T9" fmla="*/ 132 h 342"/>
                <a:gd name="T10" fmla="*/ 276 w 1341"/>
                <a:gd name="T11" fmla="*/ 38 h 342"/>
                <a:gd name="T12" fmla="*/ 327 w 1341"/>
                <a:gd name="T13" fmla="*/ 132 h 342"/>
                <a:gd name="T14" fmla="*/ 398 w 1341"/>
                <a:gd name="T15" fmla="*/ 0 h 342"/>
                <a:gd name="T16" fmla="*/ 402 w 1341"/>
                <a:gd name="T17" fmla="*/ 134 h 342"/>
                <a:gd name="T18" fmla="*/ 448 w 1341"/>
                <a:gd name="T19" fmla="*/ 93 h 342"/>
                <a:gd name="T20" fmla="*/ 448 w 1341"/>
                <a:gd name="T21" fmla="*/ 74 h 342"/>
                <a:gd name="T22" fmla="*/ 642 w 1341"/>
                <a:gd name="T23" fmla="*/ 60 h 342"/>
                <a:gd name="T24" fmla="*/ 642 w 1341"/>
                <a:gd name="T25" fmla="*/ 131 h 342"/>
                <a:gd name="T26" fmla="*/ 570 w 1341"/>
                <a:gd name="T27" fmla="*/ 111 h 342"/>
                <a:gd name="T28" fmla="*/ 530 w 1341"/>
                <a:gd name="T29" fmla="*/ 60 h 342"/>
                <a:gd name="T30" fmla="*/ 558 w 1341"/>
                <a:gd name="T31" fmla="*/ 38 h 342"/>
                <a:gd name="T32" fmla="*/ 738 w 1341"/>
                <a:gd name="T33" fmla="*/ 89 h 342"/>
                <a:gd name="T34" fmla="*/ 787 w 1341"/>
                <a:gd name="T35" fmla="*/ 45 h 342"/>
                <a:gd name="T36" fmla="*/ 736 w 1341"/>
                <a:gd name="T37" fmla="*/ 65 h 342"/>
                <a:gd name="T38" fmla="*/ 848 w 1341"/>
                <a:gd name="T39" fmla="*/ 73 h 342"/>
                <a:gd name="T40" fmla="*/ 876 w 1341"/>
                <a:gd name="T41" fmla="*/ 73 h 342"/>
                <a:gd name="T42" fmla="*/ 833 w 1341"/>
                <a:gd name="T43" fmla="*/ 91 h 342"/>
                <a:gd name="T44" fmla="*/ 965 w 1341"/>
                <a:gd name="T45" fmla="*/ 43 h 342"/>
                <a:gd name="T46" fmla="*/ 964 w 1341"/>
                <a:gd name="T47" fmla="*/ 103 h 342"/>
                <a:gd name="T48" fmla="*/ 1010 w 1341"/>
                <a:gd name="T49" fmla="*/ 132 h 342"/>
                <a:gd name="T50" fmla="*/ 1070 w 1341"/>
                <a:gd name="T51" fmla="*/ 38 h 342"/>
                <a:gd name="T52" fmla="*/ 1010 w 1341"/>
                <a:gd name="T53" fmla="*/ 89 h 342"/>
                <a:gd name="T54" fmla="*/ 1133 w 1341"/>
                <a:gd name="T55" fmla="*/ 73 h 342"/>
                <a:gd name="T56" fmla="*/ 1160 w 1341"/>
                <a:gd name="T57" fmla="*/ 73 h 342"/>
                <a:gd name="T58" fmla="*/ 1117 w 1341"/>
                <a:gd name="T59" fmla="*/ 91 h 342"/>
                <a:gd name="T60" fmla="*/ 1239 w 1341"/>
                <a:gd name="T61" fmla="*/ 39 h 342"/>
                <a:gd name="T62" fmla="*/ 1180 w 1341"/>
                <a:gd name="T63" fmla="*/ 132 h 342"/>
                <a:gd name="T64" fmla="*/ 1246 w 1341"/>
                <a:gd name="T65" fmla="*/ 85 h 342"/>
                <a:gd name="T66" fmla="*/ 1314 w 1341"/>
                <a:gd name="T67" fmla="*/ 132 h 342"/>
                <a:gd name="T68" fmla="*/ 1295 w 1341"/>
                <a:gd name="T69" fmla="*/ 110 h 342"/>
                <a:gd name="T70" fmla="*/ 18 w 1341"/>
                <a:gd name="T71" fmla="*/ 231 h 342"/>
                <a:gd name="T72" fmla="*/ 81 w 1341"/>
                <a:gd name="T73" fmla="*/ 307 h 342"/>
                <a:gd name="T74" fmla="*/ 164 w 1341"/>
                <a:gd name="T75" fmla="*/ 307 h 342"/>
                <a:gd name="T76" fmla="*/ 103 w 1341"/>
                <a:gd name="T77" fmla="*/ 214 h 342"/>
                <a:gd name="T78" fmla="*/ 252 w 1341"/>
                <a:gd name="T79" fmla="*/ 229 h 342"/>
                <a:gd name="T80" fmla="*/ 252 w 1341"/>
                <a:gd name="T81" fmla="*/ 307 h 342"/>
                <a:gd name="T82" fmla="*/ 211 w 1341"/>
                <a:gd name="T83" fmla="*/ 214 h 342"/>
                <a:gd name="T84" fmla="*/ 305 w 1341"/>
                <a:gd name="T85" fmla="*/ 212 h 342"/>
                <a:gd name="T86" fmla="*/ 338 w 1341"/>
                <a:gd name="T87" fmla="*/ 285 h 342"/>
                <a:gd name="T88" fmla="*/ 281 w 1341"/>
                <a:gd name="T89" fmla="*/ 251 h 342"/>
                <a:gd name="T90" fmla="*/ 403 w 1341"/>
                <a:gd name="T91" fmla="*/ 229 h 342"/>
                <a:gd name="T92" fmla="*/ 382 w 1341"/>
                <a:gd name="T93" fmla="*/ 228 h 342"/>
                <a:gd name="T94" fmla="*/ 430 w 1341"/>
                <a:gd name="T95" fmla="*/ 342 h 342"/>
                <a:gd name="T96" fmla="*/ 498 w 1341"/>
                <a:gd name="T97" fmla="*/ 260 h 342"/>
                <a:gd name="T98" fmla="*/ 577 w 1341"/>
                <a:gd name="T99" fmla="*/ 212 h 342"/>
                <a:gd name="T100" fmla="*/ 554 w 1341"/>
                <a:gd name="T101" fmla="*/ 307 h 342"/>
                <a:gd name="T102" fmla="*/ 623 w 1341"/>
                <a:gd name="T103" fmla="*/ 187 h 342"/>
                <a:gd name="T104" fmla="*/ 621 w 1341"/>
                <a:gd name="T105" fmla="*/ 307 h 342"/>
                <a:gd name="T106" fmla="*/ 644 w 1341"/>
                <a:gd name="T107" fmla="*/ 300 h 342"/>
                <a:gd name="T108" fmla="*/ 644 w 1341"/>
                <a:gd name="T109" fmla="*/ 240 h 342"/>
                <a:gd name="T110" fmla="*/ 661 w 1341"/>
                <a:gd name="T111" fmla="*/ 238 h 342"/>
                <a:gd name="T112" fmla="*/ 807 w 1341"/>
                <a:gd name="T113" fmla="*/ 266 h 342"/>
                <a:gd name="T114" fmla="*/ 772 w 1341"/>
                <a:gd name="T115" fmla="*/ 30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41" h="342">
                  <a:moveTo>
                    <a:pt x="29" y="13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29" y="77"/>
                    <a:pt x="29" y="77"/>
                    <a:pt x="29" y="77"/>
                  </a:cubicBezTo>
                  <a:lnTo>
                    <a:pt x="29" y="132"/>
                  </a:lnTo>
                  <a:close/>
                  <a:moveTo>
                    <a:pt x="174" y="134"/>
                  </a:moveTo>
                  <a:cubicBezTo>
                    <a:pt x="145" y="134"/>
                    <a:pt x="125" y="116"/>
                    <a:pt x="125" y="85"/>
                  </a:cubicBezTo>
                  <a:cubicBezTo>
                    <a:pt x="125" y="56"/>
                    <a:pt x="144" y="36"/>
                    <a:pt x="170" y="36"/>
                  </a:cubicBezTo>
                  <a:cubicBezTo>
                    <a:pt x="198" y="36"/>
                    <a:pt x="212" y="55"/>
                    <a:pt x="212" y="83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5" y="108"/>
                    <a:pt x="167" y="112"/>
                    <a:pt x="178" y="112"/>
                  </a:cubicBezTo>
                  <a:cubicBezTo>
                    <a:pt x="188" y="112"/>
                    <a:pt x="195" y="110"/>
                    <a:pt x="204" y="104"/>
                  </a:cubicBezTo>
                  <a:cubicBezTo>
                    <a:pt x="205" y="104"/>
                    <a:pt x="205" y="104"/>
                    <a:pt x="205" y="104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8" y="131"/>
                    <a:pt x="187" y="134"/>
                    <a:pt x="174" y="134"/>
                  </a:cubicBezTo>
                  <a:close/>
                  <a:moveTo>
                    <a:pt x="152" y="74"/>
                  </a:moveTo>
                  <a:cubicBezTo>
                    <a:pt x="186" y="74"/>
                    <a:pt x="186" y="74"/>
                    <a:pt x="186" y="74"/>
                  </a:cubicBezTo>
                  <a:cubicBezTo>
                    <a:pt x="186" y="64"/>
                    <a:pt x="182" y="58"/>
                    <a:pt x="170" y="58"/>
                  </a:cubicBezTo>
                  <a:cubicBezTo>
                    <a:pt x="162" y="58"/>
                    <a:pt x="155" y="61"/>
                    <a:pt x="152" y="74"/>
                  </a:cubicBezTo>
                  <a:close/>
                  <a:moveTo>
                    <a:pt x="287" y="77"/>
                  </a:moveTo>
                  <a:cubicBezTo>
                    <a:pt x="272" y="132"/>
                    <a:pt x="272" y="132"/>
                    <a:pt x="272" y="132"/>
                  </a:cubicBezTo>
                  <a:cubicBezTo>
                    <a:pt x="247" y="132"/>
                    <a:pt x="247" y="132"/>
                    <a:pt x="247" y="132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46" y="38"/>
                    <a:pt x="246" y="38"/>
                    <a:pt x="246" y="38"/>
                  </a:cubicBezTo>
                  <a:cubicBezTo>
                    <a:pt x="261" y="93"/>
                    <a:pt x="261" y="93"/>
                    <a:pt x="261" y="93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313" y="93"/>
                    <a:pt x="313" y="93"/>
                    <a:pt x="313" y="93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27" y="132"/>
                    <a:pt x="327" y="132"/>
                    <a:pt x="327" y="132"/>
                  </a:cubicBezTo>
                  <a:cubicBezTo>
                    <a:pt x="302" y="132"/>
                    <a:pt x="302" y="132"/>
                    <a:pt x="302" y="132"/>
                  </a:cubicBezTo>
                  <a:lnTo>
                    <a:pt x="287" y="77"/>
                  </a:lnTo>
                  <a:close/>
                  <a:moveTo>
                    <a:pt x="402" y="134"/>
                  </a:moveTo>
                  <a:cubicBezTo>
                    <a:pt x="379" y="134"/>
                    <a:pt x="370" y="125"/>
                    <a:pt x="370" y="104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398" y="102"/>
                    <a:pt x="398" y="102"/>
                    <a:pt x="398" y="102"/>
                  </a:cubicBezTo>
                  <a:cubicBezTo>
                    <a:pt x="398" y="108"/>
                    <a:pt x="400" y="111"/>
                    <a:pt x="406" y="111"/>
                  </a:cubicBezTo>
                  <a:cubicBezTo>
                    <a:pt x="408" y="111"/>
                    <a:pt x="410" y="110"/>
                    <a:pt x="412" y="109"/>
                  </a:cubicBezTo>
                  <a:cubicBezTo>
                    <a:pt x="413" y="109"/>
                    <a:pt x="413" y="109"/>
                    <a:pt x="413" y="109"/>
                  </a:cubicBezTo>
                  <a:cubicBezTo>
                    <a:pt x="413" y="132"/>
                    <a:pt x="413" y="132"/>
                    <a:pt x="413" y="132"/>
                  </a:cubicBezTo>
                  <a:cubicBezTo>
                    <a:pt x="410" y="133"/>
                    <a:pt x="406" y="134"/>
                    <a:pt x="402" y="134"/>
                  </a:cubicBezTo>
                  <a:close/>
                  <a:moveTo>
                    <a:pt x="469" y="134"/>
                  </a:moveTo>
                  <a:cubicBezTo>
                    <a:pt x="440" y="134"/>
                    <a:pt x="420" y="116"/>
                    <a:pt x="420" y="85"/>
                  </a:cubicBezTo>
                  <a:cubicBezTo>
                    <a:pt x="420" y="56"/>
                    <a:pt x="440" y="36"/>
                    <a:pt x="465" y="36"/>
                  </a:cubicBezTo>
                  <a:cubicBezTo>
                    <a:pt x="494" y="36"/>
                    <a:pt x="507" y="55"/>
                    <a:pt x="507" y="83"/>
                  </a:cubicBezTo>
                  <a:cubicBezTo>
                    <a:pt x="507" y="93"/>
                    <a:pt x="507" y="93"/>
                    <a:pt x="507" y="93"/>
                  </a:cubicBezTo>
                  <a:cubicBezTo>
                    <a:pt x="448" y="93"/>
                    <a:pt x="448" y="93"/>
                    <a:pt x="448" y="93"/>
                  </a:cubicBezTo>
                  <a:cubicBezTo>
                    <a:pt x="451" y="108"/>
                    <a:pt x="462" y="112"/>
                    <a:pt x="474" y="112"/>
                  </a:cubicBezTo>
                  <a:cubicBezTo>
                    <a:pt x="484" y="112"/>
                    <a:pt x="491" y="110"/>
                    <a:pt x="500" y="104"/>
                  </a:cubicBezTo>
                  <a:cubicBezTo>
                    <a:pt x="501" y="104"/>
                    <a:pt x="501" y="104"/>
                    <a:pt x="501" y="104"/>
                  </a:cubicBezTo>
                  <a:cubicBezTo>
                    <a:pt x="501" y="126"/>
                    <a:pt x="501" y="126"/>
                    <a:pt x="501" y="126"/>
                  </a:cubicBezTo>
                  <a:cubicBezTo>
                    <a:pt x="493" y="131"/>
                    <a:pt x="482" y="134"/>
                    <a:pt x="469" y="134"/>
                  </a:cubicBezTo>
                  <a:close/>
                  <a:moveTo>
                    <a:pt x="448" y="74"/>
                  </a:moveTo>
                  <a:cubicBezTo>
                    <a:pt x="482" y="74"/>
                    <a:pt x="482" y="74"/>
                    <a:pt x="482" y="74"/>
                  </a:cubicBezTo>
                  <a:cubicBezTo>
                    <a:pt x="481" y="64"/>
                    <a:pt x="477" y="58"/>
                    <a:pt x="466" y="58"/>
                  </a:cubicBezTo>
                  <a:cubicBezTo>
                    <a:pt x="457" y="58"/>
                    <a:pt x="450" y="61"/>
                    <a:pt x="448" y="74"/>
                  </a:cubicBezTo>
                  <a:close/>
                  <a:moveTo>
                    <a:pt x="622" y="38"/>
                  </a:moveTo>
                  <a:cubicBezTo>
                    <a:pt x="642" y="38"/>
                    <a:pt x="642" y="38"/>
                    <a:pt x="642" y="38"/>
                  </a:cubicBezTo>
                  <a:cubicBezTo>
                    <a:pt x="642" y="60"/>
                    <a:pt x="642" y="60"/>
                    <a:pt x="642" y="60"/>
                  </a:cubicBezTo>
                  <a:cubicBezTo>
                    <a:pt x="622" y="60"/>
                    <a:pt x="622" y="60"/>
                    <a:pt x="622" y="60"/>
                  </a:cubicBezTo>
                  <a:cubicBezTo>
                    <a:pt x="622" y="99"/>
                    <a:pt x="622" y="99"/>
                    <a:pt x="622" y="99"/>
                  </a:cubicBezTo>
                  <a:cubicBezTo>
                    <a:pt x="622" y="107"/>
                    <a:pt x="625" y="111"/>
                    <a:pt x="633" y="111"/>
                  </a:cubicBezTo>
                  <a:cubicBezTo>
                    <a:pt x="636" y="111"/>
                    <a:pt x="639" y="110"/>
                    <a:pt x="642" y="109"/>
                  </a:cubicBezTo>
                  <a:cubicBezTo>
                    <a:pt x="642" y="109"/>
                    <a:pt x="642" y="109"/>
                    <a:pt x="642" y="109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39" y="132"/>
                    <a:pt x="633" y="134"/>
                    <a:pt x="625" y="134"/>
                  </a:cubicBezTo>
                  <a:cubicBezTo>
                    <a:pt x="603" y="134"/>
                    <a:pt x="594" y="124"/>
                    <a:pt x="594" y="100"/>
                  </a:cubicBezTo>
                  <a:cubicBezTo>
                    <a:pt x="594" y="60"/>
                    <a:pt x="594" y="60"/>
                    <a:pt x="594" y="60"/>
                  </a:cubicBezTo>
                  <a:cubicBezTo>
                    <a:pt x="558" y="60"/>
                    <a:pt x="558" y="60"/>
                    <a:pt x="558" y="60"/>
                  </a:cubicBezTo>
                  <a:cubicBezTo>
                    <a:pt x="558" y="99"/>
                    <a:pt x="558" y="99"/>
                    <a:pt x="558" y="99"/>
                  </a:cubicBezTo>
                  <a:cubicBezTo>
                    <a:pt x="558" y="107"/>
                    <a:pt x="561" y="111"/>
                    <a:pt x="570" y="111"/>
                  </a:cubicBezTo>
                  <a:cubicBezTo>
                    <a:pt x="572" y="111"/>
                    <a:pt x="575" y="110"/>
                    <a:pt x="578" y="109"/>
                  </a:cubicBezTo>
                  <a:cubicBezTo>
                    <a:pt x="579" y="109"/>
                    <a:pt x="579" y="109"/>
                    <a:pt x="579" y="109"/>
                  </a:cubicBezTo>
                  <a:cubicBezTo>
                    <a:pt x="579" y="131"/>
                    <a:pt x="579" y="131"/>
                    <a:pt x="579" y="131"/>
                  </a:cubicBezTo>
                  <a:cubicBezTo>
                    <a:pt x="575" y="132"/>
                    <a:pt x="570" y="134"/>
                    <a:pt x="562" y="134"/>
                  </a:cubicBezTo>
                  <a:cubicBezTo>
                    <a:pt x="539" y="134"/>
                    <a:pt x="530" y="124"/>
                    <a:pt x="530" y="100"/>
                  </a:cubicBezTo>
                  <a:cubicBezTo>
                    <a:pt x="530" y="60"/>
                    <a:pt x="530" y="60"/>
                    <a:pt x="530" y="60"/>
                  </a:cubicBezTo>
                  <a:cubicBezTo>
                    <a:pt x="516" y="60"/>
                    <a:pt x="516" y="60"/>
                    <a:pt x="516" y="60"/>
                  </a:cubicBezTo>
                  <a:cubicBezTo>
                    <a:pt x="516" y="38"/>
                    <a:pt x="516" y="38"/>
                    <a:pt x="516" y="38"/>
                  </a:cubicBezTo>
                  <a:cubicBezTo>
                    <a:pt x="530" y="38"/>
                    <a:pt x="530" y="38"/>
                    <a:pt x="530" y="38"/>
                  </a:cubicBezTo>
                  <a:cubicBezTo>
                    <a:pt x="530" y="12"/>
                    <a:pt x="530" y="12"/>
                    <a:pt x="530" y="12"/>
                  </a:cubicBezTo>
                  <a:cubicBezTo>
                    <a:pt x="558" y="12"/>
                    <a:pt x="558" y="12"/>
                    <a:pt x="558" y="12"/>
                  </a:cubicBezTo>
                  <a:cubicBezTo>
                    <a:pt x="558" y="38"/>
                    <a:pt x="558" y="38"/>
                    <a:pt x="558" y="38"/>
                  </a:cubicBezTo>
                  <a:cubicBezTo>
                    <a:pt x="594" y="38"/>
                    <a:pt x="594" y="38"/>
                    <a:pt x="594" y="38"/>
                  </a:cubicBezTo>
                  <a:cubicBezTo>
                    <a:pt x="594" y="12"/>
                    <a:pt x="594" y="12"/>
                    <a:pt x="594" y="12"/>
                  </a:cubicBezTo>
                  <a:cubicBezTo>
                    <a:pt x="622" y="12"/>
                    <a:pt x="622" y="12"/>
                    <a:pt x="622" y="12"/>
                  </a:cubicBezTo>
                  <a:cubicBezTo>
                    <a:pt x="622" y="38"/>
                    <a:pt x="622" y="38"/>
                    <a:pt x="622" y="38"/>
                  </a:cubicBezTo>
                  <a:close/>
                  <a:moveTo>
                    <a:pt x="787" y="45"/>
                  </a:moveTo>
                  <a:cubicBezTo>
                    <a:pt x="787" y="73"/>
                    <a:pt x="768" y="89"/>
                    <a:pt x="738" y="89"/>
                  </a:cubicBezTo>
                  <a:cubicBezTo>
                    <a:pt x="718" y="89"/>
                    <a:pt x="718" y="89"/>
                    <a:pt x="718" y="89"/>
                  </a:cubicBezTo>
                  <a:cubicBezTo>
                    <a:pt x="718" y="132"/>
                    <a:pt x="718" y="132"/>
                    <a:pt x="718" y="132"/>
                  </a:cubicBezTo>
                  <a:cubicBezTo>
                    <a:pt x="689" y="132"/>
                    <a:pt x="689" y="132"/>
                    <a:pt x="689" y="132"/>
                  </a:cubicBezTo>
                  <a:cubicBezTo>
                    <a:pt x="689" y="0"/>
                    <a:pt x="689" y="0"/>
                    <a:pt x="689" y="0"/>
                  </a:cubicBezTo>
                  <a:cubicBezTo>
                    <a:pt x="738" y="0"/>
                    <a:pt x="738" y="0"/>
                    <a:pt x="738" y="0"/>
                  </a:cubicBezTo>
                  <a:cubicBezTo>
                    <a:pt x="768" y="0"/>
                    <a:pt x="787" y="16"/>
                    <a:pt x="787" y="45"/>
                  </a:cubicBezTo>
                  <a:close/>
                  <a:moveTo>
                    <a:pt x="736" y="65"/>
                  </a:moveTo>
                  <a:cubicBezTo>
                    <a:pt x="751" y="65"/>
                    <a:pt x="758" y="57"/>
                    <a:pt x="758" y="45"/>
                  </a:cubicBezTo>
                  <a:cubicBezTo>
                    <a:pt x="758" y="33"/>
                    <a:pt x="751" y="24"/>
                    <a:pt x="736" y="24"/>
                  </a:cubicBezTo>
                  <a:cubicBezTo>
                    <a:pt x="718" y="24"/>
                    <a:pt x="718" y="24"/>
                    <a:pt x="718" y="24"/>
                  </a:cubicBezTo>
                  <a:cubicBezTo>
                    <a:pt x="718" y="65"/>
                    <a:pt x="718" y="65"/>
                    <a:pt x="718" y="65"/>
                  </a:cubicBezTo>
                  <a:lnTo>
                    <a:pt x="736" y="65"/>
                  </a:lnTo>
                  <a:close/>
                  <a:moveTo>
                    <a:pt x="849" y="123"/>
                  </a:moveTo>
                  <a:cubicBezTo>
                    <a:pt x="843" y="130"/>
                    <a:pt x="834" y="134"/>
                    <a:pt x="824" y="134"/>
                  </a:cubicBezTo>
                  <a:cubicBezTo>
                    <a:pt x="806" y="134"/>
                    <a:pt x="791" y="122"/>
                    <a:pt x="791" y="103"/>
                  </a:cubicBezTo>
                  <a:cubicBezTo>
                    <a:pt x="791" y="84"/>
                    <a:pt x="806" y="72"/>
                    <a:pt x="827" y="72"/>
                  </a:cubicBezTo>
                  <a:cubicBezTo>
                    <a:pt x="834" y="72"/>
                    <a:pt x="841" y="73"/>
                    <a:pt x="848" y="75"/>
                  </a:cubicBezTo>
                  <a:cubicBezTo>
                    <a:pt x="848" y="73"/>
                    <a:pt x="848" y="73"/>
                    <a:pt x="848" y="73"/>
                  </a:cubicBezTo>
                  <a:cubicBezTo>
                    <a:pt x="848" y="63"/>
                    <a:pt x="842" y="59"/>
                    <a:pt x="827" y="59"/>
                  </a:cubicBezTo>
                  <a:cubicBezTo>
                    <a:pt x="818" y="59"/>
                    <a:pt x="809" y="62"/>
                    <a:pt x="801" y="66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44"/>
                    <a:pt x="800" y="44"/>
                    <a:pt x="800" y="44"/>
                  </a:cubicBezTo>
                  <a:cubicBezTo>
                    <a:pt x="807" y="40"/>
                    <a:pt x="820" y="36"/>
                    <a:pt x="832" y="36"/>
                  </a:cubicBezTo>
                  <a:cubicBezTo>
                    <a:pt x="860" y="36"/>
                    <a:pt x="876" y="49"/>
                    <a:pt x="876" y="73"/>
                  </a:cubicBezTo>
                  <a:cubicBezTo>
                    <a:pt x="876" y="132"/>
                    <a:pt x="876" y="132"/>
                    <a:pt x="876" y="132"/>
                  </a:cubicBezTo>
                  <a:cubicBezTo>
                    <a:pt x="849" y="132"/>
                    <a:pt x="849" y="132"/>
                    <a:pt x="849" y="132"/>
                  </a:cubicBezTo>
                  <a:cubicBezTo>
                    <a:pt x="849" y="123"/>
                    <a:pt x="849" y="123"/>
                    <a:pt x="849" y="123"/>
                  </a:cubicBezTo>
                  <a:close/>
                  <a:moveTo>
                    <a:pt x="848" y="102"/>
                  </a:moveTo>
                  <a:cubicBezTo>
                    <a:pt x="848" y="94"/>
                    <a:pt x="848" y="94"/>
                    <a:pt x="848" y="94"/>
                  </a:cubicBezTo>
                  <a:cubicBezTo>
                    <a:pt x="844" y="92"/>
                    <a:pt x="838" y="91"/>
                    <a:pt x="833" y="91"/>
                  </a:cubicBezTo>
                  <a:cubicBezTo>
                    <a:pt x="823" y="91"/>
                    <a:pt x="818" y="95"/>
                    <a:pt x="818" y="102"/>
                  </a:cubicBezTo>
                  <a:cubicBezTo>
                    <a:pt x="818" y="110"/>
                    <a:pt x="823" y="113"/>
                    <a:pt x="832" y="113"/>
                  </a:cubicBezTo>
                  <a:cubicBezTo>
                    <a:pt x="839" y="113"/>
                    <a:pt x="845" y="109"/>
                    <a:pt x="848" y="102"/>
                  </a:cubicBezTo>
                  <a:close/>
                  <a:moveTo>
                    <a:pt x="890" y="85"/>
                  </a:moveTo>
                  <a:cubicBezTo>
                    <a:pt x="890" y="55"/>
                    <a:pt x="911" y="36"/>
                    <a:pt x="939" y="36"/>
                  </a:cubicBezTo>
                  <a:cubicBezTo>
                    <a:pt x="949" y="36"/>
                    <a:pt x="958" y="38"/>
                    <a:pt x="965" y="43"/>
                  </a:cubicBezTo>
                  <a:cubicBezTo>
                    <a:pt x="965" y="67"/>
                    <a:pt x="965" y="67"/>
                    <a:pt x="965" y="67"/>
                  </a:cubicBezTo>
                  <a:cubicBezTo>
                    <a:pt x="964" y="67"/>
                    <a:pt x="964" y="67"/>
                    <a:pt x="964" y="67"/>
                  </a:cubicBezTo>
                  <a:cubicBezTo>
                    <a:pt x="958" y="62"/>
                    <a:pt x="951" y="60"/>
                    <a:pt x="943" y="60"/>
                  </a:cubicBezTo>
                  <a:cubicBezTo>
                    <a:pt x="929" y="60"/>
                    <a:pt x="918" y="69"/>
                    <a:pt x="918" y="85"/>
                  </a:cubicBezTo>
                  <a:cubicBezTo>
                    <a:pt x="918" y="101"/>
                    <a:pt x="929" y="110"/>
                    <a:pt x="943" y="110"/>
                  </a:cubicBezTo>
                  <a:cubicBezTo>
                    <a:pt x="951" y="110"/>
                    <a:pt x="958" y="108"/>
                    <a:pt x="964" y="103"/>
                  </a:cubicBezTo>
                  <a:cubicBezTo>
                    <a:pt x="965" y="103"/>
                    <a:pt x="965" y="103"/>
                    <a:pt x="965" y="103"/>
                  </a:cubicBezTo>
                  <a:cubicBezTo>
                    <a:pt x="965" y="127"/>
                    <a:pt x="965" y="127"/>
                    <a:pt x="965" y="127"/>
                  </a:cubicBezTo>
                  <a:cubicBezTo>
                    <a:pt x="958" y="132"/>
                    <a:pt x="949" y="134"/>
                    <a:pt x="939" y="134"/>
                  </a:cubicBezTo>
                  <a:cubicBezTo>
                    <a:pt x="911" y="134"/>
                    <a:pt x="890" y="115"/>
                    <a:pt x="890" y="85"/>
                  </a:cubicBezTo>
                  <a:close/>
                  <a:moveTo>
                    <a:pt x="1010" y="89"/>
                  </a:moveTo>
                  <a:cubicBezTo>
                    <a:pt x="1010" y="132"/>
                    <a:pt x="1010" y="132"/>
                    <a:pt x="1010" y="132"/>
                  </a:cubicBezTo>
                  <a:cubicBezTo>
                    <a:pt x="983" y="132"/>
                    <a:pt x="983" y="132"/>
                    <a:pt x="983" y="132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1010" y="0"/>
                    <a:pt x="1010" y="0"/>
                    <a:pt x="1010" y="0"/>
                  </a:cubicBezTo>
                  <a:cubicBezTo>
                    <a:pt x="1010" y="75"/>
                    <a:pt x="1010" y="75"/>
                    <a:pt x="1010" y="75"/>
                  </a:cubicBezTo>
                  <a:cubicBezTo>
                    <a:pt x="1039" y="38"/>
                    <a:pt x="1039" y="38"/>
                    <a:pt x="1039" y="38"/>
                  </a:cubicBezTo>
                  <a:cubicBezTo>
                    <a:pt x="1070" y="38"/>
                    <a:pt x="1070" y="38"/>
                    <a:pt x="1070" y="38"/>
                  </a:cubicBezTo>
                  <a:cubicBezTo>
                    <a:pt x="1070" y="39"/>
                    <a:pt x="1070" y="39"/>
                    <a:pt x="1070" y="39"/>
                  </a:cubicBezTo>
                  <a:cubicBezTo>
                    <a:pt x="1036" y="82"/>
                    <a:pt x="1036" y="82"/>
                    <a:pt x="1036" y="82"/>
                  </a:cubicBezTo>
                  <a:cubicBezTo>
                    <a:pt x="1070" y="131"/>
                    <a:pt x="1070" y="131"/>
                    <a:pt x="1070" y="131"/>
                  </a:cubicBezTo>
                  <a:cubicBezTo>
                    <a:pt x="1070" y="132"/>
                    <a:pt x="1070" y="132"/>
                    <a:pt x="1070" y="132"/>
                  </a:cubicBezTo>
                  <a:cubicBezTo>
                    <a:pt x="1038" y="132"/>
                    <a:pt x="1038" y="132"/>
                    <a:pt x="1038" y="132"/>
                  </a:cubicBezTo>
                  <a:lnTo>
                    <a:pt x="1010" y="89"/>
                  </a:lnTo>
                  <a:close/>
                  <a:moveTo>
                    <a:pt x="1133" y="123"/>
                  </a:moveTo>
                  <a:cubicBezTo>
                    <a:pt x="1127" y="130"/>
                    <a:pt x="1118" y="134"/>
                    <a:pt x="1108" y="134"/>
                  </a:cubicBezTo>
                  <a:cubicBezTo>
                    <a:pt x="1090" y="134"/>
                    <a:pt x="1075" y="122"/>
                    <a:pt x="1075" y="103"/>
                  </a:cubicBezTo>
                  <a:cubicBezTo>
                    <a:pt x="1075" y="84"/>
                    <a:pt x="1090" y="72"/>
                    <a:pt x="1112" y="72"/>
                  </a:cubicBezTo>
                  <a:cubicBezTo>
                    <a:pt x="1118" y="72"/>
                    <a:pt x="1125" y="73"/>
                    <a:pt x="1133" y="75"/>
                  </a:cubicBezTo>
                  <a:cubicBezTo>
                    <a:pt x="1133" y="73"/>
                    <a:pt x="1133" y="73"/>
                    <a:pt x="1133" y="73"/>
                  </a:cubicBezTo>
                  <a:cubicBezTo>
                    <a:pt x="1133" y="63"/>
                    <a:pt x="1127" y="59"/>
                    <a:pt x="1112" y="59"/>
                  </a:cubicBezTo>
                  <a:cubicBezTo>
                    <a:pt x="1102" y="59"/>
                    <a:pt x="1093" y="62"/>
                    <a:pt x="1086" y="66"/>
                  </a:cubicBezTo>
                  <a:cubicBezTo>
                    <a:pt x="1084" y="66"/>
                    <a:pt x="1084" y="66"/>
                    <a:pt x="1084" y="66"/>
                  </a:cubicBezTo>
                  <a:cubicBezTo>
                    <a:pt x="1084" y="44"/>
                    <a:pt x="1084" y="44"/>
                    <a:pt x="1084" y="44"/>
                  </a:cubicBezTo>
                  <a:cubicBezTo>
                    <a:pt x="1092" y="40"/>
                    <a:pt x="1104" y="36"/>
                    <a:pt x="1117" y="36"/>
                  </a:cubicBezTo>
                  <a:cubicBezTo>
                    <a:pt x="1145" y="36"/>
                    <a:pt x="1160" y="49"/>
                    <a:pt x="1160" y="73"/>
                  </a:cubicBezTo>
                  <a:cubicBezTo>
                    <a:pt x="1160" y="132"/>
                    <a:pt x="1160" y="132"/>
                    <a:pt x="1160" y="132"/>
                  </a:cubicBezTo>
                  <a:cubicBezTo>
                    <a:pt x="1133" y="132"/>
                    <a:pt x="1133" y="132"/>
                    <a:pt x="1133" y="132"/>
                  </a:cubicBezTo>
                  <a:cubicBezTo>
                    <a:pt x="1133" y="123"/>
                    <a:pt x="1133" y="123"/>
                    <a:pt x="1133" y="123"/>
                  </a:cubicBezTo>
                  <a:close/>
                  <a:moveTo>
                    <a:pt x="1133" y="102"/>
                  </a:moveTo>
                  <a:cubicBezTo>
                    <a:pt x="1133" y="94"/>
                    <a:pt x="1133" y="94"/>
                    <a:pt x="1133" y="94"/>
                  </a:cubicBezTo>
                  <a:cubicBezTo>
                    <a:pt x="1128" y="92"/>
                    <a:pt x="1123" y="91"/>
                    <a:pt x="1117" y="91"/>
                  </a:cubicBezTo>
                  <a:cubicBezTo>
                    <a:pt x="1108" y="91"/>
                    <a:pt x="1103" y="95"/>
                    <a:pt x="1103" y="102"/>
                  </a:cubicBezTo>
                  <a:cubicBezTo>
                    <a:pt x="1103" y="110"/>
                    <a:pt x="1108" y="113"/>
                    <a:pt x="1116" y="113"/>
                  </a:cubicBezTo>
                  <a:cubicBezTo>
                    <a:pt x="1124" y="113"/>
                    <a:pt x="1130" y="109"/>
                    <a:pt x="1133" y="102"/>
                  </a:cubicBezTo>
                  <a:close/>
                  <a:moveTo>
                    <a:pt x="1207" y="53"/>
                  </a:moveTo>
                  <a:cubicBezTo>
                    <a:pt x="1212" y="43"/>
                    <a:pt x="1220" y="37"/>
                    <a:pt x="1230" y="37"/>
                  </a:cubicBezTo>
                  <a:cubicBezTo>
                    <a:pt x="1234" y="37"/>
                    <a:pt x="1238" y="38"/>
                    <a:pt x="1239" y="39"/>
                  </a:cubicBezTo>
                  <a:cubicBezTo>
                    <a:pt x="1239" y="65"/>
                    <a:pt x="1239" y="65"/>
                    <a:pt x="1239" y="65"/>
                  </a:cubicBezTo>
                  <a:cubicBezTo>
                    <a:pt x="1238" y="65"/>
                    <a:pt x="1238" y="65"/>
                    <a:pt x="1238" y="65"/>
                  </a:cubicBezTo>
                  <a:cubicBezTo>
                    <a:pt x="1235" y="64"/>
                    <a:pt x="1231" y="63"/>
                    <a:pt x="1226" y="63"/>
                  </a:cubicBezTo>
                  <a:cubicBezTo>
                    <a:pt x="1217" y="63"/>
                    <a:pt x="1210" y="68"/>
                    <a:pt x="1208" y="78"/>
                  </a:cubicBezTo>
                  <a:cubicBezTo>
                    <a:pt x="1208" y="132"/>
                    <a:pt x="1208" y="132"/>
                    <a:pt x="1208" y="132"/>
                  </a:cubicBezTo>
                  <a:cubicBezTo>
                    <a:pt x="1180" y="132"/>
                    <a:pt x="1180" y="132"/>
                    <a:pt x="1180" y="132"/>
                  </a:cubicBezTo>
                  <a:cubicBezTo>
                    <a:pt x="1180" y="38"/>
                    <a:pt x="1180" y="38"/>
                    <a:pt x="1180" y="38"/>
                  </a:cubicBezTo>
                  <a:cubicBezTo>
                    <a:pt x="1207" y="38"/>
                    <a:pt x="1207" y="38"/>
                    <a:pt x="1207" y="38"/>
                  </a:cubicBezTo>
                  <a:cubicBezTo>
                    <a:pt x="1207" y="53"/>
                    <a:pt x="1207" y="53"/>
                    <a:pt x="1207" y="53"/>
                  </a:cubicBezTo>
                  <a:close/>
                  <a:moveTo>
                    <a:pt x="1314" y="122"/>
                  </a:moveTo>
                  <a:cubicBezTo>
                    <a:pt x="1308" y="130"/>
                    <a:pt x="1298" y="134"/>
                    <a:pt x="1286" y="134"/>
                  </a:cubicBezTo>
                  <a:cubicBezTo>
                    <a:pt x="1262" y="134"/>
                    <a:pt x="1246" y="112"/>
                    <a:pt x="1246" y="85"/>
                  </a:cubicBezTo>
                  <a:cubicBezTo>
                    <a:pt x="1246" y="58"/>
                    <a:pt x="1262" y="36"/>
                    <a:pt x="1286" y="36"/>
                  </a:cubicBezTo>
                  <a:cubicBezTo>
                    <a:pt x="1298" y="36"/>
                    <a:pt x="1307" y="40"/>
                    <a:pt x="1313" y="47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341" y="132"/>
                    <a:pt x="1341" y="132"/>
                    <a:pt x="1341" y="132"/>
                  </a:cubicBezTo>
                  <a:cubicBezTo>
                    <a:pt x="1314" y="132"/>
                    <a:pt x="1314" y="132"/>
                    <a:pt x="1314" y="132"/>
                  </a:cubicBezTo>
                  <a:cubicBezTo>
                    <a:pt x="1314" y="122"/>
                    <a:pt x="1314" y="122"/>
                    <a:pt x="1314" y="122"/>
                  </a:cubicBezTo>
                  <a:close/>
                  <a:moveTo>
                    <a:pt x="1313" y="100"/>
                  </a:moveTo>
                  <a:cubicBezTo>
                    <a:pt x="1313" y="70"/>
                    <a:pt x="1313" y="70"/>
                    <a:pt x="1313" y="70"/>
                  </a:cubicBezTo>
                  <a:cubicBezTo>
                    <a:pt x="1308" y="63"/>
                    <a:pt x="1302" y="60"/>
                    <a:pt x="1295" y="60"/>
                  </a:cubicBezTo>
                  <a:cubicBezTo>
                    <a:pt x="1283" y="60"/>
                    <a:pt x="1275" y="69"/>
                    <a:pt x="1275" y="85"/>
                  </a:cubicBezTo>
                  <a:cubicBezTo>
                    <a:pt x="1275" y="101"/>
                    <a:pt x="1283" y="110"/>
                    <a:pt x="1295" y="110"/>
                  </a:cubicBezTo>
                  <a:cubicBezTo>
                    <a:pt x="1302" y="110"/>
                    <a:pt x="1308" y="107"/>
                    <a:pt x="1313" y="100"/>
                  </a:cubicBezTo>
                  <a:close/>
                  <a:moveTo>
                    <a:pt x="0" y="175"/>
                  </a:moveTo>
                  <a:cubicBezTo>
                    <a:pt x="81" y="175"/>
                    <a:pt x="81" y="175"/>
                    <a:pt x="81" y="175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18" y="191"/>
                    <a:pt x="18" y="191"/>
                    <a:pt x="18" y="191"/>
                  </a:cubicBezTo>
                  <a:cubicBezTo>
                    <a:pt x="18" y="231"/>
                    <a:pt x="18" y="231"/>
                    <a:pt x="18" y="231"/>
                  </a:cubicBezTo>
                  <a:cubicBezTo>
                    <a:pt x="75" y="231"/>
                    <a:pt x="75" y="231"/>
                    <a:pt x="75" y="231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18" y="247"/>
                    <a:pt x="18" y="247"/>
                    <a:pt x="18" y="247"/>
                  </a:cubicBezTo>
                  <a:cubicBezTo>
                    <a:pt x="18" y="291"/>
                    <a:pt x="18" y="291"/>
                    <a:pt x="18" y="291"/>
                  </a:cubicBezTo>
                  <a:cubicBezTo>
                    <a:pt x="81" y="291"/>
                    <a:pt x="81" y="291"/>
                    <a:pt x="81" y="291"/>
                  </a:cubicBezTo>
                  <a:cubicBezTo>
                    <a:pt x="81" y="307"/>
                    <a:pt x="81" y="307"/>
                    <a:pt x="81" y="307"/>
                  </a:cubicBezTo>
                  <a:cubicBezTo>
                    <a:pt x="0" y="307"/>
                    <a:pt x="0" y="307"/>
                    <a:pt x="0" y="307"/>
                  </a:cubicBezTo>
                  <a:lnTo>
                    <a:pt x="0" y="175"/>
                  </a:lnTo>
                  <a:close/>
                  <a:moveTo>
                    <a:pt x="149" y="212"/>
                  </a:moveTo>
                  <a:cubicBezTo>
                    <a:pt x="169" y="212"/>
                    <a:pt x="181" y="226"/>
                    <a:pt x="181" y="248"/>
                  </a:cubicBezTo>
                  <a:cubicBezTo>
                    <a:pt x="181" y="307"/>
                    <a:pt x="181" y="307"/>
                    <a:pt x="181" y="307"/>
                  </a:cubicBezTo>
                  <a:cubicBezTo>
                    <a:pt x="164" y="307"/>
                    <a:pt x="164" y="307"/>
                    <a:pt x="164" y="307"/>
                  </a:cubicBezTo>
                  <a:cubicBezTo>
                    <a:pt x="164" y="249"/>
                    <a:pt x="164" y="249"/>
                    <a:pt x="164" y="249"/>
                  </a:cubicBezTo>
                  <a:cubicBezTo>
                    <a:pt x="164" y="237"/>
                    <a:pt x="157" y="228"/>
                    <a:pt x="144" y="228"/>
                  </a:cubicBezTo>
                  <a:cubicBezTo>
                    <a:pt x="133" y="228"/>
                    <a:pt x="124" y="235"/>
                    <a:pt x="121" y="245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03" y="307"/>
                    <a:pt x="103" y="307"/>
                    <a:pt x="103" y="307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1" y="214"/>
                    <a:pt x="121" y="214"/>
                    <a:pt x="121" y="214"/>
                  </a:cubicBezTo>
                  <a:cubicBezTo>
                    <a:pt x="121" y="227"/>
                    <a:pt x="121" y="227"/>
                    <a:pt x="121" y="227"/>
                  </a:cubicBezTo>
                  <a:cubicBezTo>
                    <a:pt x="126" y="219"/>
                    <a:pt x="136" y="212"/>
                    <a:pt x="149" y="212"/>
                  </a:cubicBezTo>
                  <a:close/>
                  <a:moveTo>
                    <a:pt x="228" y="214"/>
                  </a:moveTo>
                  <a:cubicBezTo>
                    <a:pt x="252" y="214"/>
                    <a:pt x="252" y="214"/>
                    <a:pt x="252" y="214"/>
                  </a:cubicBezTo>
                  <a:cubicBezTo>
                    <a:pt x="252" y="229"/>
                    <a:pt x="252" y="229"/>
                    <a:pt x="252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8" y="279"/>
                    <a:pt x="228" y="279"/>
                    <a:pt x="228" y="279"/>
                  </a:cubicBezTo>
                  <a:cubicBezTo>
                    <a:pt x="228" y="289"/>
                    <a:pt x="234" y="293"/>
                    <a:pt x="243" y="293"/>
                  </a:cubicBezTo>
                  <a:cubicBezTo>
                    <a:pt x="246" y="293"/>
                    <a:pt x="249" y="293"/>
                    <a:pt x="251" y="292"/>
                  </a:cubicBezTo>
                  <a:cubicBezTo>
                    <a:pt x="252" y="292"/>
                    <a:pt x="252" y="292"/>
                    <a:pt x="252" y="292"/>
                  </a:cubicBezTo>
                  <a:cubicBezTo>
                    <a:pt x="252" y="307"/>
                    <a:pt x="252" y="307"/>
                    <a:pt x="252" y="307"/>
                  </a:cubicBezTo>
                  <a:cubicBezTo>
                    <a:pt x="249" y="308"/>
                    <a:pt x="246" y="309"/>
                    <a:pt x="241" y="309"/>
                  </a:cubicBezTo>
                  <a:cubicBezTo>
                    <a:pt x="219" y="309"/>
                    <a:pt x="211" y="299"/>
                    <a:pt x="211" y="281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211" y="214"/>
                    <a:pt x="211" y="214"/>
                    <a:pt x="211" y="214"/>
                  </a:cubicBezTo>
                  <a:cubicBezTo>
                    <a:pt x="211" y="189"/>
                    <a:pt x="211" y="189"/>
                    <a:pt x="211" y="189"/>
                  </a:cubicBezTo>
                  <a:cubicBezTo>
                    <a:pt x="228" y="189"/>
                    <a:pt x="228" y="189"/>
                    <a:pt x="228" y="189"/>
                  </a:cubicBezTo>
                  <a:lnTo>
                    <a:pt x="228" y="214"/>
                  </a:lnTo>
                  <a:close/>
                  <a:moveTo>
                    <a:pt x="309" y="309"/>
                  </a:moveTo>
                  <a:cubicBezTo>
                    <a:pt x="282" y="309"/>
                    <a:pt x="263" y="290"/>
                    <a:pt x="263" y="261"/>
                  </a:cubicBezTo>
                  <a:cubicBezTo>
                    <a:pt x="263" y="232"/>
                    <a:pt x="280" y="212"/>
                    <a:pt x="305" y="212"/>
                  </a:cubicBezTo>
                  <a:cubicBezTo>
                    <a:pt x="331" y="212"/>
                    <a:pt x="344" y="230"/>
                    <a:pt x="344" y="258"/>
                  </a:cubicBezTo>
                  <a:cubicBezTo>
                    <a:pt x="344" y="266"/>
                    <a:pt x="344" y="266"/>
                    <a:pt x="344" y="266"/>
                  </a:cubicBezTo>
                  <a:cubicBezTo>
                    <a:pt x="281" y="266"/>
                    <a:pt x="281" y="266"/>
                    <a:pt x="281" y="266"/>
                  </a:cubicBezTo>
                  <a:cubicBezTo>
                    <a:pt x="282" y="284"/>
                    <a:pt x="295" y="293"/>
                    <a:pt x="311" y="293"/>
                  </a:cubicBezTo>
                  <a:cubicBezTo>
                    <a:pt x="321" y="293"/>
                    <a:pt x="329" y="291"/>
                    <a:pt x="337" y="285"/>
                  </a:cubicBezTo>
                  <a:cubicBezTo>
                    <a:pt x="338" y="285"/>
                    <a:pt x="338" y="285"/>
                    <a:pt x="338" y="285"/>
                  </a:cubicBezTo>
                  <a:cubicBezTo>
                    <a:pt x="338" y="300"/>
                    <a:pt x="338" y="300"/>
                    <a:pt x="338" y="300"/>
                  </a:cubicBezTo>
                  <a:cubicBezTo>
                    <a:pt x="330" y="306"/>
                    <a:pt x="320" y="309"/>
                    <a:pt x="309" y="309"/>
                  </a:cubicBezTo>
                  <a:close/>
                  <a:moveTo>
                    <a:pt x="281" y="251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7" y="237"/>
                    <a:pt x="320" y="227"/>
                    <a:pt x="306" y="227"/>
                  </a:cubicBezTo>
                  <a:cubicBezTo>
                    <a:pt x="292" y="227"/>
                    <a:pt x="284" y="237"/>
                    <a:pt x="281" y="251"/>
                  </a:cubicBezTo>
                  <a:close/>
                  <a:moveTo>
                    <a:pt x="382" y="228"/>
                  </a:moveTo>
                  <a:cubicBezTo>
                    <a:pt x="386" y="218"/>
                    <a:pt x="395" y="212"/>
                    <a:pt x="405" y="212"/>
                  </a:cubicBezTo>
                  <a:cubicBezTo>
                    <a:pt x="409" y="212"/>
                    <a:pt x="413" y="213"/>
                    <a:pt x="414" y="214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4" y="231"/>
                    <a:pt x="414" y="231"/>
                    <a:pt x="414" y="231"/>
                  </a:cubicBezTo>
                  <a:cubicBezTo>
                    <a:pt x="411" y="230"/>
                    <a:pt x="407" y="229"/>
                    <a:pt x="403" y="229"/>
                  </a:cubicBezTo>
                  <a:cubicBezTo>
                    <a:pt x="393" y="229"/>
                    <a:pt x="385" y="236"/>
                    <a:pt x="382" y="246"/>
                  </a:cubicBezTo>
                  <a:cubicBezTo>
                    <a:pt x="382" y="307"/>
                    <a:pt x="382" y="307"/>
                    <a:pt x="382" y="307"/>
                  </a:cubicBezTo>
                  <a:cubicBezTo>
                    <a:pt x="365" y="307"/>
                    <a:pt x="365" y="307"/>
                    <a:pt x="365" y="307"/>
                  </a:cubicBezTo>
                  <a:cubicBezTo>
                    <a:pt x="365" y="214"/>
                    <a:pt x="365" y="214"/>
                    <a:pt x="365" y="214"/>
                  </a:cubicBezTo>
                  <a:cubicBezTo>
                    <a:pt x="382" y="214"/>
                    <a:pt x="382" y="214"/>
                    <a:pt x="382" y="214"/>
                  </a:cubicBezTo>
                  <a:cubicBezTo>
                    <a:pt x="382" y="228"/>
                    <a:pt x="382" y="228"/>
                    <a:pt x="382" y="228"/>
                  </a:cubicBezTo>
                  <a:close/>
                  <a:moveTo>
                    <a:pt x="474" y="212"/>
                  </a:moveTo>
                  <a:cubicBezTo>
                    <a:pt x="502" y="212"/>
                    <a:pt x="516" y="235"/>
                    <a:pt x="516" y="260"/>
                  </a:cubicBezTo>
                  <a:cubicBezTo>
                    <a:pt x="516" y="286"/>
                    <a:pt x="502" y="309"/>
                    <a:pt x="474" y="309"/>
                  </a:cubicBezTo>
                  <a:cubicBezTo>
                    <a:pt x="463" y="309"/>
                    <a:pt x="453" y="303"/>
                    <a:pt x="448" y="296"/>
                  </a:cubicBezTo>
                  <a:cubicBezTo>
                    <a:pt x="448" y="342"/>
                    <a:pt x="448" y="342"/>
                    <a:pt x="448" y="342"/>
                  </a:cubicBezTo>
                  <a:cubicBezTo>
                    <a:pt x="430" y="342"/>
                    <a:pt x="430" y="342"/>
                    <a:pt x="430" y="342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8" y="214"/>
                    <a:pt x="448" y="214"/>
                    <a:pt x="448" y="214"/>
                  </a:cubicBezTo>
                  <a:cubicBezTo>
                    <a:pt x="448" y="224"/>
                    <a:pt x="448" y="224"/>
                    <a:pt x="448" y="224"/>
                  </a:cubicBezTo>
                  <a:cubicBezTo>
                    <a:pt x="453" y="218"/>
                    <a:pt x="463" y="212"/>
                    <a:pt x="474" y="212"/>
                  </a:cubicBezTo>
                  <a:close/>
                  <a:moveTo>
                    <a:pt x="471" y="293"/>
                  </a:moveTo>
                  <a:cubicBezTo>
                    <a:pt x="488" y="293"/>
                    <a:pt x="498" y="279"/>
                    <a:pt x="498" y="260"/>
                  </a:cubicBezTo>
                  <a:cubicBezTo>
                    <a:pt x="498" y="242"/>
                    <a:pt x="488" y="228"/>
                    <a:pt x="471" y="228"/>
                  </a:cubicBezTo>
                  <a:cubicBezTo>
                    <a:pt x="461" y="228"/>
                    <a:pt x="453" y="233"/>
                    <a:pt x="448" y="243"/>
                  </a:cubicBezTo>
                  <a:cubicBezTo>
                    <a:pt x="448" y="278"/>
                    <a:pt x="448" y="278"/>
                    <a:pt x="448" y="278"/>
                  </a:cubicBezTo>
                  <a:cubicBezTo>
                    <a:pt x="453" y="287"/>
                    <a:pt x="461" y="293"/>
                    <a:pt x="471" y="293"/>
                  </a:cubicBezTo>
                  <a:close/>
                  <a:moveTo>
                    <a:pt x="554" y="228"/>
                  </a:moveTo>
                  <a:cubicBezTo>
                    <a:pt x="558" y="218"/>
                    <a:pt x="567" y="212"/>
                    <a:pt x="577" y="212"/>
                  </a:cubicBezTo>
                  <a:cubicBezTo>
                    <a:pt x="581" y="212"/>
                    <a:pt x="585" y="213"/>
                    <a:pt x="587" y="214"/>
                  </a:cubicBezTo>
                  <a:cubicBezTo>
                    <a:pt x="587" y="231"/>
                    <a:pt x="587" y="231"/>
                    <a:pt x="587" y="231"/>
                  </a:cubicBezTo>
                  <a:cubicBezTo>
                    <a:pt x="586" y="231"/>
                    <a:pt x="586" y="231"/>
                    <a:pt x="586" y="231"/>
                  </a:cubicBezTo>
                  <a:cubicBezTo>
                    <a:pt x="583" y="230"/>
                    <a:pt x="579" y="229"/>
                    <a:pt x="575" y="229"/>
                  </a:cubicBezTo>
                  <a:cubicBezTo>
                    <a:pt x="565" y="229"/>
                    <a:pt x="557" y="236"/>
                    <a:pt x="554" y="246"/>
                  </a:cubicBezTo>
                  <a:cubicBezTo>
                    <a:pt x="554" y="307"/>
                    <a:pt x="554" y="307"/>
                    <a:pt x="554" y="307"/>
                  </a:cubicBezTo>
                  <a:cubicBezTo>
                    <a:pt x="537" y="307"/>
                    <a:pt x="537" y="307"/>
                    <a:pt x="537" y="307"/>
                  </a:cubicBezTo>
                  <a:cubicBezTo>
                    <a:pt x="537" y="214"/>
                    <a:pt x="537" y="214"/>
                    <a:pt x="537" y="214"/>
                  </a:cubicBezTo>
                  <a:cubicBezTo>
                    <a:pt x="554" y="214"/>
                    <a:pt x="554" y="214"/>
                    <a:pt x="554" y="214"/>
                  </a:cubicBezTo>
                  <a:cubicBezTo>
                    <a:pt x="554" y="228"/>
                    <a:pt x="554" y="228"/>
                    <a:pt x="554" y="228"/>
                  </a:cubicBezTo>
                  <a:close/>
                  <a:moveTo>
                    <a:pt x="612" y="176"/>
                  </a:moveTo>
                  <a:cubicBezTo>
                    <a:pt x="618" y="176"/>
                    <a:pt x="623" y="181"/>
                    <a:pt x="623" y="187"/>
                  </a:cubicBezTo>
                  <a:cubicBezTo>
                    <a:pt x="623" y="193"/>
                    <a:pt x="618" y="198"/>
                    <a:pt x="612" y="198"/>
                  </a:cubicBezTo>
                  <a:cubicBezTo>
                    <a:pt x="606" y="198"/>
                    <a:pt x="601" y="193"/>
                    <a:pt x="601" y="187"/>
                  </a:cubicBezTo>
                  <a:cubicBezTo>
                    <a:pt x="601" y="181"/>
                    <a:pt x="606" y="176"/>
                    <a:pt x="612" y="176"/>
                  </a:cubicBezTo>
                  <a:close/>
                  <a:moveTo>
                    <a:pt x="603" y="214"/>
                  </a:moveTo>
                  <a:cubicBezTo>
                    <a:pt x="621" y="214"/>
                    <a:pt x="621" y="214"/>
                    <a:pt x="621" y="214"/>
                  </a:cubicBezTo>
                  <a:cubicBezTo>
                    <a:pt x="621" y="307"/>
                    <a:pt x="621" y="307"/>
                    <a:pt x="621" y="307"/>
                  </a:cubicBezTo>
                  <a:cubicBezTo>
                    <a:pt x="603" y="307"/>
                    <a:pt x="603" y="307"/>
                    <a:pt x="603" y="307"/>
                  </a:cubicBezTo>
                  <a:lnTo>
                    <a:pt x="603" y="214"/>
                  </a:lnTo>
                  <a:close/>
                  <a:moveTo>
                    <a:pt x="683" y="252"/>
                  </a:moveTo>
                  <a:cubicBezTo>
                    <a:pt x="696" y="257"/>
                    <a:pt x="711" y="262"/>
                    <a:pt x="711" y="280"/>
                  </a:cubicBezTo>
                  <a:cubicBezTo>
                    <a:pt x="711" y="299"/>
                    <a:pt x="696" y="309"/>
                    <a:pt x="675" y="309"/>
                  </a:cubicBezTo>
                  <a:cubicBezTo>
                    <a:pt x="663" y="309"/>
                    <a:pt x="651" y="306"/>
                    <a:pt x="644" y="300"/>
                  </a:cubicBezTo>
                  <a:cubicBezTo>
                    <a:pt x="644" y="283"/>
                    <a:pt x="644" y="283"/>
                    <a:pt x="644" y="283"/>
                  </a:cubicBezTo>
                  <a:cubicBezTo>
                    <a:pt x="645" y="283"/>
                    <a:pt x="645" y="283"/>
                    <a:pt x="645" y="283"/>
                  </a:cubicBezTo>
                  <a:cubicBezTo>
                    <a:pt x="653" y="291"/>
                    <a:pt x="664" y="294"/>
                    <a:pt x="675" y="294"/>
                  </a:cubicBezTo>
                  <a:cubicBezTo>
                    <a:pt x="685" y="294"/>
                    <a:pt x="694" y="290"/>
                    <a:pt x="694" y="282"/>
                  </a:cubicBezTo>
                  <a:cubicBezTo>
                    <a:pt x="694" y="274"/>
                    <a:pt x="687" y="272"/>
                    <a:pt x="672" y="267"/>
                  </a:cubicBezTo>
                  <a:cubicBezTo>
                    <a:pt x="659" y="263"/>
                    <a:pt x="644" y="258"/>
                    <a:pt x="644" y="240"/>
                  </a:cubicBezTo>
                  <a:cubicBezTo>
                    <a:pt x="644" y="223"/>
                    <a:pt x="659" y="212"/>
                    <a:pt x="678" y="212"/>
                  </a:cubicBezTo>
                  <a:cubicBezTo>
                    <a:pt x="689" y="212"/>
                    <a:pt x="699" y="214"/>
                    <a:pt x="706" y="220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706" y="236"/>
                    <a:pt x="706" y="236"/>
                    <a:pt x="706" y="236"/>
                  </a:cubicBezTo>
                  <a:cubicBezTo>
                    <a:pt x="698" y="230"/>
                    <a:pt x="689" y="227"/>
                    <a:pt x="678" y="227"/>
                  </a:cubicBezTo>
                  <a:cubicBezTo>
                    <a:pt x="667" y="227"/>
                    <a:pt x="661" y="232"/>
                    <a:pt x="661" y="238"/>
                  </a:cubicBezTo>
                  <a:cubicBezTo>
                    <a:pt x="661" y="246"/>
                    <a:pt x="668" y="248"/>
                    <a:pt x="683" y="252"/>
                  </a:cubicBezTo>
                  <a:close/>
                  <a:moveTo>
                    <a:pt x="772" y="309"/>
                  </a:moveTo>
                  <a:cubicBezTo>
                    <a:pt x="745" y="309"/>
                    <a:pt x="726" y="290"/>
                    <a:pt x="726" y="261"/>
                  </a:cubicBezTo>
                  <a:cubicBezTo>
                    <a:pt x="726" y="232"/>
                    <a:pt x="744" y="212"/>
                    <a:pt x="769" y="212"/>
                  </a:cubicBezTo>
                  <a:cubicBezTo>
                    <a:pt x="794" y="212"/>
                    <a:pt x="807" y="230"/>
                    <a:pt x="807" y="258"/>
                  </a:cubicBezTo>
                  <a:cubicBezTo>
                    <a:pt x="807" y="266"/>
                    <a:pt x="807" y="266"/>
                    <a:pt x="807" y="266"/>
                  </a:cubicBezTo>
                  <a:cubicBezTo>
                    <a:pt x="744" y="266"/>
                    <a:pt x="744" y="266"/>
                    <a:pt x="744" y="266"/>
                  </a:cubicBezTo>
                  <a:cubicBezTo>
                    <a:pt x="746" y="284"/>
                    <a:pt x="758" y="293"/>
                    <a:pt x="774" y="293"/>
                  </a:cubicBezTo>
                  <a:cubicBezTo>
                    <a:pt x="785" y="293"/>
                    <a:pt x="792" y="291"/>
                    <a:pt x="800" y="285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801" y="300"/>
                    <a:pt x="801" y="300"/>
                    <a:pt x="801" y="300"/>
                  </a:cubicBezTo>
                  <a:cubicBezTo>
                    <a:pt x="793" y="306"/>
                    <a:pt x="783" y="309"/>
                    <a:pt x="772" y="309"/>
                  </a:cubicBezTo>
                  <a:close/>
                  <a:moveTo>
                    <a:pt x="744" y="251"/>
                  </a:moveTo>
                  <a:cubicBezTo>
                    <a:pt x="791" y="251"/>
                    <a:pt x="791" y="251"/>
                    <a:pt x="791" y="251"/>
                  </a:cubicBezTo>
                  <a:cubicBezTo>
                    <a:pt x="790" y="237"/>
                    <a:pt x="783" y="227"/>
                    <a:pt x="769" y="227"/>
                  </a:cubicBezTo>
                  <a:cubicBezTo>
                    <a:pt x="756" y="227"/>
                    <a:pt x="747" y="237"/>
                    <a:pt x="744" y="2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dirty="0">
                <a:solidFill>
                  <a:prstClr val="black"/>
                </a:solidFill>
                <a:latin typeface="MetricHPE Black" panose="020B0A03030202060203" pitchFamily="34" charset="0"/>
              </a:endParaRPr>
            </a:p>
          </p:txBody>
        </p:sp>
      </p:grp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379647" y="1869197"/>
            <a:ext cx="11423555" cy="1905000"/>
          </a:xfrm>
        </p:spPr>
        <p:txBody>
          <a:bodyPr anchor="b"/>
          <a:lstStyle>
            <a:lvl1pPr>
              <a:lnSpc>
                <a:spcPct val="80000"/>
              </a:lnSpc>
              <a:defRPr sz="4400">
                <a:solidFill>
                  <a:sysClr val="windowText" lastClr="000000"/>
                </a:solidFill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  <a:endParaRPr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647" y="4133088"/>
            <a:ext cx="8229600" cy="438912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000">
                <a:solidFill>
                  <a:sysClr val="windowText" lastClr="000000"/>
                </a:solidFill>
                <a:latin typeface="MetricHPE Light" panose="020B030303020206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Speaker name and title</a:t>
            </a:r>
            <a:endParaRPr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9647" y="4577983"/>
            <a:ext cx="5489578" cy="33921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000" baseline="0">
                <a:solidFill>
                  <a:sysClr val="windowText" lastClr="000000"/>
                </a:solidFill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lang="en-US" dirty="0"/>
              <a:t>Month day, year</a:t>
            </a:r>
            <a:endParaRPr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79647" y="3890957"/>
            <a:ext cx="530283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3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383369" y="1228187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0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, 2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287942"/>
            <a:ext cx="11430000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Two-Line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89696" y="1205694"/>
            <a:ext cx="11421304" cy="3810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one-line subtitle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85100" y="1618696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1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2676894"/>
            <a:ext cx="3685309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3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2676894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57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3616182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89696" y="2703886"/>
            <a:ext cx="3567901" cy="795528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200" baseline="0">
                <a:latin typeface="MetricHPE Light" panose="020B0303030202060203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</a:t>
            </a:r>
            <a:br>
              <a:rPr lang="en-US" dirty="0"/>
            </a:br>
            <a:r>
              <a:rPr lang="en-US" dirty="0"/>
              <a:t>two</a:t>
            </a:r>
            <a:r>
              <a:rPr dirty="0"/>
              <a:t>-line subtitle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1980879"/>
            <a:ext cx="3566206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16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Caption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076700" y="331788"/>
            <a:ext cx="7734300" cy="5764212"/>
          </a:xfrm>
        </p:spPr>
        <p:txBody>
          <a:bodyPr anchor="ctr"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81000" y="2534960"/>
            <a:ext cx="3546475" cy="3446462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32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Picture,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076700" y="0"/>
            <a:ext cx="8115300" cy="6858000"/>
          </a:xfrm>
        </p:spPr>
        <p:txBody>
          <a:bodyPr anchor="ctr"/>
          <a:lstStyle>
            <a:lvl1pPr marL="0" indent="0" algn="ctr">
              <a:buNone/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/>
              <a:t>Click to add edge-to-edge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1391" y="1417320"/>
            <a:ext cx="3536373" cy="86868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 dirty="0"/>
              <a:t>Click to Add</a:t>
            </a:r>
            <a:br>
              <a:rPr lang="en-US" dirty="0"/>
            </a:br>
            <a:r>
              <a:rPr lang="en-US" dirty="0"/>
              <a:t>multi-Line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6246014"/>
            <a:ext cx="954000" cy="27432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385100" y="2356608"/>
            <a:ext cx="685711" cy="54864"/>
          </a:xfrm>
          <a:prstGeom prst="rect">
            <a:avLst/>
          </a:prstGeom>
          <a:solidFill>
            <a:srgbClr val="01A9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88421"/>
            <a:endParaRPr lang="en-US" sz="2150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381000" y="2534960"/>
            <a:ext cx="3546475" cy="3446462"/>
          </a:xfrm>
        </p:spPr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  <a:lvl2pPr>
              <a:defRPr>
                <a:latin typeface="MetricHPE Light" panose="020B0303030202060203" pitchFamily="34" charset="0"/>
              </a:defRPr>
            </a:lvl2pPr>
            <a:lvl3pPr>
              <a:defRPr>
                <a:latin typeface="MetricHPE Light" panose="020B0303030202060203" pitchFamily="34" charset="0"/>
              </a:defRPr>
            </a:lvl3pPr>
            <a:lvl4pPr>
              <a:defRPr>
                <a:latin typeface="MetricHPE Light" panose="020B0303030202060203" pitchFamily="34" charset="0"/>
              </a:defRPr>
            </a:lvl4pPr>
            <a:lvl5pPr>
              <a:defRPr>
                <a:latin typeface="MetricHPE Light" panose="020B030303020206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3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3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21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" y="68684"/>
            <a:ext cx="12192000" cy="6060653"/>
          </a:xfrm>
          <a:solidFill>
            <a:schemeClr val="bg2"/>
          </a:solidFill>
        </p:spPr>
        <p:txBody>
          <a:bodyPr bIns="900000" anchor="ctr">
            <a:noAutofit/>
          </a:bodyPr>
          <a:lstStyle>
            <a:lvl1pPr algn="ctr"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106DC174-441B-514C-BAE8-66392B6016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D08C252-6903-3346-8480-F8CB574FE9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06DCDF1-5CD4-8F44-B902-FE36545C208E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2147074-9E7B-F849-B149-B99A0B117323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B9C2E36-22DE-8B42-9E46-3FEE19270B4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B9AA92-F220-8147-8C44-E5DC8F064A97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7C24BAA-595F-3445-8A95-056F3C41CDC0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95D1E9D-3168-5C40-AFF3-B628B99C4E41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49495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icture Placeholder 71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 dirty="0">
                <a:solidFill>
                  <a:schemeClr val="bg1"/>
                </a:solidFill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5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0" y="1219200"/>
            <a:ext cx="12192000" cy="5638800"/>
            <a:chOff x="0" y="3249046"/>
            <a:chExt cx="12192000" cy="359222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6" name="Rectangle 45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49" name="Rectangle 48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0" name="Rectangle 49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1" name="Rectangle 50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2" name="Rectangle 51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3" name="Rectangle 52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4" name="Rectangle 53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5" name="Rectangle 54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7" name="Rectangle 56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8" name="Rectangle 57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59" name="Rectangle 58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1" name="Rectangle 60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 dirty="0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9E3B8F8-BE6C-0B41-8B99-7BFA79BF8F8F}"/>
              </a:ext>
            </a:extLst>
          </p:cNvPr>
          <p:cNvSpPr/>
          <p:nvPr userDrawn="1"/>
        </p:nvSpPr>
        <p:spPr>
          <a:xfrm>
            <a:off x="342458" y="2161402"/>
            <a:ext cx="5101071" cy="202129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31838" y="2953096"/>
            <a:ext cx="5101071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rgbClr val="0C322C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37CF789-A688-AB46-BD7B-3BB15E2BEA4A}"/>
              </a:ext>
            </a:extLst>
          </p:cNvPr>
          <p:cNvSpPr/>
          <p:nvPr userDrawn="1"/>
        </p:nvSpPr>
        <p:spPr>
          <a:xfrm>
            <a:off x="7611847" y="2171048"/>
            <a:ext cx="3848315" cy="145090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dirty="0"/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31838" y="2419180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806536" y="2436130"/>
            <a:ext cx="3458936" cy="9071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rgbClr val="0C322C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311632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18203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3" descr="A picture containing light, blur, night sky&#10;&#10;Description automatically generated">
            <a:extLst>
              <a:ext uri="{FF2B5EF4-FFF2-40B4-BE49-F238E27FC236}">
                <a16:creationId xmlns:a16="http://schemas.microsoft.com/office/drawing/2014/main" id="{571D06E4-9E4A-8742-82EF-D432CAB1B7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0" r="5450"/>
          <a:stretch>
            <a:fillRect/>
          </a:stretch>
        </p:blipFill>
        <p:spPr>
          <a:xfrm flipH="1">
            <a:off x="0" y="1"/>
            <a:ext cx="12192000" cy="6857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 dirty="0">
                <a:solidFill>
                  <a:schemeClr val="bg1"/>
                </a:solidFill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0099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2">
            <a:extLst>
              <a:ext uri="{FF2B5EF4-FFF2-40B4-BE49-F238E27FC236}">
                <a16:creationId xmlns:a16="http://schemas.microsoft.com/office/drawing/2014/main" id="{63052115-02D6-9E42-A84E-DBF902BA445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07600" y="507600"/>
            <a:ext cx="11176800" cy="256206"/>
          </a:xfrm>
        </p:spPr>
        <p:txBody>
          <a:bodyPr vert="horz" wrap="square" lIns="0" tIns="0" rIns="0" bIns="144000" rtlCol="0">
            <a:spAutoFit/>
          </a:bodyPr>
          <a:lstStyle>
            <a:lvl1pPr marL="0" indent="0">
              <a:buNone/>
              <a:defRPr lang="en-US" sz="800" cap="all" spc="60" baseline="0" noProof="0">
                <a:solidFill>
                  <a:schemeClr val="accent1"/>
                </a:solidFill>
                <a:latin typeface="Work Sans Medium" pitchFamily="2" charset="0"/>
              </a:defRPr>
            </a:lvl1pPr>
          </a:lstStyle>
          <a:p>
            <a:pPr marL="228600" lvl="0" indent="-228600"/>
            <a:r>
              <a:rPr lang="en-US" noProof="0"/>
              <a:t>BREADCRUMBS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211DD7C-6B0E-5F4A-AE9E-2F64ED36A8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7600" y="1806499"/>
            <a:ext cx="9288000" cy="590546"/>
          </a:xfrm>
        </p:spPr>
        <p:txBody>
          <a:bodyPr>
            <a:sp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 b="0" i="0" spc="20" baseline="0">
                <a:solidFill>
                  <a:schemeClr val="tx1"/>
                </a:solidFill>
                <a:latin typeface="Work Sans Light" pitchFamily="2" charset="77"/>
              </a:defRPr>
            </a:lvl1pPr>
            <a:lvl2pPr>
              <a:defRPr sz="1500" b="0" i="0">
                <a:latin typeface="Work Sans Light" pitchFamily="2" charset="77"/>
              </a:defRPr>
            </a:lvl2pPr>
            <a:lvl3pPr>
              <a:defRPr sz="1500" b="0" i="0">
                <a:latin typeface="Work Sans Light" pitchFamily="2" charset="77"/>
              </a:defRPr>
            </a:lvl3pPr>
            <a:lvl4pPr>
              <a:defRPr sz="1500" b="0" i="0">
                <a:latin typeface="Work Sans Light" pitchFamily="2" charset="77"/>
              </a:defRPr>
            </a:lvl4pPr>
            <a:lvl5pPr>
              <a:defRPr sz="1500" b="0" i="0">
                <a:latin typeface="Work Sans Light" pitchFamily="2" charset="77"/>
              </a:defRPr>
            </a:lvl5pPr>
          </a:lstStyle>
          <a:p>
            <a:r>
              <a:rPr lang="en-US" noProof="0">
                <a:effectLst/>
                <a:latin typeface="Work Sans Light" pitchFamily="2" charset="77"/>
              </a:rPr>
              <a:t>Berupta sum sequi invelib earupta videst, et ut quisserro estis conem. Pitat fugitius aut lati aut lis arum cume posto to es et quaero deris sunto ommolenis volupt.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ED4D7CE-5FA1-4C1F-B741-7C162145A94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Copyright © SUSE 2020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11197BD-9F66-4524-B429-D8CD80282EC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27944A3-C911-4B20-B8AF-AE5B92A5478B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7A4082F-BD5A-4235-854F-757530F38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600" y="800852"/>
            <a:ext cx="11176800" cy="808458"/>
          </a:xfrm>
        </p:spPr>
        <p:txBody>
          <a:bodyPr bIns="251999" anchor="t"/>
          <a:lstStyle>
            <a:lvl1pPr>
              <a:defRPr/>
            </a:lvl1pPr>
          </a:lstStyle>
          <a:p>
            <a:endParaRPr lang="en-US" noProof="0"/>
          </a:p>
        </p:txBody>
      </p:sp>
      <p:pic>
        <p:nvPicPr>
          <p:cNvPr id="8" name="Gepunktetes Rechteck">
            <a:extLst>
              <a:ext uri="{FF2B5EF4-FFF2-40B4-BE49-F238E27FC236}">
                <a16:creationId xmlns:a16="http://schemas.microsoft.com/office/drawing/2014/main" id="{5874C4A6-8DF8-2C45-B014-A30BF68303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54"/>
          <a:stretch/>
        </p:blipFill>
        <p:spPr>
          <a:xfrm>
            <a:off x="3303494" y="5715000"/>
            <a:ext cx="7117200" cy="90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698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53034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/>
              <a:t>Click to insert zoom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93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| Infinity Str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836468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 userDrawn="1"/>
        </p:nvGrpSpPr>
        <p:grpSpPr>
          <a:xfrm>
            <a:off x="0" y="3968750"/>
            <a:ext cx="12192000" cy="2889250"/>
            <a:chOff x="0" y="3249046"/>
            <a:chExt cx="12192000" cy="3592226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Rectangle 25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Rectangle 33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Rectangle 37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Rectangle 38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Rectangle 41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Rectangle 44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Rectangle 45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Rectangle 48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Rectangle 49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Rectangle 50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Rectangle 51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Rectangle 52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Rectangle 53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Rectangle 54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Rectangle 55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Rectangle 56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Rectangle 57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Rectangle 58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Rectangle 60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Rectangle 61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31838" y="2475302"/>
            <a:ext cx="5101071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5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|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344814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7" y="2194089"/>
            <a:ext cx="3490913" cy="8987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Side-by-side Agenda layout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EAA18613-A8C9-F645-A452-420108D0E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56250" y="2284209"/>
            <a:ext cx="4695825" cy="32070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+mj-lt"/>
              <a:buAutoNum type="arabicPeriod"/>
              <a:tabLst/>
              <a:defRPr sz="1800" b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Section title here</a:t>
            </a:r>
            <a:br>
              <a:rPr lang="en-AU"/>
            </a:br>
            <a:r>
              <a:rPr lang="en-AU"/>
              <a:t>Short description of content.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/>
              <a:t>Section title here</a:t>
            </a:r>
            <a:br>
              <a:rPr lang="en-AU"/>
            </a:br>
            <a:r>
              <a:rPr lang="en-AU"/>
              <a:t>Short description of content.</a:t>
            </a:r>
            <a:endParaRPr lang="en-US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/>
              <a:t>Section title here</a:t>
            </a:r>
            <a:br>
              <a:rPr lang="en-AU"/>
            </a:br>
            <a:r>
              <a:rPr lang="en-AU"/>
              <a:t>Short description of content.</a:t>
            </a:r>
            <a:endParaRPr lang="en-US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/>
              <a:t>Section title here</a:t>
            </a:r>
            <a:br>
              <a:rPr lang="en-AU"/>
            </a:br>
            <a:r>
              <a:rPr lang="en-AU"/>
              <a:t>Short description of content.</a:t>
            </a:r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961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g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78135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544286"/>
            <a:ext cx="7108825" cy="24844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6815"/>
            <a:ext cx="10728324" cy="4431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pic>
        <p:nvPicPr>
          <p:cNvPr id="16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264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337269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60A379D-B4CA-5A40-ADDC-8C436975ECC8}"/>
              </a:ext>
            </a:extLst>
          </p:cNvPr>
          <p:cNvGrpSpPr/>
          <p:nvPr userDrawn="1"/>
        </p:nvGrpSpPr>
        <p:grpSpPr>
          <a:xfrm rot="16200000">
            <a:off x="6061662" y="-6061681"/>
            <a:ext cx="68683" cy="12192005"/>
            <a:chOff x="4713348" y="-1"/>
            <a:chExt cx="73896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39DF7F8-A97A-E64D-91E0-418704153373}"/>
                </a:ext>
              </a:extLst>
            </p:cNvPr>
            <p:cNvSpPr/>
            <p:nvPr userDrawn="1"/>
          </p:nvSpPr>
          <p:spPr>
            <a:xfrm>
              <a:off x="4713348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97F2E7-2B58-284A-A791-110E799CC2A8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7C053E-9190-E647-8E94-7C94C4D6A603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F353C7-6F77-1142-AE30-EDB93C9485D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1535577-EEBF-4D4B-BE99-8C154F206454}"/>
                </a:ext>
              </a:extLst>
            </p:cNvPr>
            <p:cNvSpPr/>
            <p:nvPr userDrawn="1"/>
          </p:nvSpPr>
          <p:spPr>
            <a:xfrm>
              <a:off x="4713358" y="411657"/>
              <a:ext cx="73880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60"/>
            <a:ext cx="10728324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</p:spTree>
    <p:extLst>
      <p:ext uri="{BB962C8B-B14F-4D97-AF65-F5344CB8AC3E}">
        <p14:creationId xmlns:p14="http://schemas.microsoft.com/office/powerpoint/2010/main" val="211791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92554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E3CCCA8A-97A8-EA40-BEAA-C515C96D14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C322C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heading.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8ABC229A-2235-234C-806B-3587ACF1F61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rgbClr val="0C322C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pic>
        <p:nvPicPr>
          <p:cNvPr id="15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6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200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774943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112520"/>
            <a:ext cx="3490912" cy="89870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rgbClr val="0C322C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heading.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52149"/>
            <a:ext cx="3490914" cy="236218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rgbClr val="0C322C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/>
              <a:t>Insert Image</a:t>
            </a:r>
            <a:endParaRPr lang="en-US"/>
          </a:p>
        </p:txBody>
      </p:sp>
      <p:pic>
        <p:nvPicPr>
          <p:cNvPr id="13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5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70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wo Columns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319926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7CF9425-5972-274D-ABF4-EEC254250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2528888"/>
            <a:ext cx="5292726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F5E24032-F81C-744B-8878-B00BE5F3C6E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7438" y="2528888"/>
            <a:ext cx="5292726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5F88ED82-711E-1A41-BFAD-BCC8CBC633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87598"/>
            <a:ext cx="10728326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sp>
        <p:nvSpPr>
          <p:cNvPr id="15" name="Text Placeholder 24">
            <a:extLst>
              <a:ext uri="{FF2B5EF4-FFF2-40B4-BE49-F238E27FC236}">
                <a16:creationId xmlns:a16="http://schemas.microsoft.com/office/drawing/2014/main" id="{1DE737F9-6553-3A45-94BB-6DB09998C91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4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TextBox 24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004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 Placeholder 20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97655" y="1476443"/>
            <a:ext cx="8266248" cy="16850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60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97198" y="460949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60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597655" y="3168577"/>
            <a:ext cx="4999581" cy="90717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311632"/>
            <a:ext cx="1907339" cy="632632"/>
          </a:xfrm>
          <a:prstGeom prst="rect">
            <a:avLst/>
          </a:prstGeom>
        </p:spPr>
      </p:pic>
      <p:sp>
        <p:nvSpPr>
          <p:cNvPr id="43" name="Picture Placeholder 71">
            <a:extLst>
              <a:ext uri="{FF2B5EF4-FFF2-40B4-BE49-F238E27FC236}">
                <a16:creationId xmlns:a16="http://schemas.microsoft.com/office/drawing/2014/main" id="{7B7AB71B-8FBB-4948-9093-2893EE9E86C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0" y="4621427"/>
            <a:ext cx="12192000" cy="2236572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19746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hree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212440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856AF3E-B090-5F45-9D26-46D031177A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839" y="2527171"/>
            <a:ext cx="2959848" cy="3054177"/>
          </a:xfrm>
          <a:solidFill>
            <a:schemeClr val="bg2"/>
          </a:solidFill>
        </p:spPr>
        <p:txBody>
          <a:bodyPr bIns="972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D95CDF08-3C0A-8545-9972-CA8FFF8F4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338" y="2528888"/>
            <a:ext cx="3489325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9734DB7-4573-E54D-99BE-47F24BC6743C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0838" y="2528888"/>
            <a:ext cx="3489325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Placeholder 22">
            <a:extLst>
              <a:ext uri="{FF2B5EF4-FFF2-40B4-BE49-F238E27FC236}">
                <a16:creationId xmlns:a16="http://schemas.microsoft.com/office/drawing/2014/main" id="{40D362BD-4BB0-FC4F-971A-AE2F42313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87598"/>
            <a:ext cx="10728326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B73E471E-1FA7-B940-AB4D-88E101EBC6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pic>
        <p:nvPicPr>
          <p:cNvPr id="19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4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30" name="TextBox 2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4300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Four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24722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DEE2DA-84D2-6941-8A88-E29564D30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566" y="2528888"/>
            <a:ext cx="2569197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9FC0674-D651-4342-A16B-262495BB3689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55366" y="2528888"/>
            <a:ext cx="2569197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Text Placeholder 23">
            <a:extLst>
              <a:ext uri="{FF2B5EF4-FFF2-40B4-BE49-F238E27FC236}">
                <a16:creationId xmlns:a16="http://schemas.microsoft.com/office/drawing/2014/main" id="{1E574FEA-87A3-684A-91B0-8FCC1CBE51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69991" y="2528888"/>
            <a:ext cx="2569197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23">
            <a:extLst>
              <a:ext uri="{FF2B5EF4-FFF2-40B4-BE49-F238E27FC236}">
                <a16:creationId xmlns:a16="http://schemas.microsoft.com/office/drawing/2014/main" id="{84AD2305-29FE-4C4A-84B2-BBC5E2FBBEFE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904288" y="2528888"/>
            <a:ext cx="2569197" cy="1244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itle Placeholder 22">
            <a:extLst>
              <a:ext uri="{FF2B5EF4-FFF2-40B4-BE49-F238E27FC236}">
                <a16:creationId xmlns:a16="http://schemas.microsoft.com/office/drawing/2014/main" id="{EBFD46A8-9883-7C44-9A78-21940658DD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87598"/>
            <a:ext cx="10728326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sp>
        <p:nvSpPr>
          <p:cNvPr id="20" name="Text Placeholder 24">
            <a:extLst>
              <a:ext uri="{FF2B5EF4-FFF2-40B4-BE49-F238E27FC236}">
                <a16:creationId xmlns:a16="http://schemas.microsoft.com/office/drawing/2014/main" id="{871005AC-5496-CE40-96A2-5FD7E23868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pic>
        <p:nvPicPr>
          <p:cNvPr id="19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1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32" name="TextBox 3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8535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  <p15:guide id="3" pos="2083">
          <p15:clr>
            <a:srgbClr val="5ACBF0"/>
          </p15:clr>
        </p15:guide>
        <p15:guide id="4" pos="2170">
          <p15:clr>
            <a:srgbClr val="5ACBF0"/>
          </p15:clr>
        </p15:guide>
        <p15:guide id="5" pos="5505">
          <p15:clr>
            <a:srgbClr val="5ACBF0"/>
          </p15:clr>
        </p15:guide>
        <p15:guide id="6" pos="5609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044301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1542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07373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 userDrawn="1"/>
        </p:nvSpPr>
        <p:spPr>
          <a:xfrm>
            <a:off x="731838" y="4427780"/>
            <a:ext cx="2284412" cy="1697610"/>
          </a:xfrm>
          <a:prstGeom prst="rect">
            <a:avLst/>
          </a:prstGeom>
          <a:solidFill>
            <a:srgbClr val="192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861238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</a:t>
            </a:r>
            <a:br>
              <a:rPr lang="en-US"/>
            </a:br>
            <a:r>
              <a:rPr lang="en-US"/>
              <a:t>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861238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1238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3143250" y="4427780"/>
            <a:ext cx="2284412" cy="169761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3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3272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</a:t>
            </a:r>
            <a:br>
              <a:rPr lang="en-US"/>
            </a:br>
            <a:r>
              <a:rPr lang="en-US"/>
              <a:t>Last Name</a:t>
            </a:r>
          </a:p>
        </p:txBody>
      </p:sp>
      <p:sp>
        <p:nvSpPr>
          <p:cNvPr id="31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3272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2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272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33" name="Rectangle 32"/>
          <p:cNvSpPr/>
          <p:nvPr userDrawn="1"/>
        </p:nvSpPr>
        <p:spPr>
          <a:xfrm>
            <a:off x="5556251" y="4427780"/>
            <a:ext cx="2284412" cy="169761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556251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5685651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</a:t>
            </a:r>
            <a:br>
              <a:rPr lang="en-US"/>
            </a:br>
            <a:r>
              <a:rPr lang="en-US"/>
              <a:t>Last Name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5685651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5685651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38" name="Rectangle 37"/>
          <p:cNvSpPr/>
          <p:nvPr userDrawn="1"/>
        </p:nvSpPr>
        <p:spPr>
          <a:xfrm>
            <a:off x="7969250" y="4427780"/>
            <a:ext cx="2284412" cy="169761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969250" y="1808164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8098650" y="4629005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</a:t>
            </a:r>
            <a:br>
              <a:rPr lang="en-US"/>
            </a:br>
            <a:r>
              <a:rPr lang="en-US"/>
              <a:t>Last Name</a:t>
            </a:r>
          </a:p>
        </p:txBody>
      </p:sp>
      <p:sp>
        <p:nvSpPr>
          <p:cNvPr id="41" name="Text Placeholder 5"/>
          <p:cNvSpPr>
            <a:spLocks noGrp="1"/>
          </p:cNvSpPr>
          <p:nvPr>
            <p:ph type="body" sz="quarter" idx="29" hasCustomPrompt="1"/>
          </p:nvPr>
        </p:nvSpPr>
        <p:spPr>
          <a:xfrm>
            <a:off x="8098650" y="5337445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42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8098650" y="5593240"/>
            <a:ext cx="2030818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43" name="Title Placeholder 22">
            <a:extLst>
              <a:ext uri="{FF2B5EF4-FFF2-40B4-BE49-F238E27FC236}">
                <a16:creationId xmlns:a16="http://schemas.microsoft.com/office/drawing/2014/main" id="{D819DAA4-B81B-D048-95D4-65888EC35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87598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pic>
        <p:nvPicPr>
          <p:cNvPr id="4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47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53" name="TextBox 5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54" name="TextBox 5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181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23412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D771A0-4162-AF42-A7E2-19E42D407FD2}"/>
              </a:ext>
            </a:extLst>
          </p:cNvPr>
          <p:cNvCxnSpPr/>
          <p:nvPr userDrawn="1"/>
        </p:nvCxnSpPr>
        <p:spPr>
          <a:xfrm>
            <a:off x="731838" y="1811002"/>
            <a:ext cx="349091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1811337" y="216693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2166939"/>
            <a:ext cx="1079500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940737" y="228713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194073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94073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732630" y="3608389"/>
            <a:ext cx="1078707" cy="1081086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731838" y="5047164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351647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6FE5668-D381-A943-8EB5-CDF43C036E1C}"/>
              </a:ext>
            </a:extLst>
          </p:cNvPr>
          <p:cNvSpPr/>
          <p:nvPr userDrawn="1"/>
        </p:nvSpPr>
        <p:spPr>
          <a:xfrm>
            <a:off x="1811337" y="3608389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FDAA05B5-C592-6E42-80FC-2545BFCB349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940737" y="3733164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A9AE1183-D579-174B-9D84-5245C493B7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94073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2379BFFE-E70F-7644-8A23-40284CD4673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94073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ED51072-C470-564D-A995-C548C57BB592}"/>
              </a:ext>
            </a:extLst>
          </p:cNvPr>
          <p:cNvSpPr/>
          <p:nvPr userDrawn="1"/>
        </p:nvSpPr>
        <p:spPr>
          <a:xfrm>
            <a:off x="1811337" y="5047164"/>
            <a:ext cx="2411411" cy="1081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060DFA1A-67F0-6E45-B7CB-0AAE07B6ED2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940737" y="517918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4A05ED43-E7D0-7248-9C39-A6E15C41DF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94073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9D142D52-B588-B242-BEEE-80954D89F49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94073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C15D9CA6-2E5A-E04E-8F48-393E3C67483A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351647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21C53622-9EFF-7F44-9879-2A2BAA24917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351647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6A0A0D9-4F63-1347-A485-D48CB5FCE08E}"/>
              </a:ext>
            </a:extLst>
          </p:cNvPr>
          <p:cNvSpPr/>
          <p:nvPr userDrawn="1"/>
        </p:nvSpPr>
        <p:spPr>
          <a:xfrm>
            <a:off x="5431647" y="2166939"/>
            <a:ext cx="2411411" cy="1081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">
            <a:extLst>
              <a:ext uri="{FF2B5EF4-FFF2-40B4-BE49-F238E27FC236}">
                <a16:creationId xmlns:a16="http://schemas.microsoft.com/office/drawing/2014/main" id="{1FE73530-0F23-7C47-B980-CB5D4FC3038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67227" y="228713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2C20F2BC-7D0A-9C41-A26D-FF2723EDE56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567227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F73FE073-C169-1C42-A33B-4CDA6E8F5BE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567227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ACB98DF-9B1C-FF48-8093-AB8D801C3965}"/>
              </a:ext>
            </a:extLst>
          </p:cNvPr>
          <p:cNvSpPr/>
          <p:nvPr userDrawn="1"/>
        </p:nvSpPr>
        <p:spPr>
          <a:xfrm>
            <a:off x="5431646" y="3608389"/>
            <a:ext cx="2411411" cy="10754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8B803A65-AD20-5F4F-915B-BE35709930A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5567227" y="3733164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37DB8250-C63D-8142-BD2B-A6747168987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567227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F55826CD-F145-FC46-A4A8-3209D7BDAAC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567227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4453EF9-715F-C54A-AE6F-44306514D06B}"/>
              </a:ext>
            </a:extLst>
          </p:cNvPr>
          <p:cNvSpPr/>
          <p:nvPr userDrawn="1"/>
        </p:nvSpPr>
        <p:spPr>
          <a:xfrm>
            <a:off x="5431647" y="5048251"/>
            <a:ext cx="2414588" cy="1081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6C0B919D-90D3-3642-AC62-00F989DE823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567227" y="517918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AA8DAEC8-1BE6-774C-816B-D7F36321B36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567227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id="{2794AB15-E47B-F842-BBE7-B0E71B2EDBF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567227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67" name="Picture Placeholder 2">
            <a:extLst>
              <a:ext uri="{FF2B5EF4-FFF2-40B4-BE49-F238E27FC236}">
                <a16:creationId xmlns:a16="http://schemas.microsoft.com/office/drawing/2014/main" id="{406585DE-F3A7-B74B-9B09-055E0913B231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963194" y="216693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8" name="Picture Placeholder 2">
            <a:extLst>
              <a:ext uri="{FF2B5EF4-FFF2-40B4-BE49-F238E27FC236}">
                <a16:creationId xmlns:a16="http://schemas.microsoft.com/office/drawing/2014/main" id="{E7003D66-A009-A64D-AA0C-958C7D84D9D3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7963194" y="3608389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9" name="Picture Placeholder 2">
            <a:extLst>
              <a:ext uri="{FF2B5EF4-FFF2-40B4-BE49-F238E27FC236}">
                <a16:creationId xmlns:a16="http://schemas.microsoft.com/office/drawing/2014/main" id="{FC9CD05F-9104-C449-A9F9-677DB214D8E0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7963194" y="5048251"/>
            <a:ext cx="1080000" cy="108000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12480D7-2AAE-7F4A-965B-ACBEF03C2E1C}"/>
              </a:ext>
            </a:extLst>
          </p:cNvPr>
          <p:cNvSpPr/>
          <p:nvPr userDrawn="1"/>
        </p:nvSpPr>
        <p:spPr>
          <a:xfrm>
            <a:off x="9043194" y="2166939"/>
            <a:ext cx="2411411" cy="1081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71" name="Text Placeholder 5">
            <a:extLst>
              <a:ext uri="{FF2B5EF4-FFF2-40B4-BE49-F238E27FC236}">
                <a16:creationId xmlns:a16="http://schemas.microsoft.com/office/drawing/2014/main" id="{4144C1EC-C398-AF46-ABB9-6CC05A6F6CE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78774" y="228713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72" name="Text Placeholder 5">
            <a:extLst>
              <a:ext uri="{FF2B5EF4-FFF2-40B4-BE49-F238E27FC236}">
                <a16:creationId xmlns:a16="http://schemas.microsoft.com/office/drawing/2014/main" id="{0A4E4AA8-E703-4141-B05C-D3D6FA14D85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78774" y="257265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9D8F0763-AC7D-B94E-97A8-C620D54150BC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78774" y="279584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AD8-56B4-B44A-AED9-0C26D4D98C92}"/>
              </a:ext>
            </a:extLst>
          </p:cNvPr>
          <p:cNvSpPr/>
          <p:nvPr userDrawn="1"/>
        </p:nvSpPr>
        <p:spPr>
          <a:xfrm>
            <a:off x="9043193" y="3608389"/>
            <a:ext cx="2411411" cy="10754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75" name="Text Placeholder 5">
            <a:extLst>
              <a:ext uri="{FF2B5EF4-FFF2-40B4-BE49-F238E27FC236}">
                <a16:creationId xmlns:a16="http://schemas.microsoft.com/office/drawing/2014/main" id="{2B24786B-9D7C-3E4C-9841-1F71E6F0648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78774" y="3733164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76" name="Text Placeholder 5">
            <a:extLst>
              <a:ext uri="{FF2B5EF4-FFF2-40B4-BE49-F238E27FC236}">
                <a16:creationId xmlns:a16="http://schemas.microsoft.com/office/drawing/2014/main" id="{A8126B9E-F37F-CB4B-9FCC-7A3A2456CFEC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178774" y="40186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77" name="Text Placeholder 5">
            <a:extLst>
              <a:ext uri="{FF2B5EF4-FFF2-40B4-BE49-F238E27FC236}">
                <a16:creationId xmlns:a16="http://schemas.microsoft.com/office/drawing/2014/main" id="{6B5E1E12-48FA-1D42-BC70-AF7FA42006C8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178774" y="4241865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1554F88-C795-6248-9F15-4AD3F3EECD20}"/>
              </a:ext>
            </a:extLst>
          </p:cNvPr>
          <p:cNvSpPr/>
          <p:nvPr userDrawn="1"/>
        </p:nvSpPr>
        <p:spPr>
          <a:xfrm>
            <a:off x="9043194" y="5048251"/>
            <a:ext cx="2414588" cy="10810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79" name="Text Placeholder 5">
            <a:extLst>
              <a:ext uri="{FF2B5EF4-FFF2-40B4-BE49-F238E27FC236}">
                <a16:creationId xmlns:a16="http://schemas.microsoft.com/office/drawing/2014/main" id="{3C4D0961-64E4-7E47-BBE5-C8C8206B672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178774" y="5179189"/>
            <a:ext cx="2162487" cy="236988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First name Last Name</a:t>
            </a:r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E51F8781-5EFF-4C44-B3BA-B5D9B665110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178774" y="5464702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Job Title</a:t>
            </a:r>
          </a:p>
        </p:txBody>
      </p:sp>
      <p:sp>
        <p:nvSpPr>
          <p:cNvPr id="81" name="Text Placeholder 5">
            <a:extLst>
              <a:ext uri="{FF2B5EF4-FFF2-40B4-BE49-F238E27FC236}">
                <a16:creationId xmlns:a16="http://schemas.microsoft.com/office/drawing/2014/main" id="{B1D598ED-FF71-5045-81B1-EBB579969EF4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178774" y="5687890"/>
            <a:ext cx="2162487" cy="338554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err="1"/>
              <a:t>name.surename@suse.com</a:t>
            </a:r>
            <a:endParaRPr lang="en-US" noProof="0"/>
          </a:p>
          <a:p>
            <a:pPr lvl="0"/>
            <a:r>
              <a:rPr lang="en-US" noProof="0"/>
              <a:t>+49 123 456 789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5A1DF-3F53-0B42-BF73-DE55C795DE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792576" y="1682897"/>
            <a:ext cx="1362006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Leadership</a:t>
            </a:r>
            <a:endParaRPr lang="en-US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F5EBE28-D1E8-4E4A-8840-5AA60F92A86C}"/>
              </a:ext>
            </a:extLst>
          </p:cNvPr>
          <p:cNvCxnSpPr>
            <a:cxnSpLocks/>
          </p:cNvCxnSpPr>
          <p:nvPr userDrawn="1"/>
        </p:nvCxnSpPr>
        <p:spPr>
          <a:xfrm>
            <a:off x="4365265" y="1811002"/>
            <a:ext cx="709489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8F30C5BE-16C7-C540-BC7B-360C6B3F5D0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552691" y="1682896"/>
            <a:ext cx="764050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GB"/>
              <a:t>Staff</a:t>
            </a:r>
            <a:endParaRPr lang="en-US"/>
          </a:p>
        </p:txBody>
      </p:sp>
      <p:sp>
        <p:nvSpPr>
          <p:cNvPr id="87" name="Title Placeholder 22">
            <a:extLst>
              <a:ext uri="{FF2B5EF4-FFF2-40B4-BE49-F238E27FC236}">
                <a16:creationId xmlns:a16="http://schemas.microsoft.com/office/drawing/2014/main" id="{D366AD1F-3B81-7D4A-9502-B18BDFB3FB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87598"/>
            <a:ext cx="10728326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headline</a:t>
            </a:r>
          </a:p>
        </p:txBody>
      </p:sp>
      <p:pic>
        <p:nvPicPr>
          <p:cNvPr id="8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86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94" name="TextBox 9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95" name="TextBox 9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1619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768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16"/>
          <p:cNvSpPr/>
          <p:nvPr userDrawn="1"/>
        </p:nvSpPr>
        <p:spPr>
          <a:xfrm>
            <a:off x="1" y="4689475"/>
            <a:ext cx="5556250" cy="2168525"/>
          </a:xfrm>
          <a:prstGeom prst="rect">
            <a:avLst/>
          </a:prstGeom>
          <a:solidFill>
            <a:srgbClr val="30B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175D51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/>
              <a:t>Insert Image</a:t>
            </a:r>
            <a:endParaRPr lang="en-US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divider.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25" name="TextBox 2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730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nfinity Stream |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262058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" name="Group 68"/>
          <p:cNvGrpSpPr/>
          <p:nvPr userDrawn="1"/>
        </p:nvGrpSpPr>
        <p:grpSpPr>
          <a:xfrm>
            <a:off x="5556250" y="318977"/>
            <a:ext cx="6635750" cy="6539023"/>
            <a:chOff x="0" y="3249046"/>
            <a:chExt cx="12192000" cy="3592226"/>
          </a:xfrm>
        </p:grpSpPr>
        <p:sp>
          <p:nvSpPr>
            <p:cNvPr id="70" name="Rectangle 69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1" name="Rectangle 70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3" name="Rectangle 72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4" name="Rectangle 73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5" name="Rectangle 74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6" name="Rectangle 75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7" name="Rectangle 76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8" name="Rectangle 77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9" name="Rectangle 78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rgbClr val="30B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0" name="Rectangle 79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1" name="Rectangle 80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2" name="Rectangle 81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3" name="Rectangle 82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4" name="Rectangle 83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5" name="Rectangle 84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6" name="Rectangle 85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7" name="Rectangle 86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8" name="Rectangle 87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9" name="Rectangle 88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0" name="Rectangle 89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1" name="Rectangle 90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2" name="Rectangle 91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3" name="Rectangle 92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4" name="Rectangle 93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rgbClr val="30B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5" name="Rectangle 94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6" name="Rectangle 95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7" name="Rectangle 96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8" name="Rectangle 97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9" name="Rectangle 98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0" name="Rectangle 99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1" name="Rectangle 100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2" name="Rectangle 101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3" name="Rectangle 102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4" name="Rectangle 103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5" name="Rectangle 104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</p:grpSp>
      <p:sp>
        <p:nvSpPr>
          <p:cNvPr id="106" name="Rectangle 105"/>
          <p:cNvSpPr/>
          <p:nvPr userDrawn="1"/>
        </p:nvSpPr>
        <p:spPr>
          <a:xfrm>
            <a:off x="1" y="4689475"/>
            <a:ext cx="5592726" cy="2168525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72072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E88A184D-33F6-7C41-AA71-C8EC8B8D6F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divider.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5058845-EADF-1042-A237-ADF28AFD7D05}"/>
              </a:ext>
            </a:extLst>
          </p:cNvPr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00045CB3-607F-4D44-AEAC-7593D438717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60" name="TextBox 5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0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947666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Rectangle 63"/>
          <p:cNvSpPr/>
          <p:nvPr userDrawn="1"/>
        </p:nvSpPr>
        <p:spPr>
          <a:xfrm>
            <a:off x="1" y="4689475"/>
            <a:ext cx="5592726" cy="2168525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72072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E88A184D-33F6-7C41-AA71-C8EC8B8D6F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divider.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8A0F2B-072F-6E4D-985C-5DEB7871510F}"/>
              </a:ext>
            </a:extLst>
          </p:cNvPr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63" name="Picture Placeholder 15">
            <a:extLst>
              <a:ext uri="{FF2B5EF4-FFF2-40B4-BE49-F238E27FC236}">
                <a16:creationId xmlns:a16="http://schemas.microsoft.com/office/drawing/2014/main" id="{9F99AB39-9FBC-4245-A63A-A398A9B371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3138A7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/>
              <a:t>Insert Image</a:t>
            </a:r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72FD3EB-F020-9940-8638-69B1978F100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5F872BC-0328-B848-AC94-36997AEDEFFD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CD2DA6DD-ECB8-074E-8601-E6B0DDC8DC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0A2DEEF6-1772-184E-B1B4-24417226B923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AB74FDD9-529D-C149-A292-A87D341E274A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8CE12924-619C-6848-97CF-C7D9E14DBCC6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EB2D7B70-8913-A646-BD21-C7822A85CD07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214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nfinity Stream |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39031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3" name="Group 62"/>
          <p:cNvGrpSpPr/>
          <p:nvPr userDrawn="1"/>
        </p:nvGrpSpPr>
        <p:grpSpPr>
          <a:xfrm>
            <a:off x="5556250" y="318977"/>
            <a:ext cx="6635750" cy="6539023"/>
            <a:chOff x="0" y="3249046"/>
            <a:chExt cx="12192000" cy="3592226"/>
          </a:xfrm>
        </p:grpSpPr>
        <p:sp>
          <p:nvSpPr>
            <p:cNvPr id="64" name="Rectangle 63"/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66" name="Rectangle 65"/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Rectangle 66"/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68" name="Rectangle 67"/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69" name="Rectangle 68"/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0" name="Rectangle 69"/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1" name="Rectangle 70"/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2" name="Rectangle 71"/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3" name="Rectangle 72"/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4" name="Rectangle 73"/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rgbClr val="30B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5" name="Rectangle 74"/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6" name="Rectangle 75"/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7" name="Rectangle 76"/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8" name="Rectangle 77"/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79" name="Rectangle 78"/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0" name="Rectangle 79"/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1" name="Rectangle 80"/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2" name="Rectangle 81"/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3" name="Rectangle 82"/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4" name="Rectangle 83"/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5" name="Rectangle 84"/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6" name="Rectangle 85"/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7" name="Rectangle 86"/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8" name="Rectangle 87"/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89" name="Rectangle 88"/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rgbClr val="30B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0" name="Rectangle 89"/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1" name="Rectangle 90"/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2" name="Rectangle 91"/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3" name="Rectangle 92"/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4" name="Rectangle 93"/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5" name="Rectangle 94"/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6" name="Rectangle 95"/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7" name="Rectangle 96"/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8" name="Rectangle 97"/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99" name="Rectangle 98"/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12E8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  <p:sp>
          <p:nvSpPr>
            <p:cNvPr id="100" name="Rectangle 99"/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/>
            </a:p>
          </p:txBody>
        </p:sp>
      </p:grpSp>
      <p:sp>
        <p:nvSpPr>
          <p:cNvPr id="101" name="Rectangle 100"/>
          <p:cNvSpPr/>
          <p:nvPr userDrawn="1"/>
        </p:nvSpPr>
        <p:spPr>
          <a:xfrm>
            <a:off x="1" y="4689475"/>
            <a:ext cx="5592726" cy="2168525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720725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59" name="Text Placeholder 20">
            <a:extLst>
              <a:ext uri="{FF2B5EF4-FFF2-40B4-BE49-F238E27FC236}">
                <a16:creationId xmlns:a16="http://schemas.microsoft.com/office/drawing/2014/main" id="{E88A184D-33F6-7C41-AA71-C8EC8B8D6F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divider.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F8A0F2B-072F-6E4D-985C-5DEB7871510F}"/>
              </a:ext>
            </a:extLst>
          </p:cNvPr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878A16F8-BC84-5F49-AA15-763CF8D1E23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sp>
        <p:nvSpPr>
          <p:cNvPr id="60" name="TextBox 5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94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126708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sub divider.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14D376-7D0D-F54B-A54B-A2161EA74C36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74BC7B6-F0F9-C14D-A791-D1117243008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F25AF68-C4D3-C244-A93B-AC3F3D323B8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8CE747-C46B-E149-B655-6698F061B6A3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1218257-A5D8-BA41-BC14-710D89AE8F8D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41290B9-94EE-AA43-A219-FDCC171A6C35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9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3" name="TextBox 2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80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888CB-62E0-A845-B7BF-823C62FCC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47F440-ECFA-D341-BCC1-A12D88EF51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412315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522347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sub divider.</a:t>
            </a:r>
          </a:p>
        </p:txBody>
      </p:sp>
      <p:pic>
        <p:nvPicPr>
          <p:cNvPr id="11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89DCBA6-2AB6-C440-8E88-1FB782E4B7F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889F473-B9AC-7E4C-9A8E-A9A21229351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54A3BF4-F103-0C45-A5B2-DAA83B5C852E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3F7BF4F-0E05-A24A-A408-EBB78BEF68BC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3AB792C-FE6C-F745-95E1-DAAE8F155065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AB63EDA-9273-864F-865D-7F36E87027EA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086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06113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super sub divider.</a:t>
            </a:r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ADC953B-1085-7D4E-8BAF-9520C2CDA52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F8BC6A8-0D3D-C448-963A-A211C6C5B8B4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42ADC63-4B7D-3345-BACF-34B283038F06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9A3E77D-70C4-EE48-9C1D-4765F69FAC70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879999E-C896-7C4A-8A5B-E72A99E1C46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E748FD0-B8D6-6946-9DDC-0A0152A8D80D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3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Mi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1488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super sub divider.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52328F1-1C37-0049-BCEA-CF949B09B43C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0333F68-F2E8-B04C-B97F-3CB79F4A78B2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28711FC-3E65-E54C-9003-C4B34105F3EB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2246E9D-D654-0A43-AE6E-DBE782E6EDCB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CB307F5-D582-044A-8833-37D83E22C72C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86395FA-F20E-4B4B-8E13-15D5886585F6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1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2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53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Fo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4201400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5023995"/>
            <a:ext cx="3458936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747145"/>
            <a:ext cx="376573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multi line heading for the super sub divider.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1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7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12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919922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Bildplatzhalter 10">
            <a:extLst>
              <a:ext uri="{FF2B5EF4-FFF2-40B4-BE49-F238E27FC236}">
                <a16:creationId xmlns:a16="http://schemas.microsoft.com/office/drawing/2014/main" id="{5D67BAC3-7D92-43E0-B541-3CD20D3B1C9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2750" y="1388787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67D7F198-E709-415B-BE81-7F4E9163A6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62750" y="5373338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4" name="Bildplatzhalter 10">
            <a:extLst>
              <a:ext uri="{FF2B5EF4-FFF2-40B4-BE49-F238E27FC236}">
                <a16:creationId xmlns:a16="http://schemas.microsoft.com/office/drawing/2014/main" id="{CB952A7B-F5FC-400A-9984-9EEA1CE608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62750" y="2384925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5" name="Bildplatzhalter 10">
            <a:extLst>
              <a:ext uri="{FF2B5EF4-FFF2-40B4-BE49-F238E27FC236}">
                <a16:creationId xmlns:a16="http://schemas.microsoft.com/office/drawing/2014/main" id="{BD031F10-54AE-47EF-96AC-9FA4867FC2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62750" y="3381063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0" name="Bildplatzhalter 10">
            <a:extLst>
              <a:ext uri="{FF2B5EF4-FFF2-40B4-BE49-F238E27FC236}">
                <a16:creationId xmlns:a16="http://schemas.microsoft.com/office/drawing/2014/main" id="{79C348CD-775B-4614-8743-2F236330102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762750" y="4377201"/>
            <a:ext cx="756000" cy="756000"/>
          </a:xfrm>
          <a:noFill/>
          <a:ln>
            <a:noFill/>
          </a:ln>
        </p:spPr>
        <p:txBody>
          <a:bodyPr tIns="432000" anchor="ctr" anchorCtr="1">
            <a:noAutofit/>
          </a:bodyPr>
          <a:lstStyle>
            <a:lvl1pPr marL="0" indent="0" algn="ctr">
              <a:buNone/>
              <a:defRPr sz="7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2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69250" y="5663973"/>
            <a:ext cx="3490913" cy="236988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69250" y="4663439"/>
            <a:ext cx="3490913" cy="236988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969250" y="3662906"/>
            <a:ext cx="3490913" cy="236988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3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69250" y="2662373"/>
            <a:ext cx="3490913" cy="236988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34" name="Textplatzhalter 16">
            <a:extLst>
              <a:ext uri="{FF2B5EF4-FFF2-40B4-BE49-F238E27FC236}">
                <a16:creationId xmlns:a16="http://schemas.microsoft.com/office/drawing/2014/main" id="{86DAC2C3-E842-461C-881D-FF7387D486F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969250" y="1661840"/>
            <a:ext cx="3490913" cy="236988"/>
          </a:xfrm>
        </p:spPr>
        <p:txBody>
          <a:bodyPr wrap="square">
            <a:spAutoFit/>
          </a:bodyPr>
          <a:lstStyle>
            <a:lvl1pPr marL="0" indent="0">
              <a:lnSpc>
                <a:spcPct val="110000"/>
              </a:lnSpc>
              <a:spcBef>
                <a:spcPts val="500"/>
              </a:spcBef>
              <a:buNone/>
              <a:defRPr sz="14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FB69FC29-E567-7D44-A95F-434E7F0ECF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2286627"/>
            <a:ext cx="4695825" cy="13465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.</a:t>
            </a:r>
          </a:p>
        </p:txBody>
      </p:sp>
      <p:sp>
        <p:nvSpPr>
          <p:cNvPr id="25" name="Title Placeholder 22">
            <a:extLst>
              <a:ext uri="{FF2B5EF4-FFF2-40B4-BE49-F238E27FC236}">
                <a16:creationId xmlns:a16="http://schemas.microsoft.com/office/drawing/2014/main" id="{F08F6046-6A30-CF4F-8543-B62419904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505745"/>
            <a:ext cx="4695825" cy="88639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This is a multi line headline with icons. </a:t>
            </a:r>
          </a:p>
        </p:txBody>
      </p:sp>
      <p:pic>
        <p:nvPicPr>
          <p:cNvPr id="2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9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8" name="TextBox 3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39" name="TextBox 3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735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9754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" y="68684"/>
            <a:ext cx="12192000" cy="6060653"/>
          </a:xfrm>
          <a:solidFill>
            <a:schemeClr val="bg2"/>
          </a:solidFill>
        </p:spPr>
        <p:txBody>
          <a:bodyPr bIns="900000" anchor="ctr">
            <a:noAutofit/>
          </a:bodyPr>
          <a:lstStyle>
            <a:lvl1pPr algn="ctr">
              <a:buNone/>
              <a:defRPr sz="1600"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Click icon to add picture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>
              <a:defRPr sz="10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14FC823-BAA7-0D47-BD6B-FC0633B2CFEC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126D6CF-A1C1-0644-80F6-0E805D6C541E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A58D322-A3C0-B74B-9931-C3C558C74CDD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5EE8A09-B263-1F4C-9278-E7366AED8C0F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CE98E5-F478-8046-A456-89F96D4D2B99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3696992-D6C2-BC42-A230-BACBEE2D5712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683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| Infinity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105125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Picture Placeholder 71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AU"/>
              <a:t>Click to insert zoom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+49 (0)911-740 53-0 (Worldwide)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| Infinity Str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139631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60F9ADE-1805-3E48-A13B-829D559CD0C5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2A5B6BA-D035-6F40-93D9-2C5AF870FCB0}"/>
              </a:ext>
            </a:extLst>
          </p:cNvPr>
          <p:cNvSpPr/>
          <p:nvPr userDrawn="1"/>
        </p:nvSpPr>
        <p:spPr>
          <a:xfrm>
            <a:off x="4351338" y="2660564"/>
            <a:ext cx="2352675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+49 (0)911-740 53-0 (Worldwide)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44731A1-A195-E540-B8A1-3EA7EA0BF1AF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56030D-7C8A-E14B-A9C1-906DEB143CDB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 you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C77AF43-DCAA-D44B-8992-B7F06897C7B5}"/>
              </a:ext>
            </a:extLst>
          </p:cNvPr>
          <p:cNvGrpSpPr/>
          <p:nvPr userDrawn="1"/>
        </p:nvGrpSpPr>
        <p:grpSpPr>
          <a:xfrm>
            <a:off x="0" y="3968750"/>
            <a:ext cx="12192000" cy="2889250"/>
            <a:chOff x="0" y="3249046"/>
            <a:chExt cx="12192000" cy="3592226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BAE5EEE-8AA2-CF45-AFFC-EAB8647EEE29}"/>
                </a:ext>
              </a:extLst>
            </p:cNvPr>
            <p:cNvSpPr/>
            <p:nvPr userDrawn="1"/>
          </p:nvSpPr>
          <p:spPr>
            <a:xfrm>
              <a:off x="0" y="324904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16DB1A5F-037A-5846-9CCA-67A998F4C0BE}"/>
                </a:ext>
              </a:extLst>
            </p:cNvPr>
            <p:cNvSpPr/>
            <p:nvPr userDrawn="1"/>
          </p:nvSpPr>
          <p:spPr>
            <a:xfrm>
              <a:off x="0" y="3606387"/>
              <a:ext cx="12192000" cy="92784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E4414E4-0A0B-D74C-AC21-F05E4921215C}"/>
                </a:ext>
              </a:extLst>
            </p:cNvPr>
            <p:cNvSpPr/>
            <p:nvPr userDrawn="1"/>
          </p:nvSpPr>
          <p:spPr>
            <a:xfrm>
              <a:off x="0" y="3698756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91BE2D79-9925-4142-8BD7-720F7BEEB4D0}"/>
                </a:ext>
              </a:extLst>
            </p:cNvPr>
            <p:cNvSpPr/>
            <p:nvPr userDrawn="1"/>
          </p:nvSpPr>
          <p:spPr>
            <a:xfrm>
              <a:off x="0" y="3411486"/>
              <a:ext cx="12192000" cy="11005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C51B452E-E3A0-2342-A3EC-E0AD30EC1659}"/>
                </a:ext>
              </a:extLst>
            </p:cNvPr>
            <p:cNvSpPr/>
            <p:nvPr userDrawn="1"/>
          </p:nvSpPr>
          <p:spPr>
            <a:xfrm>
              <a:off x="0" y="3745306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6BA8A67-5147-414A-8155-3BDE722562E2}"/>
                </a:ext>
              </a:extLst>
            </p:cNvPr>
            <p:cNvSpPr/>
            <p:nvPr userDrawn="1"/>
          </p:nvSpPr>
          <p:spPr>
            <a:xfrm>
              <a:off x="0" y="3816200"/>
              <a:ext cx="12192000" cy="4571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A3D80FD-BCD5-8249-A17D-ED6507D64939}"/>
                </a:ext>
              </a:extLst>
            </p:cNvPr>
            <p:cNvSpPr/>
            <p:nvPr userDrawn="1"/>
          </p:nvSpPr>
          <p:spPr>
            <a:xfrm>
              <a:off x="0" y="3955671"/>
              <a:ext cx="12192000" cy="45719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84B08611-A53E-194E-B19C-2D0666F718E9}"/>
                </a:ext>
              </a:extLst>
            </p:cNvPr>
            <p:cNvSpPr/>
            <p:nvPr userDrawn="1"/>
          </p:nvSpPr>
          <p:spPr>
            <a:xfrm>
              <a:off x="0" y="3997397"/>
              <a:ext cx="12192000" cy="1609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9230F82-D3ED-584A-8106-75AA740224A6}"/>
                </a:ext>
              </a:extLst>
            </p:cNvPr>
            <p:cNvSpPr/>
            <p:nvPr userDrawn="1"/>
          </p:nvSpPr>
          <p:spPr>
            <a:xfrm>
              <a:off x="0" y="4200108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9AB8D789-2BAD-B54F-AD8B-606B96041764}"/>
                </a:ext>
              </a:extLst>
            </p:cNvPr>
            <p:cNvSpPr/>
            <p:nvPr userDrawn="1"/>
          </p:nvSpPr>
          <p:spPr>
            <a:xfrm>
              <a:off x="0" y="4245827"/>
              <a:ext cx="12192000" cy="2748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C40ECC89-382F-F949-B1D4-B9D46CE9DD48}"/>
                </a:ext>
              </a:extLst>
            </p:cNvPr>
            <p:cNvSpPr/>
            <p:nvPr userDrawn="1"/>
          </p:nvSpPr>
          <p:spPr>
            <a:xfrm>
              <a:off x="0" y="4520685"/>
              <a:ext cx="12192000" cy="68935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7BD12F07-2DCE-E443-ABB1-465BAB916204}"/>
                </a:ext>
              </a:extLst>
            </p:cNvPr>
            <p:cNvSpPr/>
            <p:nvPr userDrawn="1"/>
          </p:nvSpPr>
          <p:spPr>
            <a:xfrm>
              <a:off x="0" y="4589620"/>
              <a:ext cx="12192000" cy="45719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E3F111F4-A932-FB4F-A547-F8DDCC6E344E}"/>
                </a:ext>
              </a:extLst>
            </p:cNvPr>
            <p:cNvSpPr/>
            <p:nvPr userDrawn="1"/>
          </p:nvSpPr>
          <p:spPr>
            <a:xfrm>
              <a:off x="0" y="4768101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02F3E50-28D4-D641-B99F-1E67CCEAE527}"/>
                </a:ext>
              </a:extLst>
            </p:cNvPr>
            <p:cNvSpPr/>
            <p:nvPr userDrawn="1"/>
          </p:nvSpPr>
          <p:spPr>
            <a:xfrm>
              <a:off x="0" y="4840031"/>
              <a:ext cx="12192000" cy="124437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1A6C276E-31DD-2F4E-85EC-01A9925335C3}"/>
                </a:ext>
              </a:extLst>
            </p:cNvPr>
            <p:cNvSpPr/>
            <p:nvPr userDrawn="1"/>
          </p:nvSpPr>
          <p:spPr>
            <a:xfrm>
              <a:off x="0" y="5063816"/>
              <a:ext cx="12192000" cy="4571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CF00690-70BF-9341-9559-76C783F20D61}"/>
                </a:ext>
              </a:extLst>
            </p:cNvPr>
            <p:cNvSpPr/>
            <p:nvPr userDrawn="1"/>
          </p:nvSpPr>
          <p:spPr>
            <a:xfrm>
              <a:off x="0" y="5132442"/>
              <a:ext cx="12192000" cy="7644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FADBD2E-8B69-2A49-BD10-7D1B5E240315}"/>
                </a:ext>
              </a:extLst>
            </p:cNvPr>
            <p:cNvSpPr/>
            <p:nvPr userDrawn="1"/>
          </p:nvSpPr>
          <p:spPr>
            <a:xfrm>
              <a:off x="0" y="5246253"/>
              <a:ext cx="12192000" cy="69785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53D3B508-5C3E-564C-B0D3-83C4C251753F}"/>
                </a:ext>
              </a:extLst>
            </p:cNvPr>
            <p:cNvSpPr/>
            <p:nvPr userDrawn="1"/>
          </p:nvSpPr>
          <p:spPr>
            <a:xfrm>
              <a:off x="0" y="5330494"/>
              <a:ext cx="12192000" cy="5447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0E31602F-6706-8C44-A9D9-9C1A3C966887}"/>
                </a:ext>
              </a:extLst>
            </p:cNvPr>
            <p:cNvSpPr/>
            <p:nvPr userDrawn="1"/>
          </p:nvSpPr>
          <p:spPr>
            <a:xfrm>
              <a:off x="0" y="5400393"/>
              <a:ext cx="12192000" cy="36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3A14592-CC3F-CB44-8B79-A9B5FB4F32A5}"/>
                </a:ext>
              </a:extLst>
            </p:cNvPr>
            <p:cNvSpPr/>
            <p:nvPr userDrawn="1"/>
          </p:nvSpPr>
          <p:spPr>
            <a:xfrm>
              <a:off x="0" y="5504598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0F750266-C685-ED42-867C-62DA460602C2}"/>
                </a:ext>
              </a:extLst>
            </p:cNvPr>
            <p:cNvSpPr/>
            <p:nvPr userDrawn="1"/>
          </p:nvSpPr>
          <p:spPr>
            <a:xfrm>
              <a:off x="0" y="5600224"/>
              <a:ext cx="12192000" cy="80464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AC535A8-37CD-E248-B26F-F23CD7D61171}"/>
                </a:ext>
              </a:extLst>
            </p:cNvPr>
            <p:cNvSpPr/>
            <p:nvPr userDrawn="1"/>
          </p:nvSpPr>
          <p:spPr>
            <a:xfrm>
              <a:off x="0" y="5692797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A8C1EDA9-ECCE-5649-A516-C473922F606E}"/>
                </a:ext>
              </a:extLst>
            </p:cNvPr>
            <p:cNvSpPr/>
            <p:nvPr userDrawn="1"/>
          </p:nvSpPr>
          <p:spPr>
            <a:xfrm>
              <a:off x="0" y="5789097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DB2C231-A9B5-8F48-9A18-38938834B63D}"/>
                </a:ext>
              </a:extLst>
            </p:cNvPr>
            <p:cNvSpPr/>
            <p:nvPr userDrawn="1"/>
          </p:nvSpPr>
          <p:spPr>
            <a:xfrm>
              <a:off x="0" y="58250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3669701B-7611-1146-8C89-AF67437613BA}"/>
                </a:ext>
              </a:extLst>
            </p:cNvPr>
            <p:cNvSpPr/>
            <p:nvPr userDrawn="1"/>
          </p:nvSpPr>
          <p:spPr>
            <a:xfrm>
              <a:off x="0" y="5861097"/>
              <a:ext cx="12192000" cy="1935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4C2F80A5-B011-A746-95DF-A003603553E5}"/>
                </a:ext>
              </a:extLst>
            </p:cNvPr>
            <p:cNvSpPr/>
            <p:nvPr userDrawn="1"/>
          </p:nvSpPr>
          <p:spPr>
            <a:xfrm>
              <a:off x="0" y="6090635"/>
              <a:ext cx="12192000" cy="10480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8A687C3-2E91-A44E-BCE1-7FCA948A4D81}"/>
                </a:ext>
              </a:extLst>
            </p:cNvPr>
            <p:cNvSpPr/>
            <p:nvPr userDrawn="1"/>
          </p:nvSpPr>
          <p:spPr>
            <a:xfrm>
              <a:off x="0" y="6195440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00239CF4-245B-8840-98C7-B00C2E3B8484}"/>
                </a:ext>
              </a:extLst>
            </p:cNvPr>
            <p:cNvSpPr/>
            <p:nvPr userDrawn="1"/>
          </p:nvSpPr>
          <p:spPr>
            <a:xfrm>
              <a:off x="0" y="6275251"/>
              <a:ext cx="12192000" cy="36000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43943CAB-9D1C-F64D-A585-7D694864F916}"/>
                </a:ext>
              </a:extLst>
            </p:cNvPr>
            <p:cNvSpPr/>
            <p:nvPr userDrawn="1"/>
          </p:nvSpPr>
          <p:spPr>
            <a:xfrm>
              <a:off x="0" y="6311251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AA3A9FB-F86C-1148-98B9-5ACF1E47A9B1}"/>
                </a:ext>
              </a:extLst>
            </p:cNvPr>
            <p:cNvSpPr/>
            <p:nvPr userDrawn="1"/>
          </p:nvSpPr>
          <p:spPr>
            <a:xfrm>
              <a:off x="0" y="6347315"/>
              <a:ext cx="12192000" cy="80529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421EEA10-8233-7F42-BCB0-67CB5A9A38A8}"/>
                </a:ext>
              </a:extLst>
            </p:cNvPr>
            <p:cNvSpPr/>
            <p:nvPr userDrawn="1"/>
          </p:nvSpPr>
          <p:spPr>
            <a:xfrm>
              <a:off x="0" y="6475603"/>
              <a:ext cx="12192000" cy="6297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A351DEF9-5F9D-174E-9DE4-B6DA082495AC}"/>
                </a:ext>
              </a:extLst>
            </p:cNvPr>
            <p:cNvSpPr/>
            <p:nvPr userDrawn="1"/>
          </p:nvSpPr>
          <p:spPr>
            <a:xfrm>
              <a:off x="0" y="6556534"/>
              <a:ext cx="12192000" cy="36000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92B86595-515D-5D4D-81FD-E887AEF56707}"/>
                </a:ext>
              </a:extLst>
            </p:cNvPr>
            <p:cNvSpPr/>
            <p:nvPr userDrawn="1"/>
          </p:nvSpPr>
          <p:spPr>
            <a:xfrm>
              <a:off x="0" y="6637673"/>
              <a:ext cx="12192000" cy="36000"/>
            </a:xfrm>
            <a:prstGeom prst="rect">
              <a:avLst/>
            </a:prstGeom>
            <a:solidFill>
              <a:srgbClr val="1920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C438A87A-6000-5349-AF97-53DEFA645782}"/>
                </a:ext>
              </a:extLst>
            </p:cNvPr>
            <p:cNvSpPr/>
            <p:nvPr userDrawn="1"/>
          </p:nvSpPr>
          <p:spPr>
            <a:xfrm>
              <a:off x="0" y="6674196"/>
              <a:ext cx="12192000" cy="64401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9039664-CE70-D944-A7E8-2525511245D7}"/>
                </a:ext>
              </a:extLst>
            </p:cNvPr>
            <p:cNvSpPr/>
            <p:nvPr userDrawn="1"/>
          </p:nvSpPr>
          <p:spPr>
            <a:xfrm>
              <a:off x="0" y="6738597"/>
              <a:ext cx="12192000" cy="36000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715EE95F-8B6A-B544-A069-D4B0BC289A5F}"/>
                </a:ext>
              </a:extLst>
            </p:cNvPr>
            <p:cNvSpPr/>
            <p:nvPr userDrawn="1"/>
          </p:nvSpPr>
          <p:spPr>
            <a:xfrm>
              <a:off x="0" y="6805272"/>
              <a:ext cx="12192000" cy="36000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aseline="-25000"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5" name="Graphic 44">
            <a:extLst>
              <a:ext uri="{FF2B5EF4-FFF2-40B4-BE49-F238E27FC236}">
                <a16:creationId xmlns:a16="http://schemas.microsoft.com/office/drawing/2014/main" id="{581C448B-7E87-BC4E-85F8-AF9663B5279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6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72875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25" name="Picture Placeholder 14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  <p:pic>
        <p:nvPicPr>
          <p:cNvPr id="24" name="Picture 23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FA64E18A-5933-E846-B425-71891E799A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3514" y="525818"/>
            <a:ext cx="2936649" cy="510050"/>
          </a:xfrm>
          <a:prstGeom prst="rect">
            <a:avLst/>
          </a:prstGeom>
        </p:spPr>
      </p:pic>
      <p:sp>
        <p:nvSpPr>
          <p:cNvPr id="3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34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201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34178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7" name="Graphic 12">
            <a:extLst>
              <a:ext uri="{FF2B5EF4-FFF2-40B4-BE49-F238E27FC236}">
                <a16:creationId xmlns:a16="http://schemas.microsoft.com/office/drawing/2014/main" id="{E9B60912-F602-4B01-BB29-66B0ABA71FF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74FFC-D14F-BE4C-A0AA-5BDEC9906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11915-D9C5-C442-9808-265987AF8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539288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78218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F54B2F8-C51F-4566-BAC0-8A0C8E5754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1837" y="2177143"/>
            <a:ext cx="10728326" cy="373017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497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slic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621723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/>
          <p:nvPr userDrawn="1"/>
        </p:nvSpPr>
        <p:spPr bwMode="ltGray">
          <a:xfrm>
            <a:off x="1" y="-1309"/>
            <a:ext cx="4694400" cy="6859309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ltGray">
          <a:xfrm>
            <a:off x="731837" y="1544274"/>
            <a:ext cx="3452400" cy="1495794"/>
          </a:xfrm>
          <a:noFill/>
        </p:spPr>
        <p:txBody>
          <a:bodyPr vert="horz" wrap="square" lIns="0" tIns="0" rIns="320040" bIns="0" anchor="b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928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457392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1284742" y="2668041"/>
            <a:ext cx="9620491" cy="3201026"/>
          </a:xfrm>
          <a:prstGeom prst="rect">
            <a:avLst/>
          </a:prstGeom>
          <a:ln w="9525">
            <a:solidFill>
              <a:schemeClr val="bg1"/>
            </a:solidFill>
          </a:ln>
        </p:spPr>
        <p:txBody>
          <a:bodyPr vert="horz" lIns="274320" tIns="274320" rIns="274320" bIns="137160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59" name="Rectangle 58"/>
          <p:cNvSpPr/>
          <p:nvPr userDrawn="1"/>
        </p:nvSpPr>
        <p:spPr bwMode="white">
          <a:xfrm>
            <a:off x="1284743" y="1428131"/>
            <a:ext cx="947672" cy="947672"/>
          </a:xfrm>
          <a:prstGeom prst="rect">
            <a:avLst/>
          </a:prstGeom>
          <a:noFill/>
          <a:ln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20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252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651580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7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731837" y="3826800"/>
            <a:ext cx="10728326" cy="2041200"/>
          </a:xfrm>
        </p:spPr>
        <p:txBody>
          <a:bodyPr vert="horz" anchor="t">
            <a:noAutofit/>
          </a:bodyPr>
          <a:lstStyle>
            <a:lvl1pPr>
              <a:defRPr sz="5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cxnSp>
        <p:nvCxnSpPr>
          <p:cNvPr id="148" name="Straight Connector 147"/>
          <p:cNvCxnSpPr/>
          <p:nvPr userDrawn="1"/>
        </p:nvCxnSpPr>
        <p:spPr bwMode="white">
          <a:xfrm>
            <a:off x="731837" y="3680016"/>
            <a:ext cx="11463365" cy="0"/>
          </a:xfrm>
          <a:prstGeom prst="line">
            <a:avLst/>
          </a:prstGeom>
          <a:ln w="19050" cmpd="sng">
            <a:solidFill>
              <a:schemeClr val="bg1"/>
            </a:solidFill>
            <a:miter lim="800000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505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3985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4064994" y="0"/>
            <a:ext cx="416951" cy="6858000"/>
          </a:xfrm>
          <a:prstGeom prst="rect">
            <a:avLst/>
          </a:prstGeom>
        </p:spPr>
      </p:pic>
      <p:sp>
        <p:nvSpPr>
          <p:cNvPr id="17" name="Date Placeholder 1"/>
          <p:cNvSpPr>
            <a:spLocks noGrp="1"/>
          </p:cNvSpPr>
          <p:nvPr>
            <p:ph type="dt" sz="half" idx="31"/>
          </p:nvPr>
        </p:nvSpPr>
        <p:spPr>
          <a:xfrm>
            <a:off x="9677400" y="6405036"/>
            <a:ext cx="1482051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26" name="Rectangle 25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731837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3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137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017560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7165606" y="0"/>
            <a:ext cx="416951" cy="6858000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 bwMode="white">
          <a:xfrm>
            <a:off x="0" y="0"/>
            <a:ext cx="7171956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0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1838" y="630659"/>
            <a:ext cx="6154963" cy="455509"/>
          </a:xfrm>
        </p:spPr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5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203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35574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11" name="Title 4"/>
          <p:cNvSpPr>
            <a:spLocks noGrp="1"/>
          </p:cNvSpPr>
          <p:nvPr>
            <p:ph type="title" hasCustomPrompt="1"/>
          </p:nvPr>
        </p:nvSpPr>
        <p:spPr>
          <a:xfrm>
            <a:off x="731837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3" name="Rectangle 12"/>
          <p:cNvSpPr/>
          <p:nvPr userDrawn="1"/>
        </p:nvSpPr>
        <p:spPr bwMode="white">
          <a:xfrm>
            <a:off x="4080763" y="-1309"/>
            <a:ext cx="8111237" cy="68593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2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409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437740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5689582" y="0"/>
            <a:ext cx="416951" cy="685800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3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6092021" y="0"/>
            <a:ext cx="6099977" cy="6858000"/>
          </a:xfrm>
          <a:prstGeom prst="rect">
            <a:avLst/>
          </a:prstGeom>
          <a:noFill/>
        </p:spPr>
        <p:txBody>
          <a:bodyPr lIns="914400" tIns="914400" rIns="914400" bIns="914400"/>
          <a:lstStyle>
            <a:lvl1pPr algn="ctr">
              <a:defRPr sz="1800" baseline="0"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icon below to insert an image or remove this placeholder to use the whitespace in another way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">
          <a:xfrm>
            <a:off x="731837" y="1785600"/>
            <a:ext cx="4388400" cy="3286800"/>
          </a:xfrm>
          <a:prstGeom prst="rect">
            <a:avLst/>
          </a:prstGeom>
          <a:noFill/>
        </p:spPr>
        <p:txBody>
          <a:bodyPr vert="horz" wrap="square" lIns="0" tIns="0" rIns="320040" bIns="0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24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7427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70871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7409849" y="0"/>
            <a:ext cx="416951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5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icon below to insert an image or remove this placeholder to use the whitespace in another way</a:t>
            </a: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16394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731837" y="1804650"/>
            <a:ext cx="6247552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564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06060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4"/>
          <p:cNvSpPr/>
          <p:nvPr userDrawn="1"/>
        </p:nvSpPr>
        <p:spPr bwMode="ltGray">
          <a:xfrm>
            <a:off x="1524" y="131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7" name="Title 2"/>
          <p:cNvSpPr>
            <a:spLocks noGrp="1"/>
          </p:cNvSpPr>
          <p:nvPr>
            <p:ph type="title" hasCustomPrompt="1"/>
          </p:nvPr>
        </p:nvSpPr>
        <p:spPr>
          <a:xfrm>
            <a:off x="731837" y="2764203"/>
            <a:ext cx="2478638" cy="131431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 baseline="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>
                <a:solidFill>
                  <a:schemeClr val="tx2"/>
                </a:solidFill>
              </a:rPr>
              <a:t>Click to add title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442" y="3590399"/>
            <a:ext cx="1365250" cy="3382962"/>
          </a:xfrm>
          <a:custGeom>
            <a:avLst/>
            <a:gdLst>
              <a:gd name="connsiteX0" fmla="*/ 91954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264716 h 3382962"/>
              <a:gd name="connsiteX5" fmla="*/ 129871 w 1365250"/>
              <a:gd name="connsiteY5" fmla="*/ 3267601 h 3382962"/>
              <a:gd name="connsiteX6" fmla="*/ 0 w 1365250"/>
              <a:gd name="connsiteY6" fmla="*/ 0 h 3382962"/>
              <a:gd name="connsiteX7" fmla="*/ 909386 w 1365250"/>
              <a:gd name="connsiteY7" fmla="*/ 0 h 3382962"/>
              <a:gd name="connsiteX8" fmla="*/ 0 w 1365250"/>
              <a:gd name="connsiteY8" fmla="*/ 298560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1954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264716"/>
                </a:lnTo>
                <a:lnTo>
                  <a:pt x="129871" y="3267601"/>
                </a:lnTo>
                <a:close/>
                <a:moveTo>
                  <a:pt x="0" y="0"/>
                </a:moveTo>
                <a:lnTo>
                  <a:pt x="909386" y="0"/>
                </a:lnTo>
                <a:lnTo>
                  <a:pt x="0" y="298560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760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C6BAD-2328-9D41-89E3-0694F49B6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72C1E-783E-0F45-9B02-CE9931629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242157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left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02718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4"/>
          <p:cNvSpPr/>
          <p:nvPr userDrawn="1"/>
        </p:nvSpPr>
        <p:spPr bwMode="ltGray">
          <a:xfrm>
            <a:off x="0" y="0"/>
            <a:ext cx="4088312" cy="6858000"/>
          </a:xfrm>
          <a:custGeom>
            <a:avLst/>
            <a:gdLst>
              <a:gd name="connsiteX0" fmla="*/ 0 w 4088312"/>
              <a:gd name="connsiteY0" fmla="*/ 0 h 6858000"/>
              <a:gd name="connsiteX1" fmla="*/ 3264933 w 4088312"/>
              <a:gd name="connsiteY1" fmla="*/ 0 h 6858000"/>
              <a:gd name="connsiteX2" fmla="*/ 4088312 w 4088312"/>
              <a:gd name="connsiteY2" fmla="*/ 3429000 h 6858000"/>
              <a:gd name="connsiteX3" fmla="*/ 3264933 w 4088312"/>
              <a:gd name="connsiteY3" fmla="*/ 6858000 h 6858000"/>
              <a:gd name="connsiteX4" fmla="*/ 0 w 408831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8312" h="6858000">
                <a:moveTo>
                  <a:pt x="0" y="0"/>
                </a:moveTo>
                <a:lnTo>
                  <a:pt x="3264933" y="0"/>
                </a:lnTo>
                <a:lnTo>
                  <a:pt x="4088312" y="3429000"/>
                </a:lnTo>
                <a:lnTo>
                  <a:pt x="326493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731837" y="2764203"/>
            <a:ext cx="2478638" cy="1314311"/>
          </a:xfrm>
        </p:spPr>
        <p:txBody>
          <a:bodyPr vert="horz" anchor="ctr" anchorCtr="0">
            <a:noAutofit/>
          </a:bodyPr>
          <a:lstStyle>
            <a:lvl1pPr>
              <a:defRPr sz="3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2174642" y="3402828"/>
            <a:ext cx="2694666" cy="3461745"/>
          </a:xfrm>
          <a:custGeom>
            <a:avLst/>
            <a:gdLst>
              <a:gd name="connsiteX0" fmla="*/ 0 w 2694666"/>
              <a:gd name="connsiteY0" fmla="*/ 0 h 3461745"/>
              <a:gd name="connsiteX1" fmla="*/ 2694666 w 2694666"/>
              <a:gd name="connsiteY1" fmla="*/ 0 h 3461745"/>
              <a:gd name="connsiteX2" fmla="*/ 2694666 w 2694666"/>
              <a:gd name="connsiteY2" fmla="*/ 3461745 h 3461745"/>
              <a:gd name="connsiteX3" fmla="*/ 1325678 w 2694666"/>
              <a:gd name="connsiteY3" fmla="*/ 3461745 h 3461745"/>
              <a:gd name="connsiteX4" fmla="*/ 1671729 w 2694666"/>
              <a:gd name="connsiteY4" fmla="*/ 3449661 h 3461745"/>
              <a:gd name="connsiteX5" fmla="*/ 1894583 w 2694666"/>
              <a:gd name="connsiteY5" fmla="*/ 6023 h 3461745"/>
              <a:gd name="connsiteX6" fmla="*/ 1847153 w 2694666"/>
              <a:gd name="connsiteY6" fmla="*/ 12445 h 3461745"/>
              <a:gd name="connsiteX7" fmla="*/ 1149427 w 2694666"/>
              <a:gd name="connsiteY7" fmla="*/ 3461745 h 3461745"/>
              <a:gd name="connsiteX8" fmla="*/ 0 w 2694666"/>
              <a:gd name="connsiteY8" fmla="*/ 3461745 h 346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94666" h="3461745">
                <a:moveTo>
                  <a:pt x="0" y="0"/>
                </a:moveTo>
                <a:lnTo>
                  <a:pt x="2694666" y="0"/>
                </a:lnTo>
                <a:lnTo>
                  <a:pt x="2694666" y="3461745"/>
                </a:lnTo>
                <a:lnTo>
                  <a:pt x="1325678" y="3461745"/>
                </a:lnTo>
                <a:lnTo>
                  <a:pt x="1671729" y="3449661"/>
                </a:lnTo>
                <a:lnTo>
                  <a:pt x="1894583" y="6023"/>
                </a:lnTo>
                <a:lnTo>
                  <a:pt x="1847153" y="12445"/>
                </a:lnTo>
                <a:lnTo>
                  <a:pt x="1149427" y="3461745"/>
                </a:lnTo>
                <a:lnTo>
                  <a:pt x="0" y="3461745"/>
                </a:lnTo>
                <a:close/>
              </a:path>
            </a:pathLst>
          </a:cu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932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6387948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24" imgH="324" progId="TCLayout.ActiveDocument.1">
                  <p:embed/>
                </p:oleObj>
              </mc:Choice>
              <mc:Fallback>
                <p:oleObj name="think-cell Slide" r:id="rId3" imgW="324" imgH="324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3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1785600"/>
            <a:ext cx="4062235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 b="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1525" y="3394392"/>
            <a:ext cx="1298575" cy="3571875"/>
          </a:xfrm>
          <a:custGeom>
            <a:avLst/>
            <a:gdLst>
              <a:gd name="connsiteX0" fmla="*/ 0 w 1298575"/>
              <a:gd name="connsiteY0" fmla="*/ 0 h 3571875"/>
              <a:gd name="connsiteX1" fmla="*/ 1298575 w 1298575"/>
              <a:gd name="connsiteY1" fmla="*/ 0 h 3571875"/>
              <a:gd name="connsiteX2" fmla="*/ 1298575 w 1298575"/>
              <a:gd name="connsiteY2" fmla="*/ 3571875 h 3571875"/>
              <a:gd name="connsiteX3" fmla="*/ 0 w 1298575"/>
              <a:gd name="connsiteY3" fmla="*/ 3571875 h 3571875"/>
              <a:gd name="connsiteX4" fmla="*/ 0 w 1298575"/>
              <a:gd name="connsiteY4" fmla="*/ 3465683 h 3571875"/>
              <a:gd name="connsiteX5" fmla="*/ 139700 w 1298575"/>
              <a:gd name="connsiteY5" fmla="*/ 3466783 h 3571875"/>
              <a:gd name="connsiteX6" fmla="*/ 841375 w 1298575"/>
              <a:gd name="connsiteY6" fmla="*/ 21908 h 3571875"/>
              <a:gd name="connsiteX7" fmla="*/ 0 w 1298575"/>
              <a:gd name="connsiteY7" fmla="*/ 2642743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8575" h="3571875">
                <a:moveTo>
                  <a:pt x="0" y="0"/>
                </a:moveTo>
                <a:lnTo>
                  <a:pt x="1298575" y="0"/>
                </a:lnTo>
                <a:lnTo>
                  <a:pt x="1298575" y="3571875"/>
                </a:lnTo>
                <a:lnTo>
                  <a:pt x="0" y="3571875"/>
                </a:lnTo>
                <a:lnTo>
                  <a:pt x="0" y="3465683"/>
                </a:lnTo>
                <a:lnTo>
                  <a:pt x="139700" y="3466783"/>
                </a:lnTo>
                <a:lnTo>
                  <a:pt x="841375" y="21908"/>
                </a:lnTo>
                <a:lnTo>
                  <a:pt x="0" y="26427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095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381050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Pentagon 3"/>
          <p:cNvSpPr/>
          <p:nvPr userDrawn="1"/>
        </p:nvSpPr>
        <p:spPr bwMode="white">
          <a:xfrm>
            <a:off x="1" y="0"/>
            <a:ext cx="5426920" cy="6858000"/>
          </a:xfrm>
          <a:prstGeom prst="homePlate">
            <a:avLst>
              <a:gd name="adj" fmla="val 12939"/>
            </a:avLst>
          </a:pr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1785600"/>
            <a:ext cx="4062235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 b="0">
                <a:solidFill>
                  <a:srgbClr val="FFFFFF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059" y="3416300"/>
            <a:ext cx="2694666" cy="3441700"/>
          </a:xfrm>
          <a:custGeom>
            <a:avLst/>
            <a:gdLst>
              <a:gd name="connsiteX0" fmla="*/ 2040063 w 2694666"/>
              <a:gd name="connsiteY0" fmla="*/ 0 h 3441700"/>
              <a:gd name="connsiteX1" fmla="*/ 2694666 w 2694666"/>
              <a:gd name="connsiteY1" fmla="*/ 0 h 3441700"/>
              <a:gd name="connsiteX2" fmla="*/ 2694666 w 2694666"/>
              <a:gd name="connsiteY2" fmla="*/ 3441700 h 3441700"/>
              <a:gd name="connsiteX3" fmla="*/ 1510783 w 2694666"/>
              <a:gd name="connsiteY3" fmla="*/ 3441700 h 3441700"/>
              <a:gd name="connsiteX4" fmla="*/ 1816742 w 2694666"/>
              <a:gd name="connsiteY4" fmla="*/ 365420 h 3441700"/>
              <a:gd name="connsiteX5" fmla="*/ 2022641 w 2694666"/>
              <a:gd name="connsiteY5" fmla="*/ 379413 h 3441700"/>
              <a:gd name="connsiteX6" fmla="*/ 0 w 2694666"/>
              <a:gd name="connsiteY6" fmla="*/ 0 h 3441700"/>
              <a:gd name="connsiteX7" fmla="*/ 1846270 w 2694666"/>
              <a:gd name="connsiteY7" fmla="*/ 0 h 3441700"/>
              <a:gd name="connsiteX8" fmla="*/ 1848810 w 2694666"/>
              <a:gd name="connsiteY8" fmla="*/ 12700 h 3441700"/>
              <a:gd name="connsiteX9" fmla="*/ 1777372 w 2694666"/>
              <a:gd name="connsiteY9" fmla="*/ 362744 h 3441700"/>
              <a:gd name="connsiteX10" fmla="*/ 1780172 w 2694666"/>
              <a:gd name="connsiteY10" fmla="*/ 362934 h 3441700"/>
              <a:gd name="connsiteX11" fmla="*/ 1144340 w 2694666"/>
              <a:gd name="connsiteY11" fmla="*/ 3441700 h 3441700"/>
              <a:gd name="connsiteX12" fmla="*/ 0 w 2694666"/>
              <a:gd name="connsiteY12" fmla="*/ 3441700 h 344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94666" h="3441700">
                <a:moveTo>
                  <a:pt x="2040063" y="0"/>
                </a:moveTo>
                <a:lnTo>
                  <a:pt x="2694666" y="0"/>
                </a:lnTo>
                <a:lnTo>
                  <a:pt x="2694666" y="3441700"/>
                </a:lnTo>
                <a:lnTo>
                  <a:pt x="1510783" y="3441700"/>
                </a:lnTo>
                <a:lnTo>
                  <a:pt x="1816742" y="365420"/>
                </a:lnTo>
                <a:lnTo>
                  <a:pt x="2022641" y="379413"/>
                </a:lnTo>
                <a:close/>
                <a:moveTo>
                  <a:pt x="0" y="0"/>
                </a:moveTo>
                <a:lnTo>
                  <a:pt x="1846270" y="0"/>
                </a:lnTo>
                <a:lnTo>
                  <a:pt x="1848810" y="12700"/>
                </a:lnTo>
                <a:lnTo>
                  <a:pt x="1777372" y="362744"/>
                </a:lnTo>
                <a:lnTo>
                  <a:pt x="1780172" y="362934"/>
                </a:lnTo>
                <a:lnTo>
                  <a:pt x="1144340" y="3441700"/>
                </a:lnTo>
                <a:lnTo>
                  <a:pt x="0" y="3441700"/>
                </a:lnTo>
                <a:close/>
              </a:path>
            </a:pathLst>
          </a:custGeom>
        </p:spPr>
      </p:pic>
      <p:pic>
        <p:nvPicPr>
          <p:cNvPr id="21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708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28367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806" y="3589606"/>
            <a:ext cx="1365250" cy="3382962"/>
          </a:xfrm>
          <a:custGeom>
            <a:avLst/>
            <a:gdLst>
              <a:gd name="connsiteX0" fmla="*/ 920598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0 w 1365250"/>
              <a:gd name="connsiteY3" fmla="*/ 3382962 h 3382962"/>
              <a:gd name="connsiteX4" fmla="*/ 0 w 1365250"/>
              <a:gd name="connsiteY4" fmla="*/ 3320782 h 3382962"/>
              <a:gd name="connsiteX5" fmla="*/ 126694 w 1365250"/>
              <a:gd name="connsiteY5" fmla="*/ 3320782 h 3382962"/>
              <a:gd name="connsiteX6" fmla="*/ 0 w 1365250"/>
              <a:gd name="connsiteY6" fmla="*/ 0 h 3382962"/>
              <a:gd name="connsiteX7" fmla="*/ 908172 w 1365250"/>
              <a:gd name="connsiteY7" fmla="*/ 0 h 3382962"/>
              <a:gd name="connsiteX8" fmla="*/ 0 w 1365250"/>
              <a:gd name="connsiteY8" fmla="*/ 2890357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5250" h="3382962">
                <a:moveTo>
                  <a:pt x="920598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0" y="3382962"/>
                </a:lnTo>
                <a:lnTo>
                  <a:pt x="0" y="3320782"/>
                </a:lnTo>
                <a:lnTo>
                  <a:pt x="126694" y="3320782"/>
                </a:lnTo>
                <a:close/>
                <a:moveTo>
                  <a:pt x="0" y="0"/>
                </a:moveTo>
                <a:lnTo>
                  <a:pt x="908172" y="0"/>
                </a:lnTo>
                <a:lnTo>
                  <a:pt x="0" y="28903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1838" y="630659"/>
            <a:ext cx="4571809" cy="898708"/>
          </a:xfrm>
        </p:spPr>
        <p:txBody>
          <a:bodyPr vert="horz" anchor="t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822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760476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Pentagon 8"/>
          <p:cNvSpPr/>
          <p:nvPr userDrawn="1"/>
        </p:nvSpPr>
        <p:spPr bwMode="white">
          <a:xfrm>
            <a:off x="0" y="0"/>
            <a:ext cx="6363546" cy="6858000"/>
          </a:xfrm>
          <a:prstGeom prst="homePlate">
            <a:avLst>
              <a:gd name="adj" fmla="val 12939"/>
            </a:avLst>
          </a:pr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4460172" y="3407803"/>
            <a:ext cx="2694666" cy="3456551"/>
          </a:xfrm>
          <a:custGeom>
            <a:avLst/>
            <a:gdLst>
              <a:gd name="connsiteX0" fmla="*/ 2136534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957033 w 2694666"/>
              <a:gd name="connsiteY3" fmla="*/ 3456551 h 3456551"/>
              <a:gd name="connsiteX4" fmla="*/ 1856842 w 2694666"/>
              <a:gd name="connsiteY4" fmla="*/ 432620 h 3456551"/>
              <a:gd name="connsiteX5" fmla="*/ 1914577 w 2694666"/>
              <a:gd name="connsiteY5" fmla="*/ 426057 h 3456551"/>
              <a:gd name="connsiteX6" fmla="*/ 0 w 2694666"/>
              <a:gd name="connsiteY6" fmla="*/ 0 h 3456551"/>
              <a:gd name="connsiteX7" fmla="*/ 1841687 w 2694666"/>
              <a:gd name="connsiteY7" fmla="*/ 0 h 3456551"/>
              <a:gd name="connsiteX8" fmla="*/ 1142595 w 2694666"/>
              <a:gd name="connsiteY8" fmla="*/ 3456551 h 3456551"/>
              <a:gd name="connsiteX9" fmla="*/ 0 w 2694666"/>
              <a:gd name="connsiteY9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4666" h="3456551">
                <a:moveTo>
                  <a:pt x="2136534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957033" y="3456551"/>
                </a:lnTo>
                <a:lnTo>
                  <a:pt x="1856842" y="432620"/>
                </a:lnTo>
                <a:lnTo>
                  <a:pt x="1914577" y="426057"/>
                </a:lnTo>
                <a:close/>
                <a:moveTo>
                  <a:pt x="0" y="0"/>
                </a:moveTo>
                <a:lnTo>
                  <a:pt x="1841687" y="0"/>
                </a:lnTo>
                <a:lnTo>
                  <a:pt x="1142595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1838" y="630659"/>
            <a:ext cx="4571809" cy="898708"/>
          </a:xfrm>
        </p:spPr>
        <p:txBody>
          <a:bodyPr vert="horz" anchor="t"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5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75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428947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90339" y="3589606"/>
            <a:ext cx="1365250" cy="3382962"/>
          </a:xfrm>
          <a:custGeom>
            <a:avLst/>
            <a:gdLst>
              <a:gd name="connsiteX0" fmla="*/ 911531 w 1365250"/>
              <a:gd name="connsiteY0" fmla="*/ 0 h 3382962"/>
              <a:gd name="connsiteX1" fmla="*/ 1365250 w 1365250"/>
              <a:gd name="connsiteY1" fmla="*/ 0 h 3382962"/>
              <a:gd name="connsiteX2" fmla="*/ 1365250 w 1365250"/>
              <a:gd name="connsiteY2" fmla="*/ 3382962 h 3382962"/>
              <a:gd name="connsiteX3" fmla="*/ 107988 w 1365250"/>
              <a:gd name="connsiteY3" fmla="*/ 3382962 h 3382962"/>
              <a:gd name="connsiteX4" fmla="*/ 111422 w 1365250"/>
              <a:gd name="connsiteY4" fmla="*/ 3368118 h 3382962"/>
              <a:gd name="connsiteX5" fmla="*/ 129661 w 1365250"/>
              <a:gd name="connsiteY5" fmla="*/ 3368407 h 3382962"/>
              <a:gd name="connsiteX6" fmla="*/ 890411 w 1365250"/>
              <a:gd name="connsiteY6" fmla="*/ 0 h 3382962"/>
              <a:gd name="connsiteX7" fmla="*/ 897808 w 1365250"/>
              <a:gd name="connsiteY7" fmla="*/ 0 h 3382962"/>
              <a:gd name="connsiteX8" fmla="*/ 870584 w 1365250"/>
              <a:gd name="connsiteY8" fmla="*/ 85726 h 3382962"/>
              <a:gd name="connsiteX9" fmla="*/ 0 w 1365250"/>
              <a:gd name="connsiteY9" fmla="*/ 0 h 3382962"/>
              <a:gd name="connsiteX10" fmla="*/ 852736 w 1365250"/>
              <a:gd name="connsiteY10" fmla="*/ 0 h 3382962"/>
              <a:gd name="connsiteX11" fmla="*/ 0 w 1365250"/>
              <a:gd name="connsiteY11" fmla="*/ 1883543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5250" h="3382962">
                <a:moveTo>
                  <a:pt x="911531" y="0"/>
                </a:moveTo>
                <a:lnTo>
                  <a:pt x="1365250" y="0"/>
                </a:lnTo>
                <a:lnTo>
                  <a:pt x="1365250" y="3382962"/>
                </a:lnTo>
                <a:lnTo>
                  <a:pt x="107988" y="3382962"/>
                </a:lnTo>
                <a:lnTo>
                  <a:pt x="111422" y="3368118"/>
                </a:lnTo>
                <a:lnTo>
                  <a:pt x="129661" y="3368407"/>
                </a:lnTo>
                <a:close/>
                <a:moveTo>
                  <a:pt x="890411" y="0"/>
                </a:moveTo>
                <a:lnTo>
                  <a:pt x="897808" y="0"/>
                </a:lnTo>
                <a:lnTo>
                  <a:pt x="870584" y="85726"/>
                </a:lnTo>
                <a:close/>
                <a:moveTo>
                  <a:pt x="0" y="0"/>
                </a:moveTo>
                <a:lnTo>
                  <a:pt x="852736" y="0"/>
                </a:lnTo>
                <a:lnTo>
                  <a:pt x="0" y="18835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1838" y="630659"/>
            <a:ext cx="6154963" cy="455509"/>
          </a:xfrm>
        </p:spPr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104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 arrow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818194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 18"/>
          <p:cNvSpPr/>
          <p:nvPr userDrawn="1"/>
        </p:nvSpPr>
        <p:spPr bwMode="white">
          <a:xfrm>
            <a:off x="0" y="0"/>
            <a:ext cx="8446239" cy="6858000"/>
          </a:xfrm>
          <a:custGeom>
            <a:avLst/>
            <a:gdLst>
              <a:gd name="connsiteX0" fmla="*/ 0 w 8446239"/>
              <a:gd name="connsiteY0" fmla="*/ 0 h 6858000"/>
              <a:gd name="connsiteX1" fmla="*/ 7645979 w 8446239"/>
              <a:gd name="connsiteY1" fmla="*/ 0 h 6858000"/>
              <a:gd name="connsiteX2" fmla="*/ 8446239 w 8446239"/>
              <a:gd name="connsiteY2" fmla="*/ 3429000 h 6858000"/>
              <a:gd name="connsiteX3" fmla="*/ 7645979 w 8446239"/>
              <a:gd name="connsiteY3" fmla="*/ 6858000 h 6858000"/>
              <a:gd name="connsiteX4" fmla="*/ 0 w 8446239"/>
              <a:gd name="connsiteY4" fmla="*/ 6858000 h 6858000"/>
              <a:gd name="connsiteX5" fmla="*/ 0 w 8446239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6239" h="6858000">
                <a:moveTo>
                  <a:pt x="0" y="0"/>
                </a:moveTo>
                <a:lnTo>
                  <a:pt x="7645979" y="0"/>
                </a:lnTo>
                <a:lnTo>
                  <a:pt x="8446239" y="3429000"/>
                </a:lnTo>
                <a:lnTo>
                  <a:pt x="7645979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71B18"/>
              </a:gs>
              <a:gs pos="100000">
                <a:srgbClr val="0C322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lvl="0">
              <a:lnSpc>
                <a:spcPct val="90000"/>
              </a:lnSpc>
              <a:spcAft>
                <a:spcPts val="1000"/>
              </a:spcAft>
            </a:pPr>
            <a:endParaRPr lang="en-US" sz="1200">
              <a:solidFill>
                <a:prstClr val="white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20000">
            <a:off x="6567628" y="3407803"/>
            <a:ext cx="2694666" cy="3456551"/>
          </a:xfrm>
          <a:custGeom>
            <a:avLst/>
            <a:gdLst>
              <a:gd name="connsiteX0" fmla="*/ 2068299 w 2694666"/>
              <a:gd name="connsiteY0" fmla="*/ 0 h 3456551"/>
              <a:gd name="connsiteX1" fmla="*/ 2694666 w 2694666"/>
              <a:gd name="connsiteY1" fmla="*/ 0 h 3456551"/>
              <a:gd name="connsiteX2" fmla="*/ 2694666 w 2694666"/>
              <a:gd name="connsiteY2" fmla="*/ 3456551 h 3456551"/>
              <a:gd name="connsiteX3" fmla="*/ 1434992 w 2694666"/>
              <a:gd name="connsiteY3" fmla="*/ 3456551 h 3456551"/>
              <a:gd name="connsiteX4" fmla="*/ 0 w 2694666"/>
              <a:gd name="connsiteY4" fmla="*/ 0 h 3456551"/>
              <a:gd name="connsiteX5" fmla="*/ 1825478 w 2694666"/>
              <a:gd name="connsiteY5" fmla="*/ 0 h 3456551"/>
              <a:gd name="connsiteX6" fmla="*/ 1138791 w 2694666"/>
              <a:gd name="connsiteY6" fmla="*/ 3456551 h 3456551"/>
              <a:gd name="connsiteX7" fmla="*/ 0 w 2694666"/>
              <a:gd name="connsiteY7" fmla="*/ 3456551 h 345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94666" h="3456551">
                <a:moveTo>
                  <a:pt x="2068299" y="0"/>
                </a:moveTo>
                <a:lnTo>
                  <a:pt x="2694666" y="0"/>
                </a:lnTo>
                <a:lnTo>
                  <a:pt x="2694666" y="3456551"/>
                </a:lnTo>
                <a:lnTo>
                  <a:pt x="1434992" y="3456551"/>
                </a:lnTo>
                <a:close/>
                <a:moveTo>
                  <a:pt x="0" y="0"/>
                </a:moveTo>
                <a:lnTo>
                  <a:pt x="1825478" y="0"/>
                </a:lnTo>
                <a:lnTo>
                  <a:pt x="1138791" y="3456551"/>
                </a:lnTo>
                <a:lnTo>
                  <a:pt x="0" y="3456551"/>
                </a:lnTo>
                <a:close/>
              </a:path>
            </a:pathLst>
          </a:cu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31838" y="630659"/>
            <a:ext cx="6154963" cy="455509"/>
          </a:xfrm>
        </p:spPr>
        <p:txBody>
          <a:bodyPr vert="horz"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145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4231802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3826333"/>
            <a:ext cx="10728325" cy="1606550"/>
          </a:xfrm>
        </p:spPr>
        <p:txBody>
          <a:bodyPr vert="horz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pic>
        <p:nvPicPr>
          <p:cNvPr id="17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393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372907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6" name="Rectangle 5"/>
          <p:cNvSpPr/>
          <p:nvPr userDrawn="1"/>
        </p:nvSpPr>
        <p:spPr bwMode="white">
          <a:xfrm>
            <a:off x="731837" y="625475"/>
            <a:ext cx="932688" cy="932688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31837" y="3826333"/>
            <a:ext cx="10933200" cy="160655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defRPr lang="en-US" sz="5400" kern="1200" baseline="0" dirty="0">
                <a:solidFill>
                  <a:schemeClr val="accent4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big statement text</a:t>
            </a:r>
          </a:p>
        </p:txBody>
      </p:sp>
      <p:pic>
        <p:nvPicPr>
          <p:cNvPr id="12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432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8651411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24" imgH="324" progId="TCLayout.ActiveDocument.1">
                  <p:embed/>
                </p:oleObj>
              </mc:Choice>
              <mc:Fallback>
                <p:oleObj name="think-cell Slide" r:id="rId3" imgW="324" imgH="32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34" b="1258"/>
          <a:stretch/>
        </p:blipFill>
        <p:spPr>
          <a:xfrm rot="16200000" flipH="1">
            <a:off x="6797461" y="101443"/>
            <a:ext cx="769257" cy="10019821"/>
          </a:xfrm>
          <a:custGeom>
            <a:avLst/>
            <a:gdLst>
              <a:gd name="connsiteX0" fmla="*/ 0 w 769257"/>
              <a:gd name="connsiteY0" fmla="*/ 0 h 10019821"/>
              <a:gd name="connsiteX1" fmla="*/ 0 w 769257"/>
              <a:gd name="connsiteY1" fmla="*/ 4631160 h 10019821"/>
              <a:gd name="connsiteX2" fmla="*/ 216750 w 769257"/>
              <a:gd name="connsiteY2" fmla="*/ 999646 h 10019821"/>
              <a:gd name="connsiteX3" fmla="*/ 197800 w 769257"/>
              <a:gd name="connsiteY3" fmla="*/ 10019821 h 10019821"/>
              <a:gd name="connsiteX4" fmla="*/ 769257 w 769257"/>
              <a:gd name="connsiteY4" fmla="*/ 10019821 h 10019821"/>
              <a:gd name="connsiteX5" fmla="*/ 769257 w 769257"/>
              <a:gd name="connsiteY5" fmla="*/ 0 h 1001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9257" h="10019821">
                <a:moveTo>
                  <a:pt x="0" y="0"/>
                </a:moveTo>
                <a:lnTo>
                  <a:pt x="0" y="4631160"/>
                </a:lnTo>
                <a:lnTo>
                  <a:pt x="216750" y="999646"/>
                </a:lnTo>
                <a:lnTo>
                  <a:pt x="197800" y="10019821"/>
                </a:lnTo>
                <a:lnTo>
                  <a:pt x="769257" y="10019821"/>
                </a:lnTo>
                <a:lnTo>
                  <a:pt x="769257" y="0"/>
                </a:lnTo>
                <a:close/>
              </a:path>
            </a:pathLst>
          </a:custGeom>
        </p:spPr>
      </p:pic>
      <p:sp>
        <p:nvSpPr>
          <p:cNvPr id="59" name="Freeform 58"/>
          <p:cNvSpPr>
            <a:spLocks/>
          </p:cNvSpPr>
          <p:nvPr/>
        </p:nvSpPr>
        <p:spPr bwMode="white">
          <a:xfrm flipH="1">
            <a:off x="0" y="0"/>
            <a:ext cx="12192000" cy="5867335"/>
          </a:xfrm>
          <a:custGeom>
            <a:avLst/>
            <a:gdLst>
              <a:gd name="connsiteX0" fmla="*/ 12192000 w 12192000"/>
              <a:gd name="connsiteY0" fmla="*/ 0 h 5867335"/>
              <a:gd name="connsiteX1" fmla="*/ 0 w 12192000"/>
              <a:gd name="connsiteY1" fmla="*/ 0 h 5867335"/>
              <a:gd name="connsiteX2" fmla="*/ 0 w 12192000"/>
              <a:gd name="connsiteY2" fmla="*/ 4945992 h 5867335"/>
              <a:gd name="connsiteX3" fmla="*/ 9041587 w 12192000"/>
              <a:gd name="connsiteY3" fmla="*/ 4945992 h 5867335"/>
              <a:gd name="connsiteX4" fmla="*/ 9974275 w 12192000"/>
              <a:gd name="connsiteY4" fmla="*/ 5867335 h 5867335"/>
              <a:gd name="connsiteX5" fmla="*/ 9974275 w 12192000"/>
              <a:gd name="connsiteY5" fmla="*/ 4945992 h 5867335"/>
              <a:gd name="connsiteX6" fmla="*/ 12192000 w 12192000"/>
              <a:gd name="connsiteY6" fmla="*/ 4945992 h 586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67335">
                <a:moveTo>
                  <a:pt x="12192000" y="0"/>
                </a:moveTo>
                <a:lnTo>
                  <a:pt x="0" y="0"/>
                </a:lnTo>
                <a:lnTo>
                  <a:pt x="0" y="4945992"/>
                </a:lnTo>
                <a:lnTo>
                  <a:pt x="9041587" y="4945992"/>
                </a:lnTo>
                <a:lnTo>
                  <a:pt x="9974275" y="5867335"/>
                </a:lnTo>
                <a:lnTo>
                  <a:pt x="9974275" y="4945992"/>
                </a:lnTo>
                <a:lnTo>
                  <a:pt x="12192000" y="494599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287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17C55-8404-6C4A-AF57-53D3DB541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194F4-C81B-604F-ADBC-1A4AB033E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0A5443-FD52-124B-8FEA-8AD908DE89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50453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ial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631048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7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803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404895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4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237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62175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1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864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975640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8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544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72875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84" imgH="384" progId="TCLayout.ActiveDocument.1">
                  <p:embed/>
                </p:oleObj>
              </mc:Choice>
              <mc:Fallback>
                <p:oleObj name="think-cell Slide" r:id="rId4" imgW="384" imgH="384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29BA74"/>
          </a:solidFill>
          <a:ln w="9525" cap="rnd" cmpd="sng" algn="ctr">
            <a:solidFill>
              <a:srgbClr val="29BA7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eaLnBrk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</a:pPr>
            <a:endParaRPr lang="en-US" sz="5400" b="0" i="0" baseline="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25" name="Picture Placeholder 14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  <p:sp>
        <p:nvSpPr>
          <p:cNvPr id="31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475302"/>
            <a:ext cx="5364162" cy="898708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ct val="90000"/>
              </a:lnSpc>
              <a:buNone/>
              <a:defRPr sz="3200" baseline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AU"/>
              <a:t>00 MONTH 2021</a:t>
            </a:r>
            <a:endParaRPr lang="en-US"/>
          </a:p>
        </p:txBody>
      </p:sp>
      <p:sp>
        <p:nvSpPr>
          <p:cNvPr id="34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8001227" y="2590616"/>
            <a:ext cx="3458936" cy="720725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8747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78218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F54B2F8-C51F-4566-BAC0-8A0C8E5754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1837" y="2177143"/>
            <a:ext cx="10728326" cy="373017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000">
                <a:latin typeface="+mn-lt"/>
                <a:ea typeface="+mn-ea"/>
                <a:cs typeface="+mn-cs"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280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2911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3985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V="1">
            <a:off x="4064994" y="0"/>
            <a:ext cx="416951" cy="6858000"/>
          </a:xfrm>
          <a:prstGeom prst="rect">
            <a:avLst/>
          </a:prstGeom>
        </p:spPr>
      </p:pic>
      <p:sp>
        <p:nvSpPr>
          <p:cNvPr id="25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26" name="Rectangle 25"/>
          <p:cNvSpPr/>
          <p:nvPr userDrawn="1"/>
        </p:nvSpPr>
        <p:spPr bwMode="white">
          <a:xfrm>
            <a:off x="0" y="0"/>
            <a:ext cx="4079508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27" name="Title 4"/>
          <p:cNvSpPr>
            <a:spLocks noGrp="1"/>
          </p:cNvSpPr>
          <p:nvPr>
            <p:ph type="title" hasCustomPrompt="1"/>
          </p:nvPr>
        </p:nvSpPr>
        <p:spPr>
          <a:xfrm>
            <a:off x="731837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3" name="Graphic 33">
            <a:extLst>
              <a:ext uri="{FF2B5EF4-FFF2-40B4-BE49-F238E27FC236}">
                <a16:creationId xmlns:a16="http://schemas.microsoft.com/office/drawing/2014/main" id="{EF6067BA-5D20-6346-8A7B-41D873C6CB0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6"/>
            <a:ext cx="465932" cy="268807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latin typeface="+mn-lt"/>
                <a:ea typeface="+mn-ea"/>
                <a:cs typeface="+mn-cs"/>
              </a:rPr>
              <a:t>Copyright © SUSE 2022 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rgbClr val="FFFFFF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rgbClr val="FFFFFF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055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en one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355743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3671068" y="0"/>
            <a:ext cx="416951" cy="6858000"/>
          </a:xfrm>
          <a:prstGeom prst="rect">
            <a:avLst/>
          </a:prstGeom>
        </p:spPr>
      </p:pic>
      <p:sp>
        <p:nvSpPr>
          <p:cNvPr id="11" name="Title 4"/>
          <p:cNvSpPr>
            <a:spLocks noGrp="1"/>
          </p:cNvSpPr>
          <p:nvPr>
            <p:ph type="title" hasCustomPrompt="1"/>
          </p:nvPr>
        </p:nvSpPr>
        <p:spPr>
          <a:xfrm>
            <a:off x="731837" y="2681103"/>
            <a:ext cx="3127881" cy="1495794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3" name="Rectangle 12"/>
          <p:cNvSpPr/>
          <p:nvPr userDrawn="1"/>
        </p:nvSpPr>
        <p:spPr bwMode="white">
          <a:xfrm>
            <a:off x="4080763" y="-1309"/>
            <a:ext cx="8111237" cy="685930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6" name="Copyright" hidden="1"/>
          <p:cNvSpPr txBox="1"/>
          <p:nvPr userDrawn="1"/>
        </p:nvSpPr>
        <p:spPr>
          <a:xfrm rot="16200000">
            <a:off x="9486900" y="3921600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pic>
        <p:nvPicPr>
          <p:cNvPr id="22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20222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873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en two thi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70871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86" imgH="286" progId="TCLayout.ActiveDocument.1">
                  <p:embed/>
                </p:oleObj>
              </mc:Choice>
              <mc:Fallback>
                <p:oleObj name="think-cell Slide" r:id="rId3" imgW="286" imgH="286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98" t="8741" r="101" b="27"/>
          <a:stretch/>
        </p:blipFill>
        <p:spPr bwMode="ltGray">
          <a:xfrm flipH="1">
            <a:off x="7409849" y="0"/>
            <a:ext cx="416951" cy="68580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 bwMode="gray">
          <a:xfrm>
            <a:off x="7819543" y="0"/>
            <a:ext cx="4372457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/>
            <a:endParaRPr lang="en-US" sz="1200">
              <a:solidFill>
                <a:schemeClr val="bg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7820025" y="0"/>
            <a:ext cx="4371975" cy="6858000"/>
          </a:xfrm>
          <a:prstGeom prst="rect">
            <a:avLst/>
          </a:prstGeom>
          <a:noFill/>
        </p:spPr>
        <p:txBody>
          <a:bodyPr lIns="182880" tIns="914400" rIns="182880" bIns="914400"/>
          <a:lstStyle>
            <a:lvl1pPr algn="ctr"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icon below to insert an image or remove this placeholder to use the whitespace in another way</a:t>
            </a:r>
          </a:p>
        </p:txBody>
      </p:sp>
      <p:sp>
        <p:nvSpPr>
          <p:cNvPr id="15" name="Copyright" hidden="1"/>
          <p:cNvSpPr txBox="1"/>
          <p:nvPr userDrawn="1"/>
        </p:nvSpPr>
        <p:spPr>
          <a:xfrm rot="16200000">
            <a:off x="9486900" y="3916394"/>
            <a:ext cx="5133975" cy="987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7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t>Copyright © 2022 by Boston Consulting Group. All rights reserved.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 bwMode="blackWhite">
          <a:xfrm>
            <a:off x="731837" y="1804650"/>
            <a:ext cx="6247552" cy="3286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  <a:sym typeface="Trebuchet MS" panose="020B0603020202020204" pitchFamily="34" charset="0"/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2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65904" y="6417845"/>
            <a:ext cx="465932" cy="268806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731837" y="650345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Copyright © SUSE 2022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633496" y="6503456"/>
            <a:ext cx="288888" cy="123112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CF27A5-1A5B-48D3-A060-2758FFBB1ADD}" type="slidenum">
              <a: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rPr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800" kern="1200">
              <a:solidFill>
                <a:schemeClr val="tx1"/>
              </a:solidFill>
              <a:latin typeface="+mn-lt"/>
              <a:ea typeface="+mn-ea"/>
              <a:cs typeface="+mn-cs"/>
              <a:sym typeface="Trebuchet MS" panose="020B060302020202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89BCCB6-B073-0246-A9DF-ADDD8F47E9D7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76AD4B7-A774-524B-A5C5-99E73FFB9F2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D6A36F3-2C8D-194F-AEFC-5735C3E76D4F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C3F599B-F5A1-C44B-90BC-29D18F73CD8E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575D019-F165-B34E-8815-6002B2FECED8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1580E27-2FC6-9F45-A7F5-ED76E4EDB20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734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523296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 2022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+49 (0)911-740 53-0 (Worldwide)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Maxfeldstrasse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90409 Nuremberg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 you</a:t>
            </a:r>
          </a:p>
        </p:txBody>
      </p:sp>
      <p:pic>
        <p:nvPicPr>
          <p:cNvPr id="14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pic>
        <p:nvPicPr>
          <p:cNvPr id="16" name="Picture Placeholder 14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68750"/>
            <a:ext cx="12192000" cy="2889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3.xml"/><Relationship Id="rId13" Type="http://schemas.openxmlformats.org/officeDocument/2006/relationships/slideLayout" Target="../slideLayouts/slideLayout338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328.xml"/><Relationship Id="rId7" Type="http://schemas.openxmlformats.org/officeDocument/2006/relationships/slideLayout" Target="../slideLayouts/slideLayout332.xml"/><Relationship Id="rId12" Type="http://schemas.openxmlformats.org/officeDocument/2006/relationships/slideLayout" Target="../slideLayouts/slideLayout337.xml"/><Relationship Id="rId17" Type="http://schemas.openxmlformats.org/officeDocument/2006/relationships/slideLayout" Target="../slideLayouts/slideLayout342.xml"/><Relationship Id="rId2" Type="http://schemas.openxmlformats.org/officeDocument/2006/relationships/slideLayout" Target="../slideLayouts/slideLayout327.xml"/><Relationship Id="rId16" Type="http://schemas.openxmlformats.org/officeDocument/2006/relationships/slideLayout" Target="../slideLayouts/slideLayout341.xml"/><Relationship Id="rId20" Type="http://schemas.openxmlformats.org/officeDocument/2006/relationships/image" Target="../media/image46.jpeg"/><Relationship Id="rId1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31.xml"/><Relationship Id="rId11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0.xml"/><Relationship Id="rId15" Type="http://schemas.openxmlformats.org/officeDocument/2006/relationships/slideLayout" Target="../slideLayouts/slideLayout340.xml"/><Relationship Id="rId10" Type="http://schemas.openxmlformats.org/officeDocument/2006/relationships/slideLayout" Target="../slideLayouts/slideLayout335.xml"/><Relationship Id="rId19" Type="http://schemas.openxmlformats.org/officeDocument/2006/relationships/image" Target="../media/image45.jpeg"/><Relationship Id="rId4" Type="http://schemas.openxmlformats.org/officeDocument/2006/relationships/slideLayout" Target="../slideLayouts/slideLayout329.xml"/><Relationship Id="rId9" Type="http://schemas.openxmlformats.org/officeDocument/2006/relationships/slideLayout" Target="../slideLayouts/slideLayout334.xml"/><Relationship Id="rId14" Type="http://schemas.openxmlformats.org/officeDocument/2006/relationships/slideLayout" Target="../slideLayouts/slideLayout339.xml"/></Relationships>
</file>

<file path=ppt/slideMasters/_rels/slideMaster1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55.xml"/><Relationship Id="rId18" Type="http://schemas.openxmlformats.org/officeDocument/2006/relationships/slideLayout" Target="../slideLayouts/slideLayout360.xml"/><Relationship Id="rId26" Type="http://schemas.openxmlformats.org/officeDocument/2006/relationships/slideLayout" Target="../slideLayouts/slideLayout368.xml"/><Relationship Id="rId39" Type="http://schemas.openxmlformats.org/officeDocument/2006/relationships/image" Target="../media/image56.jpg"/><Relationship Id="rId21" Type="http://schemas.openxmlformats.org/officeDocument/2006/relationships/slideLayout" Target="../slideLayouts/slideLayout363.xml"/><Relationship Id="rId34" Type="http://schemas.openxmlformats.org/officeDocument/2006/relationships/slideLayout" Target="../slideLayouts/slideLayout376.xml"/><Relationship Id="rId7" Type="http://schemas.openxmlformats.org/officeDocument/2006/relationships/slideLayout" Target="../slideLayouts/slideLayout349.xml"/><Relationship Id="rId12" Type="http://schemas.openxmlformats.org/officeDocument/2006/relationships/slideLayout" Target="../slideLayouts/slideLayout354.xml"/><Relationship Id="rId17" Type="http://schemas.openxmlformats.org/officeDocument/2006/relationships/slideLayout" Target="../slideLayouts/slideLayout359.xml"/><Relationship Id="rId25" Type="http://schemas.openxmlformats.org/officeDocument/2006/relationships/slideLayout" Target="../slideLayouts/slideLayout367.xml"/><Relationship Id="rId33" Type="http://schemas.openxmlformats.org/officeDocument/2006/relationships/slideLayout" Target="../slideLayouts/slideLayout375.xml"/><Relationship Id="rId38" Type="http://schemas.openxmlformats.org/officeDocument/2006/relationships/theme" Target="../theme/theme11.xml"/><Relationship Id="rId2" Type="http://schemas.openxmlformats.org/officeDocument/2006/relationships/slideLayout" Target="../slideLayouts/slideLayout344.xml"/><Relationship Id="rId16" Type="http://schemas.openxmlformats.org/officeDocument/2006/relationships/slideLayout" Target="../slideLayouts/slideLayout358.xml"/><Relationship Id="rId20" Type="http://schemas.openxmlformats.org/officeDocument/2006/relationships/slideLayout" Target="../slideLayouts/slideLayout362.xml"/><Relationship Id="rId29" Type="http://schemas.openxmlformats.org/officeDocument/2006/relationships/slideLayout" Target="../slideLayouts/slideLayout371.xml"/><Relationship Id="rId1" Type="http://schemas.openxmlformats.org/officeDocument/2006/relationships/slideLayout" Target="../slideLayouts/slideLayout343.xml"/><Relationship Id="rId6" Type="http://schemas.openxmlformats.org/officeDocument/2006/relationships/slideLayout" Target="../slideLayouts/slideLayout348.xml"/><Relationship Id="rId11" Type="http://schemas.openxmlformats.org/officeDocument/2006/relationships/slideLayout" Target="../slideLayouts/slideLayout353.xml"/><Relationship Id="rId24" Type="http://schemas.openxmlformats.org/officeDocument/2006/relationships/slideLayout" Target="../slideLayouts/slideLayout366.xml"/><Relationship Id="rId32" Type="http://schemas.openxmlformats.org/officeDocument/2006/relationships/slideLayout" Target="../slideLayouts/slideLayout374.xml"/><Relationship Id="rId37" Type="http://schemas.openxmlformats.org/officeDocument/2006/relationships/slideLayout" Target="../slideLayouts/slideLayout379.xml"/><Relationship Id="rId40" Type="http://schemas.openxmlformats.org/officeDocument/2006/relationships/image" Target="../media/image26.png"/><Relationship Id="rId5" Type="http://schemas.openxmlformats.org/officeDocument/2006/relationships/slideLayout" Target="../slideLayouts/slideLayout347.xml"/><Relationship Id="rId15" Type="http://schemas.openxmlformats.org/officeDocument/2006/relationships/slideLayout" Target="../slideLayouts/slideLayout357.xml"/><Relationship Id="rId23" Type="http://schemas.openxmlformats.org/officeDocument/2006/relationships/slideLayout" Target="../slideLayouts/slideLayout365.xml"/><Relationship Id="rId28" Type="http://schemas.openxmlformats.org/officeDocument/2006/relationships/slideLayout" Target="../slideLayouts/slideLayout370.xml"/><Relationship Id="rId36" Type="http://schemas.openxmlformats.org/officeDocument/2006/relationships/slideLayout" Target="../slideLayouts/slideLayout378.xml"/><Relationship Id="rId10" Type="http://schemas.openxmlformats.org/officeDocument/2006/relationships/slideLayout" Target="../slideLayouts/slideLayout352.xml"/><Relationship Id="rId19" Type="http://schemas.openxmlformats.org/officeDocument/2006/relationships/slideLayout" Target="../slideLayouts/slideLayout361.xml"/><Relationship Id="rId31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46.xml"/><Relationship Id="rId9" Type="http://schemas.openxmlformats.org/officeDocument/2006/relationships/slideLayout" Target="../slideLayouts/slideLayout351.xml"/><Relationship Id="rId14" Type="http://schemas.openxmlformats.org/officeDocument/2006/relationships/slideLayout" Target="../slideLayouts/slideLayout356.xml"/><Relationship Id="rId22" Type="http://schemas.openxmlformats.org/officeDocument/2006/relationships/slideLayout" Target="../slideLayouts/slideLayout364.xml"/><Relationship Id="rId27" Type="http://schemas.openxmlformats.org/officeDocument/2006/relationships/slideLayout" Target="../slideLayouts/slideLayout369.xml"/><Relationship Id="rId30" Type="http://schemas.openxmlformats.org/officeDocument/2006/relationships/slideLayout" Target="../slideLayouts/slideLayout372.xml"/><Relationship Id="rId35" Type="http://schemas.openxmlformats.org/officeDocument/2006/relationships/slideLayout" Target="../slideLayouts/slideLayout377.xml"/><Relationship Id="rId8" Type="http://schemas.openxmlformats.org/officeDocument/2006/relationships/slideLayout" Target="../slideLayouts/slideLayout350.xml"/><Relationship Id="rId3" Type="http://schemas.openxmlformats.org/officeDocument/2006/relationships/slideLayout" Target="../slideLayouts/slideLayout345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62.xml"/><Relationship Id="rId42" Type="http://schemas.openxmlformats.org/officeDocument/2006/relationships/slideLayout" Target="../slideLayouts/slideLayout83.xml"/><Relationship Id="rId47" Type="http://schemas.openxmlformats.org/officeDocument/2006/relationships/slideLayout" Target="../slideLayouts/slideLayout88.xml"/><Relationship Id="rId63" Type="http://schemas.openxmlformats.org/officeDocument/2006/relationships/slideLayout" Target="../slideLayouts/slideLayout104.xml"/><Relationship Id="rId68" Type="http://schemas.openxmlformats.org/officeDocument/2006/relationships/slideLayout" Target="../slideLayouts/slideLayout109.xml"/><Relationship Id="rId84" Type="http://schemas.openxmlformats.org/officeDocument/2006/relationships/slideLayout" Target="../slideLayouts/slideLayout125.xml"/><Relationship Id="rId89" Type="http://schemas.openxmlformats.org/officeDocument/2006/relationships/slideLayout" Target="../slideLayouts/slideLayout130.xml"/><Relationship Id="rId16" Type="http://schemas.openxmlformats.org/officeDocument/2006/relationships/slideLayout" Target="../slideLayouts/slideLayout57.xml"/><Relationship Id="rId107" Type="http://schemas.openxmlformats.org/officeDocument/2006/relationships/oleObject" Target="../embeddings/oleObject1.bin"/><Relationship Id="rId11" Type="http://schemas.openxmlformats.org/officeDocument/2006/relationships/slideLayout" Target="../slideLayouts/slideLayout52.xml"/><Relationship Id="rId32" Type="http://schemas.openxmlformats.org/officeDocument/2006/relationships/slideLayout" Target="../slideLayouts/slideLayout73.xml"/><Relationship Id="rId37" Type="http://schemas.openxmlformats.org/officeDocument/2006/relationships/slideLayout" Target="../slideLayouts/slideLayout78.xml"/><Relationship Id="rId53" Type="http://schemas.openxmlformats.org/officeDocument/2006/relationships/slideLayout" Target="../slideLayouts/slideLayout94.xml"/><Relationship Id="rId58" Type="http://schemas.openxmlformats.org/officeDocument/2006/relationships/slideLayout" Target="../slideLayouts/slideLayout99.xml"/><Relationship Id="rId74" Type="http://schemas.openxmlformats.org/officeDocument/2006/relationships/slideLayout" Target="../slideLayouts/slideLayout115.xml"/><Relationship Id="rId79" Type="http://schemas.openxmlformats.org/officeDocument/2006/relationships/slideLayout" Target="../slideLayouts/slideLayout120.xml"/><Relationship Id="rId102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46.xml"/><Relationship Id="rId90" Type="http://schemas.openxmlformats.org/officeDocument/2006/relationships/slideLayout" Target="../slideLayouts/slideLayout131.xml"/><Relationship Id="rId95" Type="http://schemas.openxmlformats.org/officeDocument/2006/relationships/slideLayout" Target="../slideLayouts/slideLayout136.xml"/><Relationship Id="rId22" Type="http://schemas.openxmlformats.org/officeDocument/2006/relationships/slideLayout" Target="../slideLayouts/slideLayout63.xml"/><Relationship Id="rId27" Type="http://schemas.openxmlformats.org/officeDocument/2006/relationships/slideLayout" Target="../slideLayouts/slideLayout68.xml"/><Relationship Id="rId43" Type="http://schemas.openxmlformats.org/officeDocument/2006/relationships/slideLayout" Target="../slideLayouts/slideLayout84.xml"/><Relationship Id="rId48" Type="http://schemas.openxmlformats.org/officeDocument/2006/relationships/slideLayout" Target="../slideLayouts/slideLayout89.xml"/><Relationship Id="rId64" Type="http://schemas.openxmlformats.org/officeDocument/2006/relationships/slideLayout" Target="../slideLayouts/slideLayout105.xml"/><Relationship Id="rId69" Type="http://schemas.openxmlformats.org/officeDocument/2006/relationships/slideLayout" Target="../slideLayouts/slideLayout110.xml"/><Relationship Id="rId80" Type="http://schemas.openxmlformats.org/officeDocument/2006/relationships/slideLayout" Target="../slideLayouts/slideLayout121.xml"/><Relationship Id="rId85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33" Type="http://schemas.openxmlformats.org/officeDocument/2006/relationships/slideLayout" Target="../slideLayouts/slideLayout74.xml"/><Relationship Id="rId38" Type="http://schemas.openxmlformats.org/officeDocument/2006/relationships/slideLayout" Target="../slideLayouts/slideLayout79.xml"/><Relationship Id="rId59" Type="http://schemas.openxmlformats.org/officeDocument/2006/relationships/slideLayout" Target="../slideLayouts/slideLayout100.xml"/><Relationship Id="rId103" Type="http://schemas.openxmlformats.org/officeDocument/2006/relationships/slideLayout" Target="../slideLayouts/slideLayout144.xml"/><Relationship Id="rId108" Type="http://schemas.openxmlformats.org/officeDocument/2006/relationships/image" Target="../media/image11.emf"/><Relationship Id="rId20" Type="http://schemas.openxmlformats.org/officeDocument/2006/relationships/slideLayout" Target="../slideLayouts/slideLayout61.xml"/><Relationship Id="rId41" Type="http://schemas.openxmlformats.org/officeDocument/2006/relationships/slideLayout" Target="../slideLayouts/slideLayout82.xml"/><Relationship Id="rId54" Type="http://schemas.openxmlformats.org/officeDocument/2006/relationships/slideLayout" Target="../slideLayouts/slideLayout95.xml"/><Relationship Id="rId62" Type="http://schemas.openxmlformats.org/officeDocument/2006/relationships/slideLayout" Target="../slideLayouts/slideLayout103.xml"/><Relationship Id="rId70" Type="http://schemas.openxmlformats.org/officeDocument/2006/relationships/slideLayout" Target="../slideLayouts/slideLayout111.xml"/><Relationship Id="rId75" Type="http://schemas.openxmlformats.org/officeDocument/2006/relationships/slideLayout" Target="../slideLayouts/slideLayout116.xml"/><Relationship Id="rId83" Type="http://schemas.openxmlformats.org/officeDocument/2006/relationships/slideLayout" Target="../slideLayouts/slideLayout124.xml"/><Relationship Id="rId88" Type="http://schemas.openxmlformats.org/officeDocument/2006/relationships/slideLayout" Target="../slideLayouts/slideLayout129.xml"/><Relationship Id="rId91" Type="http://schemas.openxmlformats.org/officeDocument/2006/relationships/slideLayout" Target="../slideLayouts/slideLayout132.xml"/><Relationship Id="rId96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64.xml"/><Relationship Id="rId28" Type="http://schemas.openxmlformats.org/officeDocument/2006/relationships/slideLayout" Target="../slideLayouts/slideLayout69.xml"/><Relationship Id="rId36" Type="http://schemas.openxmlformats.org/officeDocument/2006/relationships/slideLayout" Target="../slideLayouts/slideLayout77.xml"/><Relationship Id="rId49" Type="http://schemas.openxmlformats.org/officeDocument/2006/relationships/slideLayout" Target="../slideLayouts/slideLayout90.xml"/><Relationship Id="rId57" Type="http://schemas.openxmlformats.org/officeDocument/2006/relationships/slideLayout" Target="../slideLayouts/slideLayout98.xml"/><Relationship Id="rId106" Type="http://schemas.openxmlformats.org/officeDocument/2006/relationships/image" Target="../media/image10.jpeg"/><Relationship Id="rId10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72.xml"/><Relationship Id="rId44" Type="http://schemas.openxmlformats.org/officeDocument/2006/relationships/slideLayout" Target="../slideLayouts/slideLayout85.xml"/><Relationship Id="rId52" Type="http://schemas.openxmlformats.org/officeDocument/2006/relationships/slideLayout" Target="../slideLayouts/slideLayout93.xml"/><Relationship Id="rId60" Type="http://schemas.openxmlformats.org/officeDocument/2006/relationships/slideLayout" Target="../slideLayouts/slideLayout101.xml"/><Relationship Id="rId65" Type="http://schemas.openxmlformats.org/officeDocument/2006/relationships/slideLayout" Target="../slideLayouts/slideLayout106.xml"/><Relationship Id="rId73" Type="http://schemas.openxmlformats.org/officeDocument/2006/relationships/slideLayout" Target="../slideLayouts/slideLayout114.xml"/><Relationship Id="rId78" Type="http://schemas.openxmlformats.org/officeDocument/2006/relationships/slideLayout" Target="../slideLayouts/slideLayout119.xml"/><Relationship Id="rId81" Type="http://schemas.openxmlformats.org/officeDocument/2006/relationships/slideLayout" Target="../slideLayouts/slideLayout122.xml"/><Relationship Id="rId86" Type="http://schemas.openxmlformats.org/officeDocument/2006/relationships/slideLayout" Target="../slideLayouts/slideLayout127.xml"/><Relationship Id="rId94" Type="http://schemas.openxmlformats.org/officeDocument/2006/relationships/slideLayout" Target="../slideLayouts/slideLayout135.xml"/><Relationship Id="rId99" Type="http://schemas.openxmlformats.org/officeDocument/2006/relationships/slideLayout" Target="../slideLayouts/slideLayout140.xml"/><Relationship Id="rId101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9" Type="http://schemas.openxmlformats.org/officeDocument/2006/relationships/slideLayout" Target="../slideLayouts/slideLayout80.xml"/><Relationship Id="rId34" Type="http://schemas.openxmlformats.org/officeDocument/2006/relationships/slideLayout" Target="../slideLayouts/slideLayout75.xml"/><Relationship Id="rId50" Type="http://schemas.openxmlformats.org/officeDocument/2006/relationships/slideLayout" Target="../slideLayouts/slideLayout91.xml"/><Relationship Id="rId55" Type="http://schemas.openxmlformats.org/officeDocument/2006/relationships/slideLayout" Target="../slideLayouts/slideLayout96.xml"/><Relationship Id="rId76" Type="http://schemas.openxmlformats.org/officeDocument/2006/relationships/slideLayout" Target="../slideLayouts/slideLayout117.xml"/><Relationship Id="rId97" Type="http://schemas.openxmlformats.org/officeDocument/2006/relationships/slideLayout" Target="../slideLayouts/slideLayout138.xml"/><Relationship Id="rId104" Type="http://schemas.openxmlformats.org/officeDocument/2006/relationships/theme" Target="../theme/theme2.xml"/><Relationship Id="rId7" Type="http://schemas.openxmlformats.org/officeDocument/2006/relationships/slideLayout" Target="../slideLayouts/slideLayout48.xml"/><Relationship Id="rId71" Type="http://schemas.openxmlformats.org/officeDocument/2006/relationships/slideLayout" Target="../slideLayouts/slideLayout112.xml"/><Relationship Id="rId9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43.xml"/><Relationship Id="rId29" Type="http://schemas.openxmlformats.org/officeDocument/2006/relationships/slideLayout" Target="../slideLayouts/slideLayout70.xml"/><Relationship Id="rId24" Type="http://schemas.openxmlformats.org/officeDocument/2006/relationships/slideLayout" Target="../slideLayouts/slideLayout65.xml"/><Relationship Id="rId40" Type="http://schemas.openxmlformats.org/officeDocument/2006/relationships/slideLayout" Target="../slideLayouts/slideLayout81.xml"/><Relationship Id="rId45" Type="http://schemas.openxmlformats.org/officeDocument/2006/relationships/slideLayout" Target="../slideLayouts/slideLayout86.xml"/><Relationship Id="rId66" Type="http://schemas.openxmlformats.org/officeDocument/2006/relationships/slideLayout" Target="../slideLayouts/slideLayout107.xml"/><Relationship Id="rId87" Type="http://schemas.openxmlformats.org/officeDocument/2006/relationships/slideLayout" Target="../slideLayouts/slideLayout128.xml"/><Relationship Id="rId61" Type="http://schemas.openxmlformats.org/officeDocument/2006/relationships/slideLayout" Target="../slideLayouts/slideLayout102.xml"/><Relationship Id="rId82" Type="http://schemas.openxmlformats.org/officeDocument/2006/relationships/slideLayout" Target="../slideLayouts/slideLayout123.xml"/><Relationship Id="rId1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55.xml"/><Relationship Id="rId30" Type="http://schemas.openxmlformats.org/officeDocument/2006/relationships/slideLayout" Target="../slideLayouts/slideLayout71.xml"/><Relationship Id="rId35" Type="http://schemas.openxmlformats.org/officeDocument/2006/relationships/slideLayout" Target="../slideLayouts/slideLayout76.xml"/><Relationship Id="rId56" Type="http://schemas.openxmlformats.org/officeDocument/2006/relationships/slideLayout" Target="../slideLayouts/slideLayout97.xml"/><Relationship Id="rId77" Type="http://schemas.openxmlformats.org/officeDocument/2006/relationships/slideLayout" Target="../slideLayouts/slideLayout118.xml"/><Relationship Id="rId100" Type="http://schemas.openxmlformats.org/officeDocument/2006/relationships/slideLayout" Target="../slideLayouts/slideLayout141.xml"/><Relationship Id="rId105" Type="http://schemas.openxmlformats.org/officeDocument/2006/relationships/tags" Target="../tags/tag1.xml"/><Relationship Id="rId8" Type="http://schemas.openxmlformats.org/officeDocument/2006/relationships/slideLayout" Target="../slideLayouts/slideLayout49.xml"/><Relationship Id="rId51" Type="http://schemas.openxmlformats.org/officeDocument/2006/relationships/slideLayout" Target="../slideLayouts/slideLayout92.xml"/><Relationship Id="rId72" Type="http://schemas.openxmlformats.org/officeDocument/2006/relationships/slideLayout" Target="../slideLayouts/slideLayout113.xml"/><Relationship Id="rId93" Type="http://schemas.openxmlformats.org/officeDocument/2006/relationships/slideLayout" Target="../slideLayouts/slideLayout134.xml"/><Relationship Id="rId9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66.xml"/><Relationship Id="rId46" Type="http://schemas.openxmlformats.org/officeDocument/2006/relationships/slideLayout" Target="../slideLayouts/slideLayout87.xml"/><Relationship Id="rId67" Type="http://schemas.openxmlformats.org/officeDocument/2006/relationships/slideLayout" Target="../slideLayouts/slideLayout10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Layout" Target="../slideLayouts/slideLayout147.xml"/><Relationship Id="rId7" Type="http://schemas.openxmlformats.org/officeDocument/2006/relationships/oleObject" Target="../embeddings/oleObject101.bin"/><Relationship Id="rId2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45.xml"/><Relationship Id="rId6" Type="http://schemas.openxmlformats.org/officeDocument/2006/relationships/tags" Target="../tags/tag107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8.xml"/><Relationship Id="rId9" Type="http://schemas.openxmlformats.org/officeDocument/2006/relationships/image" Target="../media/image27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9.xml"/><Relationship Id="rId6" Type="http://schemas.openxmlformats.org/officeDocument/2006/relationships/image" Target="../media/image27.png"/><Relationship Id="rId5" Type="http://schemas.openxmlformats.org/officeDocument/2006/relationships/image" Target="../media/image30.emf"/><Relationship Id="rId4" Type="http://schemas.openxmlformats.org/officeDocument/2006/relationships/oleObject" Target="../embeddings/oleObject102.bin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2.xml"/><Relationship Id="rId18" Type="http://schemas.openxmlformats.org/officeDocument/2006/relationships/slideLayout" Target="../slideLayouts/slideLayout167.xml"/><Relationship Id="rId26" Type="http://schemas.openxmlformats.org/officeDocument/2006/relationships/slideLayout" Target="../slideLayouts/slideLayout175.xml"/><Relationship Id="rId39" Type="http://schemas.openxmlformats.org/officeDocument/2006/relationships/image" Target="../media/image27.png"/><Relationship Id="rId21" Type="http://schemas.openxmlformats.org/officeDocument/2006/relationships/slideLayout" Target="../slideLayouts/slideLayout170.xml"/><Relationship Id="rId34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56.xml"/><Relationship Id="rId12" Type="http://schemas.openxmlformats.org/officeDocument/2006/relationships/slideLayout" Target="../slideLayouts/slideLayout161.xml"/><Relationship Id="rId17" Type="http://schemas.openxmlformats.org/officeDocument/2006/relationships/slideLayout" Target="../slideLayouts/slideLayout166.xml"/><Relationship Id="rId25" Type="http://schemas.openxmlformats.org/officeDocument/2006/relationships/slideLayout" Target="../slideLayouts/slideLayout174.xml"/><Relationship Id="rId33" Type="http://schemas.openxmlformats.org/officeDocument/2006/relationships/slideLayout" Target="../slideLayouts/slideLayout182.xml"/><Relationship Id="rId38" Type="http://schemas.openxmlformats.org/officeDocument/2006/relationships/theme" Target="../theme/theme5.xml"/><Relationship Id="rId2" Type="http://schemas.openxmlformats.org/officeDocument/2006/relationships/slideLayout" Target="../slideLayouts/slideLayout151.xml"/><Relationship Id="rId16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69.xml"/><Relationship Id="rId29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24" Type="http://schemas.openxmlformats.org/officeDocument/2006/relationships/slideLayout" Target="../slideLayouts/slideLayout173.xml"/><Relationship Id="rId32" Type="http://schemas.openxmlformats.org/officeDocument/2006/relationships/slideLayout" Target="../slideLayouts/slideLayout181.xml"/><Relationship Id="rId37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54.xml"/><Relationship Id="rId15" Type="http://schemas.openxmlformats.org/officeDocument/2006/relationships/slideLayout" Target="../slideLayouts/slideLayout164.xml"/><Relationship Id="rId23" Type="http://schemas.openxmlformats.org/officeDocument/2006/relationships/slideLayout" Target="../slideLayouts/slideLayout172.xml"/><Relationship Id="rId28" Type="http://schemas.openxmlformats.org/officeDocument/2006/relationships/slideLayout" Target="../slideLayouts/slideLayout177.xml"/><Relationship Id="rId36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59.xml"/><Relationship Id="rId19" Type="http://schemas.openxmlformats.org/officeDocument/2006/relationships/slideLayout" Target="../slideLayouts/slideLayout168.xml"/><Relationship Id="rId31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Relationship Id="rId14" Type="http://schemas.openxmlformats.org/officeDocument/2006/relationships/slideLayout" Target="../slideLayouts/slideLayout163.xml"/><Relationship Id="rId22" Type="http://schemas.openxmlformats.org/officeDocument/2006/relationships/slideLayout" Target="../slideLayouts/slideLayout171.xml"/><Relationship Id="rId27" Type="http://schemas.openxmlformats.org/officeDocument/2006/relationships/slideLayout" Target="../slideLayouts/slideLayout176.xml"/><Relationship Id="rId30" Type="http://schemas.openxmlformats.org/officeDocument/2006/relationships/slideLayout" Target="../slideLayouts/slideLayout179.xml"/><Relationship Id="rId35" Type="http://schemas.openxmlformats.org/officeDocument/2006/relationships/slideLayout" Target="../slideLayouts/slideLayout184.xml"/><Relationship Id="rId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9.xml"/><Relationship Id="rId18" Type="http://schemas.openxmlformats.org/officeDocument/2006/relationships/slideLayout" Target="../slideLayouts/slideLayout204.xml"/><Relationship Id="rId3" Type="http://schemas.openxmlformats.org/officeDocument/2006/relationships/slideLayout" Target="../slideLayouts/slideLayout189.xml"/><Relationship Id="rId21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17" Type="http://schemas.openxmlformats.org/officeDocument/2006/relationships/slideLayout" Target="../slideLayouts/slideLayout203.xml"/><Relationship Id="rId2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202.xml"/><Relationship Id="rId20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5" Type="http://schemas.openxmlformats.org/officeDocument/2006/relationships/slideLayout" Target="../slideLayouts/slideLayout201.xml"/><Relationship Id="rId23" Type="http://schemas.openxmlformats.org/officeDocument/2006/relationships/image" Target="../media/image33.png"/><Relationship Id="rId10" Type="http://schemas.openxmlformats.org/officeDocument/2006/relationships/slideLayout" Target="../slideLayouts/slideLayout196.xml"/><Relationship Id="rId19" Type="http://schemas.openxmlformats.org/officeDocument/2006/relationships/slideLayout" Target="../slideLayouts/slideLayout205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200.xml"/><Relationship Id="rId2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20.xml"/><Relationship Id="rId18" Type="http://schemas.openxmlformats.org/officeDocument/2006/relationships/slideLayout" Target="../slideLayouts/slideLayout225.xml"/><Relationship Id="rId26" Type="http://schemas.openxmlformats.org/officeDocument/2006/relationships/slideLayout" Target="../slideLayouts/slideLayout233.xml"/><Relationship Id="rId39" Type="http://schemas.openxmlformats.org/officeDocument/2006/relationships/image" Target="../media/image27.png"/><Relationship Id="rId21" Type="http://schemas.openxmlformats.org/officeDocument/2006/relationships/slideLayout" Target="../slideLayouts/slideLayout228.xml"/><Relationship Id="rId34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14.xml"/><Relationship Id="rId12" Type="http://schemas.openxmlformats.org/officeDocument/2006/relationships/slideLayout" Target="../slideLayouts/slideLayout219.xml"/><Relationship Id="rId17" Type="http://schemas.openxmlformats.org/officeDocument/2006/relationships/slideLayout" Target="../slideLayouts/slideLayout224.xml"/><Relationship Id="rId25" Type="http://schemas.openxmlformats.org/officeDocument/2006/relationships/slideLayout" Target="../slideLayouts/slideLayout232.xml"/><Relationship Id="rId33" Type="http://schemas.openxmlformats.org/officeDocument/2006/relationships/slideLayout" Target="../slideLayouts/slideLayout240.xml"/><Relationship Id="rId38" Type="http://schemas.openxmlformats.org/officeDocument/2006/relationships/theme" Target="../theme/theme7.xml"/><Relationship Id="rId2" Type="http://schemas.openxmlformats.org/officeDocument/2006/relationships/slideLayout" Target="../slideLayouts/slideLayout209.xml"/><Relationship Id="rId16" Type="http://schemas.openxmlformats.org/officeDocument/2006/relationships/slideLayout" Target="../slideLayouts/slideLayout223.xml"/><Relationship Id="rId20" Type="http://schemas.openxmlformats.org/officeDocument/2006/relationships/slideLayout" Target="../slideLayouts/slideLayout227.xml"/><Relationship Id="rId29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218.xml"/><Relationship Id="rId24" Type="http://schemas.openxmlformats.org/officeDocument/2006/relationships/slideLayout" Target="../slideLayouts/slideLayout231.xml"/><Relationship Id="rId32" Type="http://schemas.openxmlformats.org/officeDocument/2006/relationships/slideLayout" Target="../slideLayouts/slideLayout239.xml"/><Relationship Id="rId37" Type="http://schemas.openxmlformats.org/officeDocument/2006/relationships/slideLayout" Target="../slideLayouts/slideLayout244.xml"/><Relationship Id="rId5" Type="http://schemas.openxmlformats.org/officeDocument/2006/relationships/slideLayout" Target="../slideLayouts/slideLayout212.xml"/><Relationship Id="rId15" Type="http://schemas.openxmlformats.org/officeDocument/2006/relationships/slideLayout" Target="../slideLayouts/slideLayout222.xml"/><Relationship Id="rId23" Type="http://schemas.openxmlformats.org/officeDocument/2006/relationships/slideLayout" Target="../slideLayouts/slideLayout230.xml"/><Relationship Id="rId28" Type="http://schemas.openxmlformats.org/officeDocument/2006/relationships/slideLayout" Target="../slideLayouts/slideLayout235.xml"/><Relationship Id="rId36" Type="http://schemas.openxmlformats.org/officeDocument/2006/relationships/slideLayout" Target="../slideLayouts/slideLayout243.xml"/><Relationship Id="rId10" Type="http://schemas.openxmlformats.org/officeDocument/2006/relationships/slideLayout" Target="../slideLayouts/slideLayout217.xml"/><Relationship Id="rId19" Type="http://schemas.openxmlformats.org/officeDocument/2006/relationships/slideLayout" Target="../slideLayouts/slideLayout226.xml"/><Relationship Id="rId31" Type="http://schemas.openxmlformats.org/officeDocument/2006/relationships/slideLayout" Target="../slideLayouts/slideLayout238.xml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Relationship Id="rId14" Type="http://schemas.openxmlformats.org/officeDocument/2006/relationships/slideLayout" Target="../slideLayouts/slideLayout221.xml"/><Relationship Id="rId22" Type="http://schemas.openxmlformats.org/officeDocument/2006/relationships/slideLayout" Target="../slideLayouts/slideLayout229.xml"/><Relationship Id="rId27" Type="http://schemas.openxmlformats.org/officeDocument/2006/relationships/slideLayout" Target="../slideLayouts/slideLayout234.xml"/><Relationship Id="rId30" Type="http://schemas.openxmlformats.org/officeDocument/2006/relationships/slideLayout" Target="../slideLayouts/slideLayout237.xml"/><Relationship Id="rId35" Type="http://schemas.openxmlformats.org/officeDocument/2006/relationships/slideLayout" Target="../slideLayouts/slideLayout242.xml"/><Relationship Id="rId8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210.xml"/></Relationships>
</file>

<file path=ppt/slideMasters/_rels/slideMaster8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7.xml"/><Relationship Id="rId18" Type="http://schemas.openxmlformats.org/officeDocument/2006/relationships/slideLayout" Target="../slideLayouts/slideLayout262.xml"/><Relationship Id="rId26" Type="http://schemas.openxmlformats.org/officeDocument/2006/relationships/slideLayout" Target="../slideLayouts/slideLayout270.xml"/><Relationship Id="rId39" Type="http://schemas.openxmlformats.org/officeDocument/2006/relationships/slideLayout" Target="../slideLayouts/slideLayout283.xml"/><Relationship Id="rId21" Type="http://schemas.openxmlformats.org/officeDocument/2006/relationships/slideLayout" Target="../slideLayouts/slideLayout265.xml"/><Relationship Id="rId34" Type="http://schemas.openxmlformats.org/officeDocument/2006/relationships/slideLayout" Target="../slideLayouts/slideLayout278.xml"/><Relationship Id="rId42" Type="http://schemas.openxmlformats.org/officeDocument/2006/relationships/slideLayout" Target="../slideLayouts/slideLayout286.xml"/><Relationship Id="rId47" Type="http://schemas.openxmlformats.org/officeDocument/2006/relationships/image" Target="../media/image3.png"/><Relationship Id="rId7" Type="http://schemas.openxmlformats.org/officeDocument/2006/relationships/slideLayout" Target="../slideLayouts/slideLayout251.xml"/><Relationship Id="rId2" Type="http://schemas.openxmlformats.org/officeDocument/2006/relationships/slideLayout" Target="../slideLayouts/slideLayout246.xml"/><Relationship Id="rId16" Type="http://schemas.openxmlformats.org/officeDocument/2006/relationships/slideLayout" Target="../slideLayouts/slideLayout260.xml"/><Relationship Id="rId29" Type="http://schemas.openxmlformats.org/officeDocument/2006/relationships/slideLayout" Target="../slideLayouts/slideLayout273.xml"/><Relationship Id="rId1" Type="http://schemas.openxmlformats.org/officeDocument/2006/relationships/slideLayout" Target="../slideLayouts/slideLayout245.xml"/><Relationship Id="rId6" Type="http://schemas.openxmlformats.org/officeDocument/2006/relationships/slideLayout" Target="../slideLayouts/slideLayout250.xml"/><Relationship Id="rId11" Type="http://schemas.openxmlformats.org/officeDocument/2006/relationships/slideLayout" Target="../slideLayouts/slideLayout255.xml"/><Relationship Id="rId24" Type="http://schemas.openxmlformats.org/officeDocument/2006/relationships/slideLayout" Target="../slideLayouts/slideLayout268.xml"/><Relationship Id="rId32" Type="http://schemas.openxmlformats.org/officeDocument/2006/relationships/slideLayout" Target="../slideLayouts/slideLayout276.xml"/><Relationship Id="rId37" Type="http://schemas.openxmlformats.org/officeDocument/2006/relationships/slideLayout" Target="../slideLayouts/slideLayout281.xml"/><Relationship Id="rId40" Type="http://schemas.openxmlformats.org/officeDocument/2006/relationships/slideLayout" Target="../slideLayouts/slideLayout284.xml"/><Relationship Id="rId45" Type="http://schemas.openxmlformats.org/officeDocument/2006/relationships/theme" Target="../theme/theme8.xml"/><Relationship Id="rId5" Type="http://schemas.openxmlformats.org/officeDocument/2006/relationships/slideLayout" Target="../slideLayouts/slideLayout249.xml"/><Relationship Id="rId15" Type="http://schemas.openxmlformats.org/officeDocument/2006/relationships/slideLayout" Target="../slideLayouts/slideLayout259.xml"/><Relationship Id="rId23" Type="http://schemas.openxmlformats.org/officeDocument/2006/relationships/slideLayout" Target="../slideLayouts/slideLayout267.xml"/><Relationship Id="rId28" Type="http://schemas.openxmlformats.org/officeDocument/2006/relationships/slideLayout" Target="../slideLayouts/slideLayout272.xml"/><Relationship Id="rId36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54.xml"/><Relationship Id="rId19" Type="http://schemas.openxmlformats.org/officeDocument/2006/relationships/slideLayout" Target="../slideLayouts/slideLayout263.xml"/><Relationship Id="rId31" Type="http://schemas.openxmlformats.org/officeDocument/2006/relationships/slideLayout" Target="../slideLayouts/slideLayout275.xml"/><Relationship Id="rId44" Type="http://schemas.openxmlformats.org/officeDocument/2006/relationships/slideLayout" Target="../slideLayouts/slideLayout288.xml"/><Relationship Id="rId4" Type="http://schemas.openxmlformats.org/officeDocument/2006/relationships/slideLayout" Target="../slideLayouts/slideLayout248.xml"/><Relationship Id="rId9" Type="http://schemas.openxmlformats.org/officeDocument/2006/relationships/slideLayout" Target="../slideLayouts/slideLayout253.xml"/><Relationship Id="rId14" Type="http://schemas.openxmlformats.org/officeDocument/2006/relationships/slideLayout" Target="../slideLayouts/slideLayout258.xml"/><Relationship Id="rId22" Type="http://schemas.openxmlformats.org/officeDocument/2006/relationships/slideLayout" Target="../slideLayouts/slideLayout266.xml"/><Relationship Id="rId27" Type="http://schemas.openxmlformats.org/officeDocument/2006/relationships/slideLayout" Target="../slideLayouts/slideLayout271.xml"/><Relationship Id="rId30" Type="http://schemas.openxmlformats.org/officeDocument/2006/relationships/slideLayout" Target="../slideLayouts/slideLayout274.xml"/><Relationship Id="rId35" Type="http://schemas.openxmlformats.org/officeDocument/2006/relationships/slideLayout" Target="../slideLayouts/slideLayout279.xml"/><Relationship Id="rId43" Type="http://schemas.openxmlformats.org/officeDocument/2006/relationships/slideLayout" Target="../slideLayouts/slideLayout287.xml"/><Relationship Id="rId48" Type="http://schemas.openxmlformats.org/officeDocument/2006/relationships/image" Target="../media/image4.svg"/><Relationship Id="rId8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7.xml"/><Relationship Id="rId12" Type="http://schemas.openxmlformats.org/officeDocument/2006/relationships/slideLayout" Target="../slideLayouts/slideLayout256.xml"/><Relationship Id="rId17" Type="http://schemas.openxmlformats.org/officeDocument/2006/relationships/slideLayout" Target="../slideLayouts/slideLayout261.xml"/><Relationship Id="rId25" Type="http://schemas.openxmlformats.org/officeDocument/2006/relationships/slideLayout" Target="../slideLayouts/slideLayout269.xml"/><Relationship Id="rId33" Type="http://schemas.openxmlformats.org/officeDocument/2006/relationships/slideLayout" Target="../slideLayouts/slideLayout277.xml"/><Relationship Id="rId38" Type="http://schemas.openxmlformats.org/officeDocument/2006/relationships/slideLayout" Target="../slideLayouts/slideLayout282.xml"/><Relationship Id="rId46" Type="http://schemas.openxmlformats.org/officeDocument/2006/relationships/image" Target="../media/image42.png"/><Relationship Id="rId20" Type="http://schemas.openxmlformats.org/officeDocument/2006/relationships/slideLayout" Target="../slideLayouts/slideLayout264.xml"/><Relationship Id="rId41" Type="http://schemas.openxmlformats.org/officeDocument/2006/relationships/slideLayout" Target="../slideLayouts/slideLayout285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01.xml"/><Relationship Id="rId18" Type="http://schemas.openxmlformats.org/officeDocument/2006/relationships/slideLayout" Target="../slideLayouts/slideLayout306.xml"/><Relationship Id="rId26" Type="http://schemas.openxmlformats.org/officeDocument/2006/relationships/slideLayout" Target="../slideLayouts/slideLayout314.xml"/><Relationship Id="rId39" Type="http://schemas.openxmlformats.org/officeDocument/2006/relationships/image" Target="../media/image27.png"/><Relationship Id="rId21" Type="http://schemas.openxmlformats.org/officeDocument/2006/relationships/slideLayout" Target="../slideLayouts/slideLayout309.xml"/><Relationship Id="rId34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295.xml"/><Relationship Id="rId12" Type="http://schemas.openxmlformats.org/officeDocument/2006/relationships/slideLayout" Target="../slideLayouts/slideLayout300.xml"/><Relationship Id="rId17" Type="http://schemas.openxmlformats.org/officeDocument/2006/relationships/slideLayout" Target="../slideLayouts/slideLayout305.xml"/><Relationship Id="rId25" Type="http://schemas.openxmlformats.org/officeDocument/2006/relationships/slideLayout" Target="../slideLayouts/slideLayout313.xml"/><Relationship Id="rId33" Type="http://schemas.openxmlformats.org/officeDocument/2006/relationships/slideLayout" Target="../slideLayouts/slideLayout321.xml"/><Relationship Id="rId38" Type="http://schemas.openxmlformats.org/officeDocument/2006/relationships/theme" Target="../theme/theme9.xml"/><Relationship Id="rId2" Type="http://schemas.openxmlformats.org/officeDocument/2006/relationships/slideLayout" Target="../slideLayouts/slideLayout290.xml"/><Relationship Id="rId16" Type="http://schemas.openxmlformats.org/officeDocument/2006/relationships/slideLayout" Target="../slideLayouts/slideLayout304.xml"/><Relationship Id="rId20" Type="http://schemas.openxmlformats.org/officeDocument/2006/relationships/slideLayout" Target="../slideLayouts/slideLayout308.xml"/><Relationship Id="rId29" Type="http://schemas.openxmlformats.org/officeDocument/2006/relationships/slideLayout" Target="../slideLayouts/slideLayout317.xml"/><Relationship Id="rId1" Type="http://schemas.openxmlformats.org/officeDocument/2006/relationships/slideLayout" Target="../slideLayouts/slideLayout289.xml"/><Relationship Id="rId6" Type="http://schemas.openxmlformats.org/officeDocument/2006/relationships/slideLayout" Target="../slideLayouts/slideLayout294.xml"/><Relationship Id="rId11" Type="http://schemas.openxmlformats.org/officeDocument/2006/relationships/slideLayout" Target="../slideLayouts/slideLayout299.xml"/><Relationship Id="rId24" Type="http://schemas.openxmlformats.org/officeDocument/2006/relationships/slideLayout" Target="../slideLayouts/slideLayout312.xml"/><Relationship Id="rId32" Type="http://schemas.openxmlformats.org/officeDocument/2006/relationships/slideLayout" Target="../slideLayouts/slideLayout320.xml"/><Relationship Id="rId37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293.xml"/><Relationship Id="rId15" Type="http://schemas.openxmlformats.org/officeDocument/2006/relationships/slideLayout" Target="../slideLayouts/slideLayout303.xml"/><Relationship Id="rId23" Type="http://schemas.openxmlformats.org/officeDocument/2006/relationships/slideLayout" Target="../slideLayouts/slideLayout311.xml"/><Relationship Id="rId28" Type="http://schemas.openxmlformats.org/officeDocument/2006/relationships/slideLayout" Target="../slideLayouts/slideLayout316.xml"/><Relationship Id="rId36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298.xml"/><Relationship Id="rId19" Type="http://schemas.openxmlformats.org/officeDocument/2006/relationships/slideLayout" Target="../slideLayouts/slideLayout307.xml"/><Relationship Id="rId31" Type="http://schemas.openxmlformats.org/officeDocument/2006/relationships/slideLayout" Target="../slideLayouts/slideLayout319.xml"/><Relationship Id="rId4" Type="http://schemas.openxmlformats.org/officeDocument/2006/relationships/slideLayout" Target="../slideLayouts/slideLayout292.xml"/><Relationship Id="rId9" Type="http://schemas.openxmlformats.org/officeDocument/2006/relationships/slideLayout" Target="../slideLayouts/slideLayout297.xml"/><Relationship Id="rId14" Type="http://schemas.openxmlformats.org/officeDocument/2006/relationships/slideLayout" Target="../slideLayouts/slideLayout302.xml"/><Relationship Id="rId22" Type="http://schemas.openxmlformats.org/officeDocument/2006/relationships/slideLayout" Target="../slideLayouts/slideLayout310.xml"/><Relationship Id="rId27" Type="http://schemas.openxmlformats.org/officeDocument/2006/relationships/slideLayout" Target="../slideLayouts/slideLayout315.xml"/><Relationship Id="rId30" Type="http://schemas.openxmlformats.org/officeDocument/2006/relationships/slideLayout" Target="../slideLayouts/slideLayout318.xml"/><Relationship Id="rId35" Type="http://schemas.openxmlformats.org/officeDocument/2006/relationships/slideLayout" Target="../slideLayouts/slideLayout323.xml"/><Relationship Id="rId8" Type="http://schemas.openxmlformats.org/officeDocument/2006/relationships/slideLayout" Target="../slideLayouts/slideLayout296.xml"/><Relationship Id="rId3" Type="http://schemas.openxmlformats.org/officeDocument/2006/relationships/slideLayout" Target="../slideLayouts/slideLayout2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731837" y="2528888"/>
            <a:ext cx="10728325" cy="183127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36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91" r:id="rId2"/>
    <p:sldLayoutId id="2147483692" r:id="rId3"/>
    <p:sldLayoutId id="2147483693" r:id="rId4"/>
    <p:sldLayoutId id="2147483694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55" r:id="rId17"/>
    <p:sldLayoutId id="2147483654" r:id="rId18"/>
    <p:sldLayoutId id="2147483670" r:id="rId19"/>
    <p:sldLayoutId id="2147483697" r:id="rId20"/>
    <p:sldLayoutId id="2147483668" r:id="rId21"/>
    <p:sldLayoutId id="2147483653" r:id="rId22"/>
    <p:sldLayoutId id="2147483695" r:id="rId23"/>
    <p:sldLayoutId id="2147483657" r:id="rId24"/>
    <p:sldLayoutId id="2147483658" r:id="rId25"/>
    <p:sldLayoutId id="2147483659" r:id="rId26"/>
    <p:sldLayoutId id="2147483663" r:id="rId27"/>
    <p:sldLayoutId id="2147483656" r:id="rId28"/>
    <p:sldLayoutId id="2147483673" r:id="rId29"/>
    <p:sldLayoutId id="2147483650" r:id="rId30"/>
    <p:sldLayoutId id="2147483678" r:id="rId31"/>
    <p:sldLayoutId id="2147483662" r:id="rId32"/>
    <p:sldLayoutId id="2147483672" r:id="rId33"/>
    <p:sldLayoutId id="2147483676" r:id="rId34"/>
    <p:sldLayoutId id="2147483677" r:id="rId35"/>
    <p:sldLayoutId id="2147483679" r:id="rId36"/>
    <p:sldLayoutId id="2147483666" r:id="rId37"/>
    <p:sldLayoutId id="2147483661" r:id="rId38"/>
    <p:sldLayoutId id="2147483674" r:id="rId39"/>
    <p:sldLayoutId id="2147483698" r:id="rId40"/>
    <p:sldLayoutId id="2147483699" r:id="rId4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accent1"/>
        </a:buClr>
        <a:buFont typeface="Poppins Black" panose="00000A00000000000000" pitchFamily="2" charset="0"/>
        <a:buChar char="—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SemiBold" panose="000007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 userDrawn="1">
          <p15:clr>
            <a:srgbClr val="F26B43"/>
          </p15:clr>
        </p15:guide>
        <p15:guide id="2" orient="horz" pos="459" userDrawn="1">
          <p15:clr>
            <a:srgbClr val="F26B43"/>
          </p15:clr>
        </p15:guide>
        <p15:guide id="3" orient="horz" pos="3861" userDrawn="1">
          <p15:clr>
            <a:srgbClr val="F26B43"/>
          </p15:clr>
        </p15:guide>
        <p15:guide id="4" pos="7219" userDrawn="1">
          <p15:clr>
            <a:srgbClr val="F26B43"/>
          </p15:clr>
        </p15:guide>
        <p15:guide id="5" pos="1141" userDrawn="1">
          <p15:clr>
            <a:srgbClr val="F26B43"/>
          </p15:clr>
        </p15:guide>
        <p15:guide id="6" pos="1220" userDrawn="1">
          <p15:clr>
            <a:srgbClr val="F26B43"/>
          </p15:clr>
        </p15:guide>
        <p15:guide id="7" pos="3419" userDrawn="1">
          <p15:clr>
            <a:srgbClr val="F26B43"/>
          </p15:clr>
        </p15:guide>
        <p15:guide id="8" pos="3500" userDrawn="1">
          <p15:clr>
            <a:srgbClr val="F26B43"/>
          </p15:clr>
        </p15:guide>
        <p15:guide id="9" pos="4179" userDrawn="1">
          <p15:clr>
            <a:srgbClr val="F26B43"/>
          </p15:clr>
        </p15:guide>
        <p15:guide id="10" pos="4260" userDrawn="1">
          <p15:clr>
            <a:srgbClr val="F26B43"/>
          </p15:clr>
        </p15:guide>
        <p15:guide id="11" pos="2741" userDrawn="1">
          <p15:clr>
            <a:srgbClr val="F26B43"/>
          </p15:clr>
        </p15:guide>
        <p15:guide id="12" pos="2660" userDrawn="1">
          <p15:clr>
            <a:srgbClr val="F26B43"/>
          </p15:clr>
        </p15:guide>
        <p15:guide id="13" pos="1980" userDrawn="1">
          <p15:clr>
            <a:srgbClr val="F26B43"/>
          </p15:clr>
        </p15:guide>
        <p15:guide id="14" pos="1900" userDrawn="1">
          <p15:clr>
            <a:srgbClr val="F26B43"/>
          </p15:clr>
        </p15:guide>
        <p15:guide id="15" pos="5020" userDrawn="1">
          <p15:clr>
            <a:srgbClr val="F26B43"/>
          </p15:clr>
        </p15:guide>
        <p15:guide id="16" pos="4939" userDrawn="1">
          <p15:clr>
            <a:srgbClr val="F26B43"/>
          </p15:clr>
        </p15:guide>
        <p15:guide id="17" pos="5700" userDrawn="1">
          <p15:clr>
            <a:srgbClr val="F26B43"/>
          </p15:clr>
        </p15:guide>
        <p15:guide id="18" pos="5777" userDrawn="1">
          <p15:clr>
            <a:srgbClr val="F26B43"/>
          </p15:clr>
        </p15:guide>
        <p15:guide id="19" pos="6457" userDrawn="1">
          <p15:clr>
            <a:srgbClr val="F26B43"/>
          </p15:clr>
        </p15:guide>
        <p15:guide id="20" pos="6537" userDrawn="1">
          <p15:clr>
            <a:srgbClr val="F26B43"/>
          </p15:clr>
        </p15:guide>
        <p15:guide id="21" orient="horz" pos="799" userDrawn="1">
          <p15:clr>
            <a:srgbClr val="F26B43"/>
          </p15:clr>
        </p15:guide>
        <p15:guide id="22" orient="horz" pos="1593" userDrawn="1">
          <p15:clr>
            <a:srgbClr val="F26B43"/>
          </p15:clr>
        </p15:guide>
        <p15:guide id="23" orient="horz" pos="1139" userDrawn="1">
          <p15:clr>
            <a:srgbClr val="F26B43"/>
          </p15:clr>
        </p15:guide>
        <p15:guide id="24" orient="horz" pos="2500" userDrawn="1">
          <p15:clr>
            <a:srgbClr val="F26B43"/>
          </p15:clr>
        </p15:guide>
        <p15:guide id="25" orient="horz" pos="2954" userDrawn="1">
          <p15:clr>
            <a:srgbClr val="F26B43"/>
          </p15:clr>
        </p15:guide>
        <p15:guide id="26" orient="horz" pos="3385" userDrawn="1">
          <p15:clr>
            <a:srgbClr val="F26B43"/>
          </p15:clr>
        </p15:guide>
        <p15:guide id="27" orient="horz" pos="2047" userDrawn="1">
          <p15:clr>
            <a:srgbClr val="F26B43"/>
          </p15:clr>
        </p15:guide>
        <p15:guide id="28" orient="horz" pos="1820" userDrawn="1">
          <p15:clr>
            <a:srgbClr val="F26B43"/>
          </p15:clr>
        </p15:guide>
        <p15:guide id="29" orient="horz" pos="2273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66194" y="457201"/>
            <a:ext cx="10621527" cy="78104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dirty="0"/>
              <a:t>Click to add title (28pt)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6192" y="1498600"/>
            <a:ext cx="10621525" cy="4721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66192" y="6356352"/>
            <a:ext cx="24152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39"/>
          <a:stretch/>
        </p:blipFill>
        <p:spPr>
          <a:xfrm>
            <a:off x="0" y="0"/>
            <a:ext cx="552451" cy="68580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11618976" y="6412992"/>
            <a:ext cx="256032" cy="2560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fld id="{B1AC83B0-B844-44F1-B4BE-92A8C14C00CC}" type="slidenum">
              <a:rPr lang="en-US" sz="907" smtClean="0"/>
              <a:pPr/>
              <a:t>‹#›</a:t>
            </a:fld>
            <a:endParaRPr lang="en-US" sz="907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4" r:id="rId1"/>
    <p:sldLayoutId id="2147484015" r:id="rId2"/>
    <p:sldLayoutId id="2147484016" r:id="rId3"/>
    <p:sldLayoutId id="2147484017" r:id="rId4"/>
    <p:sldLayoutId id="2147484018" r:id="rId5"/>
    <p:sldLayoutId id="2147484019" r:id="rId6"/>
    <p:sldLayoutId id="2147484020" r:id="rId7"/>
    <p:sldLayoutId id="2147484021" r:id="rId8"/>
    <p:sldLayoutId id="2147484022" r:id="rId9"/>
    <p:sldLayoutId id="2147484023" r:id="rId10"/>
    <p:sldLayoutId id="2147484024" r:id="rId11"/>
    <p:sldLayoutId id="2147484025" r:id="rId12"/>
    <p:sldLayoutId id="2147484026" r:id="rId13"/>
    <p:sldLayoutId id="2147484027" r:id="rId14"/>
    <p:sldLayoutId id="2147484028" r:id="rId15"/>
    <p:sldLayoutId id="2147484029" r:id="rId16"/>
    <p:sldLayoutId id="2147484030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85783" rtl="0" eaLnBrk="1" latinLnBrk="0" hangingPunct="1">
        <a:lnSpc>
          <a:spcPts val="3360"/>
        </a:lnSpc>
        <a:spcBef>
          <a:spcPct val="0"/>
        </a:spcBef>
        <a:buNone/>
        <a:defRPr sz="3733" b="1" kern="1200" baseline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None/>
        <a:defRPr sz="24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52396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304792" indent="-152396" algn="l" defTabSz="688957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-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57189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4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09585" indent="-152396" algn="l" defTabSz="685783" rtl="0" eaLnBrk="1" latinLnBrk="0" hangingPunct="1">
        <a:lnSpc>
          <a:spcPct val="100000"/>
        </a:lnSpc>
        <a:spcBef>
          <a:spcPts val="0"/>
        </a:spcBef>
        <a:spcAft>
          <a:spcPts val="533"/>
        </a:spcAft>
        <a:buFont typeface="Arial" panose="020B0604020202020204" pitchFamily="34" charset="0"/>
        <a:buChar char="•"/>
        <a:defRPr sz="13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04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4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9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1" algn="l" defTabSz="685783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4">
          <p15:clr>
            <a:srgbClr val="F26B43"/>
          </p15:clr>
        </p15:guide>
        <p15:guide id="2" pos="199">
          <p15:clr>
            <a:srgbClr val="F26B43"/>
          </p15:clr>
        </p15:guide>
        <p15:guide id="3" pos="5569">
          <p15:clr>
            <a:srgbClr val="F26B43"/>
          </p15:clr>
        </p15:guide>
        <p15:guide id="4" pos="549">
          <p15:clr>
            <a:srgbClr val="F26B43"/>
          </p15:clr>
        </p15:guide>
        <p15:guide id="5" pos="5211">
          <p15:clr>
            <a:srgbClr val="F26B43"/>
          </p15:clr>
        </p15:guide>
        <p15:guide id="6" orient="horz" pos="585">
          <p15:clr>
            <a:srgbClr val="F26B43"/>
          </p15:clr>
        </p15:guide>
        <p15:guide id="7" orient="horz" pos="2940">
          <p15:clr>
            <a:srgbClr val="F26B43"/>
          </p15:clr>
        </p15:guide>
        <p15:guide id="8" orient="horz" pos="215">
          <p15:clr>
            <a:srgbClr val="F26B43"/>
          </p15:clr>
        </p15:guide>
        <p15:guide id="9" orient="horz" pos="708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91852"/>
            <a:ext cx="11430000" cy="4013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159" y="1163782"/>
            <a:ext cx="11429834" cy="457199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39"/>
              </a:buBlip>
              <a:defRPr sz="2000" kern="1200" cap="all" normalizeH="0" baseline="10000">
                <a:solidFill>
                  <a:schemeClr val="bg2"/>
                </a:solidFill>
                <a:latin typeface="MetricHPE Light" panose="020B0303030202060203" pitchFamily="34" charset="0"/>
              </a:defRPr>
            </a:lvl1pPr>
          </a:lstStyle>
          <a:p>
            <a:pPr defTabSz="1088421">
              <a:buFontTx/>
              <a:buBlip>
                <a:blip r:embed="rId40"/>
              </a:buBlip>
            </a:pPr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>
                <a:buFontTx/>
                <a:buBlip>
                  <a:blip r:embed="rId40"/>
                </a:buBlip>
              </a:pPr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 Light" panose="020B03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820023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4" r:id="rId12"/>
    <p:sldLayoutId id="2147484045" r:id="rId13"/>
    <p:sldLayoutId id="2147484046" r:id="rId14"/>
    <p:sldLayoutId id="2147484047" r:id="rId15"/>
    <p:sldLayoutId id="2147484048" r:id="rId16"/>
    <p:sldLayoutId id="2147484049" r:id="rId17"/>
    <p:sldLayoutId id="2147484050" r:id="rId18"/>
    <p:sldLayoutId id="2147484051" r:id="rId19"/>
    <p:sldLayoutId id="2147484052" r:id="rId20"/>
    <p:sldLayoutId id="2147484053" r:id="rId21"/>
    <p:sldLayoutId id="2147484054" r:id="rId22"/>
    <p:sldLayoutId id="2147484055" r:id="rId23"/>
    <p:sldLayoutId id="2147484056" r:id="rId24"/>
    <p:sldLayoutId id="2147484057" r:id="rId25"/>
    <p:sldLayoutId id="2147484058" r:id="rId26"/>
    <p:sldLayoutId id="2147484059" r:id="rId27"/>
    <p:sldLayoutId id="2147484060" r:id="rId28"/>
    <p:sldLayoutId id="2147484061" r:id="rId29"/>
    <p:sldLayoutId id="2147484062" r:id="rId30"/>
    <p:sldLayoutId id="2147484063" r:id="rId31"/>
    <p:sldLayoutId id="2147484064" r:id="rId32"/>
    <p:sldLayoutId id="2147484065" r:id="rId33"/>
    <p:sldLayoutId id="2147484066" r:id="rId34"/>
    <p:sldLayoutId id="2147484067" r:id="rId35"/>
    <p:sldLayoutId id="2147484068" r:id="rId36"/>
    <p:sldLayoutId id="2147484069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tx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Font typeface="MetricHPE Light" panose="020B0303030202060203" pitchFamily="34" charset="0"/>
        <a:buChar char="•"/>
        <a:defRPr sz="2000" kern="1200">
          <a:solidFill>
            <a:schemeClr val="tx1"/>
          </a:solidFill>
          <a:latin typeface="MetricHPE Light" panose="020B03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SzPct val="90000"/>
        <a:buFont typeface="MetricHPE Light" panose="020B0303030202060203" pitchFamily="34" charset="0"/>
        <a:buChar char="•"/>
        <a:defRPr sz="1800" kern="1200">
          <a:solidFill>
            <a:schemeClr val="tx1"/>
          </a:solidFill>
          <a:latin typeface="MetricHPE Light" panose="020B03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Font typeface="MetricHPE Light" panose="020B0303030202060203" pitchFamily="34" charset="0"/>
        <a:buChar char="–"/>
        <a:defRPr sz="1600" kern="1200">
          <a:solidFill>
            <a:schemeClr val="tx1"/>
          </a:solidFill>
          <a:latin typeface="MetricHPE Light" panose="020B03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Font typeface="MetricHPE Light" panose="020B0303030202060203" pitchFamily="34" charset="0"/>
        <a:buChar char="–"/>
        <a:defRPr sz="1400" kern="1200">
          <a:solidFill>
            <a:schemeClr val="tx1"/>
          </a:solidFill>
          <a:latin typeface="MetricHPE Light" panose="020B03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>
          <a:schemeClr val="tx1"/>
        </a:buClr>
        <a:buFont typeface="MetricHPE Light" panose="020B0303030202060203" pitchFamily="34" charset="0"/>
        <a:buChar char="–"/>
        <a:defRPr sz="1400" kern="1200">
          <a:solidFill>
            <a:schemeClr val="tx1"/>
          </a:solidFill>
          <a:latin typeface="MetricHPE Light" panose="020B03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MetricHPE Light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MetricHPE Light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MetricHPE Light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MetricHPE Light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6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C18CAEB-E0AA-40C5-9F79-13B2FCE605E3}"/>
              </a:ext>
            </a:extLst>
          </p:cNvPr>
          <p:cNvSpPr/>
          <p:nvPr userDrawn="1"/>
        </p:nvSpPr>
        <p:spPr>
          <a:xfrm>
            <a:off x="0" y="68826"/>
            <a:ext cx="12192000" cy="6789174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bg1"/>
              </a:solidFill>
            </a:endParaRPr>
          </a:p>
        </p:txBody>
      </p:sp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05"/>
            </p:custDataLst>
            <p:extLst>
              <p:ext uri="{D42A27DB-BD31-4B8C-83A1-F6EECF244321}">
                <p14:modId xmlns:p14="http://schemas.microsoft.com/office/powerpoint/2010/main" val="413745545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7" imgW="270" imgH="270" progId="TCLayout.ActiveDocument.1">
                  <p:embed/>
                </p:oleObj>
              </mc:Choice>
              <mc:Fallback>
                <p:oleObj name="think-cell Slide" r:id="rId107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0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lvl="0">
              <a:spcAft>
                <a:spcPts val="1000"/>
              </a:spcAft>
            </a:pPr>
            <a:r>
              <a:rPr lang="en-US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31837" y="2177143"/>
            <a:ext cx="10728326" cy="373017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Level six</a:t>
            </a:r>
          </a:p>
          <a:p>
            <a:pPr lvl="6"/>
            <a:r>
              <a:rPr lang="en-US"/>
              <a:t>Level seven</a:t>
            </a:r>
          </a:p>
          <a:p>
            <a:pPr lvl="7"/>
            <a:r>
              <a:rPr lang="en-US"/>
              <a:t>Level eight</a:t>
            </a:r>
          </a:p>
          <a:p>
            <a:pPr lvl="8"/>
            <a:r>
              <a:rPr lang="en-US"/>
              <a:t>Level nine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EAAD66A-3DFE-4165-A678-B43DE1C0A637}"/>
              </a:ext>
            </a:extLst>
          </p:cNvPr>
          <p:cNvGrpSpPr/>
          <p:nvPr userDrawn="1"/>
        </p:nvGrpSpPr>
        <p:grpSpPr>
          <a:xfrm rot="16200000">
            <a:off x="6061665" y="-6061660"/>
            <a:ext cx="68678" cy="12192005"/>
            <a:chOff x="4713353" y="-1"/>
            <a:chExt cx="73891" cy="685800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6385B72-671E-490C-9B0B-F187E56BCE37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789BD64-4334-49FD-AEAD-D42AD228EA52}"/>
                </a:ext>
              </a:extLst>
            </p:cNvPr>
            <p:cNvSpPr/>
            <p:nvPr userDrawn="1"/>
          </p:nvSpPr>
          <p:spPr>
            <a:xfrm>
              <a:off x="4713357" y="1089421"/>
              <a:ext cx="73886" cy="2035968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19B1130-F37B-49F5-B7C0-7211109F07F8}"/>
                </a:ext>
              </a:extLst>
            </p:cNvPr>
            <p:cNvSpPr/>
            <p:nvPr userDrawn="1"/>
          </p:nvSpPr>
          <p:spPr>
            <a:xfrm>
              <a:off x="4713357" y="3125390"/>
              <a:ext cx="73887" cy="2035076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C0D5505-5B36-4308-815C-40DCAAEEEA6F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BC31860-5FCD-4452-AAA3-8DE883FF6697}"/>
                </a:ext>
              </a:extLst>
            </p:cNvPr>
            <p:cNvSpPr/>
            <p:nvPr userDrawn="1"/>
          </p:nvSpPr>
          <p:spPr>
            <a:xfrm>
              <a:off x="4713357" y="411658"/>
              <a:ext cx="73887" cy="677761"/>
            </a:xfrm>
            <a:prstGeom prst="rect">
              <a:avLst/>
            </a:prstGeom>
            <a:solidFill>
              <a:srgbClr val="90EB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7528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  <p:sldLayoutId id="2147483719" r:id="rId19"/>
    <p:sldLayoutId id="2147483720" r:id="rId20"/>
    <p:sldLayoutId id="2147483721" r:id="rId21"/>
    <p:sldLayoutId id="2147483722" r:id="rId22"/>
    <p:sldLayoutId id="2147483723" r:id="rId23"/>
    <p:sldLayoutId id="2147483724" r:id="rId24"/>
    <p:sldLayoutId id="2147483725" r:id="rId25"/>
    <p:sldLayoutId id="2147483726" r:id="rId26"/>
    <p:sldLayoutId id="2147483727" r:id="rId27"/>
    <p:sldLayoutId id="2147483728" r:id="rId28"/>
    <p:sldLayoutId id="2147483729" r:id="rId29"/>
    <p:sldLayoutId id="2147483730" r:id="rId30"/>
    <p:sldLayoutId id="2147483731" r:id="rId31"/>
    <p:sldLayoutId id="2147483732" r:id="rId32"/>
    <p:sldLayoutId id="2147483733" r:id="rId33"/>
    <p:sldLayoutId id="2147483734" r:id="rId34"/>
    <p:sldLayoutId id="2147483735" r:id="rId35"/>
    <p:sldLayoutId id="2147483736" r:id="rId36"/>
    <p:sldLayoutId id="2147483737" r:id="rId37"/>
    <p:sldLayoutId id="2147483738" r:id="rId38"/>
    <p:sldLayoutId id="2147483739" r:id="rId39"/>
    <p:sldLayoutId id="2147483740" r:id="rId40"/>
    <p:sldLayoutId id="2147483741" r:id="rId41"/>
    <p:sldLayoutId id="2147483742" r:id="rId42"/>
    <p:sldLayoutId id="2147483743" r:id="rId43"/>
    <p:sldLayoutId id="2147483744" r:id="rId44"/>
    <p:sldLayoutId id="2147483745" r:id="rId45"/>
    <p:sldLayoutId id="2147483746" r:id="rId46"/>
    <p:sldLayoutId id="2147483747" r:id="rId47"/>
    <p:sldLayoutId id="2147483748" r:id="rId48"/>
    <p:sldLayoutId id="2147483749" r:id="rId49"/>
    <p:sldLayoutId id="2147483750" r:id="rId50"/>
    <p:sldLayoutId id="2147483751" r:id="rId51"/>
    <p:sldLayoutId id="2147483752" r:id="rId52"/>
    <p:sldLayoutId id="2147483753" r:id="rId53"/>
    <p:sldLayoutId id="2147483754" r:id="rId54"/>
    <p:sldLayoutId id="2147483755" r:id="rId55"/>
    <p:sldLayoutId id="2147483756" r:id="rId56"/>
    <p:sldLayoutId id="2147483757" r:id="rId57"/>
    <p:sldLayoutId id="2147483758" r:id="rId58"/>
    <p:sldLayoutId id="2147483759" r:id="rId59"/>
    <p:sldLayoutId id="2147483760" r:id="rId60"/>
    <p:sldLayoutId id="2147483761" r:id="rId61"/>
    <p:sldLayoutId id="2147483762" r:id="rId62"/>
    <p:sldLayoutId id="2147483763" r:id="rId63"/>
    <p:sldLayoutId id="2147483764" r:id="rId64"/>
    <p:sldLayoutId id="2147483765" r:id="rId65"/>
    <p:sldLayoutId id="2147483766" r:id="rId66"/>
    <p:sldLayoutId id="2147483767" r:id="rId67"/>
    <p:sldLayoutId id="2147483768" r:id="rId68"/>
    <p:sldLayoutId id="2147483769" r:id="rId69"/>
    <p:sldLayoutId id="2147483770" r:id="rId70"/>
    <p:sldLayoutId id="2147483771" r:id="rId71"/>
    <p:sldLayoutId id="2147483772" r:id="rId72"/>
    <p:sldLayoutId id="2147483773" r:id="rId73"/>
    <p:sldLayoutId id="2147483774" r:id="rId74"/>
    <p:sldLayoutId id="2147483775" r:id="rId75"/>
    <p:sldLayoutId id="2147483776" r:id="rId76"/>
    <p:sldLayoutId id="2147483777" r:id="rId77"/>
    <p:sldLayoutId id="2147483778" r:id="rId78"/>
    <p:sldLayoutId id="2147483779" r:id="rId79"/>
    <p:sldLayoutId id="2147483780" r:id="rId80"/>
    <p:sldLayoutId id="2147483781" r:id="rId81"/>
    <p:sldLayoutId id="2147483782" r:id="rId82"/>
    <p:sldLayoutId id="2147483783" r:id="rId83"/>
    <p:sldLayoutId id="2147483784" r:id="rId84"/>
    <p:sldLayoutId id="2147483785" r:id="rId85"/>
    <p:sldLayoutId id="2147483786" r:id="rId86"/>
    <p:sldLayoutId id="2147483787" r:id="rId87"/>
    <p:sldLayoutId id="2147483788" r:id="rId88"/>
    <p:sldLayoutId id="2147483789" r:id="rId89"/>
    <p:sldLayoutId id="2147483790" r:id="rId90"/>
    <p:sldLayoutId id="2147483791" r:id="rId91"/>
    <p:sldLayoutId id="2147483792" r:id="rId92"/>
    <p:sldLayoutId id="2147483793" r:id="rId93"/>
    <p:sldLayoutId id="2147483794" r:id="rId94"/>
    <p:sldLayoutId id="2147483795" r:id="rId95"/>
    <p:sldLayoutId id="2147483796" r:id="rId96"/>
    <p:sldLayoutId id="2147483797" r:id="rId97"/>
    <p:sldLayoutId id="2147483798" r:id="rId98"/>
    <p:sldLayoutId id="2147483799" r:id="rId99"/>
    <p:sldLayoutId id="2147483800" r:id="rId100"/>
    <p:sldLayoutId id="2147483801" r:id="rId101"/>
    <p:sldLayoutId id="2147484031" r:id="rId102"/>
    <p:sldLayoutId id="2147484070" r:id="rId103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b="0" i="0" u="none" kern="1200" dirty="0">
          <a:solidFill>
            <a:schemeClr val="bg1"/>
          </a:solidFill>
          <a:latin typeface="+mj-lt"/>
          <a:ea typeface="+mj-ea"/>
          <a:cs typeface="+mj-cs"/>
          <a:sym typeface="Trebuchet MS" panose="020B0603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600"/>
        </a:spcBef>
        <a:spcAft>
          <a:spcPts val="300"/>
        </a:spcAft>
        <a:buFont typeface="Arial" panose="020B0604020202020204" pitchFamily="34" charset="0"/>
        <a:buChar char="​"/>
        <a:defRPr lang="en-US" sz="1200" kern="120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1pPr>
      <a:lvl2pPr marL="284400" indent="-1728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•"/>
        <a:defRPr lang="en-US" sz="1200" kern="120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2pPr>
      <a:lvl3pPr marL="511200" indent="-165600" algn="l" defTabSz="914400" rtl="0" eaLnBrk="1" latinLnBrk="0" hangingPunct="1">
        <a:lnSpc>
          <a:spcPct val="90000"/>
        </a:lnSpc>
        <a:spcBef>
          <a:spcPts val="0"/>
        </a:spcBef>
        <a:spcAft>
          <a:spcPts val="300"/>
        </a:spcAft>
        <a:buClr>
          <a:schemeClr val="tx2"/>
        </a:buClr>
        <a:buFont typeface="Trebuchet MS" panose="020B0603020202020204" pitchFamily="34" charset="0"/>
        <a:buChar char="–"/>
        <a:defRPr lang="en-US" sz="1200" kern="120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3pPr>
      <a:lvl4pPr marL="0" indent="0" algn="l" defTabSz="914400" rtl="0" eaLnBrk="1" latinLnBrk="0" hangingPunct="1">
        <a:lnSpc>
          <a:spcPct val="110000"/>
        </a:lnSpc>
        <a:spcBef>
          <a:spcPts val="300"/>
        </a:spcBef>
        <a:spcAft>
          <a:spcPts val="300"/>
        </a:spcAft>
        <a:buClr>
          <a:schemeClr val="tx2"/>
        </a:buClr>
        <a:buFont typeface="Arial" panose="020B0604020202020204" pitchFamily="34" charset="0"/>
        <a:buChar char="​"/>
        <a:defRPr lang="en-US" sz="1600" kern="120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Tx/>
        <a:buFont typeface="Arial" panose="020B0604020202020204" pitchFamily="34" charset="0"/>
        <a:buChar char="​"/>
        <a:defRPr lang="en-US" sz="1600" b="1" kern="1200" smtClean="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5pPr>
      <a:lvl6pPr marL="269875" indent="-15240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lang="en-US" sz="1600" kern="1200" smtClean="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6pPr>
      <a:lvl7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900"/>
        </a:spcAft>
        <a:buFont typeface="Arial" panose="020B0604020202020204" pitchFamily="34" charset="0"/>
        <a:buChar char="​"/>
        <a:defRPr lang="en-US" sz="4400" kern="1200" baseline="0" smtClean="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7pPr>
      <a:lvl8pPr marL="0" indent="0" algn="l" defTabSz="914400" rtl="0" eaLnBrk="1" latinLnBrk="0" hangingPunct="1">
        <a:lnSpc>
          <a:spcPct val="90000"/>
        </a:lnSpc>
        <a:spcBef>
          <a:spcPts val="900"/>
        </a:spcBef>
        <a:spcAft>
          <a:spcPts val="0"/>
        </a:spcAft>
        <a:buFont typeface="Arial" panose="020B0604020202020204" pitchFamily="34" charset="0"/>
        <a:buChar char="​"/>
        <a:defRPr lang="en-US" sz="5400" kern="1200" baseline="0" smtClean="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Char char="​"/>
        <a:defRPr lang="en-US" sz="2400" kern="1200" baseline="0" dirty="0">
          <a:solidFill>
            <a:schemeClr val="bg1"/>
          </a:solidFill>
          <a:latin typeface="+mn-lt"/>
          <a:ea typeface="+mn-ea"/>
          <a:cs typeface="+mn-cs"/>
          <a:sym typeface="Trebuchet MS" panose="020B0603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6">
          <p15:clr>
            <a:srgbClr val="F26B43"/>
          </p15:clr>
        </p15:guide>
        <p15:guide id="2" pos="438">
          <p15:clr>
            <a:srgbClr val="F26B43"/>
          </p15:clr>
        </p15:guide>
        <p15:guide id="3" pos="7242">
          <p15:clr>
            <a:srgbClr val="F26B43"/>
          </p15:clr>
        </p15:guide>
        <p15:guide id="4" orient="horz" pos="38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D50EF8DC-3449-4AB9-96F4-D019419B97E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3130719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73" imgH="473" progId="TCLayout.ActiveDocument.1">
                  <p:embed/>
                </p:oleObj>
              </mc:Choice>
              <mc:Fallback>
                <p:oleObj name="think-cell Slide" r:id="rId7" imgW="473" imgH="473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D50EF8DC-3449-4AB9-96F4-D019419B97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9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9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9"/>
                </a:buBlip>
              </a:pPr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/>
              <a:t>HPE CONFIDENTIAL | AUTHORIZED</a:t>
            </a:r>
            <a:endParaRPr lang="en-US" dirty="0"/>
          </a:p>
        </p:txBody>
      </p:sp>
      <p:sp>
        <p:nvSpPr>
          <p:cNvPr id="6" name="Element">
            <a:extLst>
              <a:ext uri="{FF2B5EF4-FFF2-40B4-BE49-F238E27FC236}">
                <a16:creationId xmlns:a16="http://schemas.microsoft.com/office/drawing/2014/main" id="{CBA94921-FA24-CD4F-9C09-B742B2DD07D1}"/>
              </a:ext>
            </a:extLst>
          </p:cNvPr>
          <p:cNvSpPr>
            <a:spLocks noChangeAspect="1"/>
          </p:cNvSpPr>
          <p:nvPr userDrawn="1"/>
        </p:nvSpPr>
        <p:spPr>
          <a:xfrm>
            <a:off x="381000" y="6246577"/>
            <a:ext cx="951511" cy="272927"/>
          </a:xfrm>
          <a:custGeom>
            <a:avLst/>
            <a:gdLst>
              <a:gd name="connsiteX0" fmla="*/ 0 w 951511"/>
              <a:gd name="connsiteY0" fmla="*/ 0 h 272927"/>
              <a:gd name="connsiteX1" fmla="*/ 0 w 951511"/>
              <a:gd name="connsiteY1" fmla="*/ 272927 h 272927"/>
              <a:gd name="connsiteX2" fmla="*/ 0 w 951511"/>
              <a:gd name="connsiteY2" fmla="*/ 272927 h 272927"/>
              <a:gd name="connsiteX3" fmla="*/ 951511 w 951511"/>
              <a:gd name="connsiteY3" fmla="*/ 272927 h 272927"/>
              <a:gd name="connsiteX4" fmla="*/ 951511 w 951511"/>
              <a:gd name="connsiteY4" fmla="*/ 0 h 272927"/>
              <a:gd name="connsiteX5" fmla="*/ 0 w 951511"/>
              <a:gd name="connsiteY5" fmla="*/ 0 h 272927"/>
              <a:gd name="connsiteX6" fmla="*/ 891783 w 951511"/>
              <a:gd name="connsiteY6" fmla="*/ 214028 h 272927"/>
              <a:gd name="connsiteX7" fmla="*/ 59729 w 951511"/>
              <a:gd name="connsiteY7" fmla="*/ 214028 h 272927"/>
              <a:gd name="connsiteX8" fmla="*/ 59729 w 951511"/>
              <a:gd name="connsiteY8" fmla="*/ 59729 h 272927"/>
              <a:gd name="connsiteX9" fmla="*/ 892612 w 951511"/>
              <a:gd name="connsiteY9" fmla="*/ 59729 h 272927"/>
              <a:gd name="connsiteX10" fmla="*/ 892612 w 951511"/>
              <a:gd name="connsiteY10" fmla="*/ 214028 h 2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1511" h="272927">
                <a:moveTo>
                  <a:pt x="0" y="0"/>
                </a:moveTo>
                <a:lnTo>
                  <a:pt x="0" y="272927"/>
                </a:lnTo>
                <a:lnTo>
                  <a:pt x="0" y="272927"/>
                </a:lnTo>
                <a:lnTo>
                  <a:pt x="951511" y="272927"/>
                </a:lnTo>
                <a:lnTo>
                  <a:pt x="951511" y="0"/>
                </a:lnTo>
                <a:lnTo>
                  <a:pt x="0" y="0"/>
                </a:lnTo>
                <a:close/>
                <a:moveTo>
                  <a:pt x="891783" y="214028"/>
                </a:moveTo>
                <a:lnTo>
                  <a:pt x="59729" y="214028"/>
                </a:lnTo>
                <a:lnTo>
                  <a:pt x="59729" y="59729"/>
                </a:lnTo>
                <a:lnTo>
                  <a:pt x="892612" y="59729"/>
                </a:lnTo>
                <a:lnTo>
                  <a:pt x="892612" y="214028"/>
                </a:lnTo>
                <a:close/>
              </a:path>
            </a:pathLst>
          </a:custGeom>
          <a:solidFill>
            <a:srgbClr val="01A982"/>
          </a:solidFill>
          <a:ln w="8283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328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tx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A2461CC-32FD-4729-8ECF-9B2A44D0C74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9390492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A2461CC-32FD-4729-8ECF-9B2A44D0C7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6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>
              <a:solidFill>
                <a:srgbClr val="787871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>
                <a:solidFill>
                  <a:srgbClr val="787871"/>
                </a:solidFill>
              </a:rPr>
              <a:t>HPE INTERNAL USE ONLY</a:t>
            </a:r>
          </a:p>
        </p:txBody>
      </p:sp>
    </p:spTree>
    <p:extLst>
      <p:ext uri="{BB962C8B-B14F-4D97-AF65-F5344CB8AC3E}">
        <p14:creationId xmlns:p14="http://schemas.microsoft.com/office/powerpoint/2010/main" val="322419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tx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39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9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9"/>
                </a:buBlip>
              </a:pPr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/>
              <a:t>Confidential | Authorized HPE Partner Use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864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  <p:sldLayoutId id="2147483845" r:id="rId14"/>
    <p:sldLayoutId id="2147483846" r:id="rId15"/>
    <p:sldLayoutId id="2147483847" r:id="rId16"/>
    <p:sldLayoutId id="2147483848" r:id="rId17"/>
    <p:sldLayoutId id="2147483849" r:id="rId18"/>
    <p:sldLayoutId id="2147483850" r:id="rId19"/>
    <p:sldLayoutId id="2147483851" r:id="rId20"/>
    <p:sldLayoutId id="2147483852" r:id="rId21"/>
    <p:sldLayoutId id="2147483853" r:id="rId22"/>
    <p:sldLayoutId id="2147483854" r:id="rId23"/>
    <p:sldLayoutId id="2147483855" r:id="rId24"/>
    <p:sldLayoutId id="2147483856" r:id="rId25"/>
    <p:sldLayoutId id="2147483857" r:id="rId26"/>
    <p:sldLayoutId id="2147483858" r:id="rId27"/>
    <p:sldLayoutId id="2147483859" r:id="rId28"/>
    <p:sldLayoutId id="2147483860" r:id="rId29"/>
    <p:sldLayoutId id="2147483861" r:id="rId30"/>
    <p:sldLayoutId id="2147483862" r:id="rId31"/>
    <p:sldLayoutId id="2147483863" r:id="rId32"/>
    <p:sldLayoutId id="2147483864" r:id="rId33"/>
    <p:sldLayoutId id="2147483865" r:id="rId34"/>
    <p:sldLayoutId id="2147483866" r:id="rId35"/>
    <p:sldLayoutId id="2147483867" r:id="rId36"/>
    <p:sldLayoutId id="2147483868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bg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507600" y="2113200"/>
            <a:ext cx="11176800" cy="396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914400" marR="0" lvl="1" indent="-30403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188"/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1BA78"/>
              </a:buClr>
              <a:buSzPts val="1800"/>
              <a:buFont typeface="Noto Sans Symbols"/>
              <a:buChar char="−"/>
              <a:defRPr sz="1800" b="0" i="0" u="none" strike="noStrike" cap="none">
                <a:solidFill>
                  <a:schemeClr val="dk1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/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23">
            <a:alphaModFix/>
          </a:blip>
          <a:srcRect l="42930" t="29611" r="9927" b="29505"/>
          <a:stretch/>
        </p:blipFill>
        <p:spPr>
          <a:xfrm>
            <a:off x="11146238" y="6210112"/>
            <a:ext cx="538162" cy="1555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 txBox="1">
            <a:spLocks noGrp="1"/>
          </p:cNvSpPr>
          <p:nvPr>
            <p:ph type="title"/>
          </p:nvPr>
        </p:nvSpPr>
        <p:spPr>
          <a:xfrm>
            <a:off x="507600" y="1304742"/>
            <a:ext cx="11176800" cy="80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251975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Work Sans Medium"/>
              <a:buNone/>
              <a:defRPr sz="4000" b="0" i="0" u="none" strike="noStrike" cap="none">
                <a:solidFill>
                  <a:schemeClr val="dk2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1454400" y="6256800"/>
            <a:ext cx="4114800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endParaRPr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507600" y="6256800"/>
            <a:ext cx="195566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1pPr>
            <a:lvl2pPr marL="0" marR="0" lvl="1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2pPr>
            <a:lvl3pPr marL="0" marR="0" lvl="2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3pPr>
            <a:lvl4pPr marL="0" marR="0" lvl="3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4pPr>
            <a:lvl5pPr marL="0" marR="0" lvl="4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5pPr>
            <a:lvl6pPr marL="0" marR="0" lvl="5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6pPr>
            <a:lvl7pPr marL="0" marR="0" lvl="6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7pPr>
            <a:lvl8pPr marL="0" marR="0" lvl="7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8pPr>
            <a:lvl9pPr marL="0" marR="0" lvl="8" indent="0" algn="l" rtl="0">
              <a:spcBef>
                <a:spcPts val="0"/>
              </a:spcBef>
              <a:buNone/>
              <a:defRPr sz="800" b="0" i="0" u="none" strike="noStrike" cap="none">
                <a:solidFill>
                  <a:schemeClr val="dk2"/>
                </a:solidFill>
                <a:latin typeface="Work Sans Light"/>
                <a:ea typeface="Work Sans Light"/>
                <a:cs typeface="Work Sans Light"/>
                <a:sym typeface="Work Sans Light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  <p:cxnSp>
        <p:nvCxnSpPr>
          <p:cNvPr id="15" name="Google Shape;15;p1"/>
          <p:cNvCxnSpPr/>
          <p:nvPr/>
        </p:nvCxnSpPr>
        <p:spPr>
          <a:xfrm>
            <a:off x="820800" y="6314400"/>
            <a:ext cx="4428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0682269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  <p:sldLayoutId id="2147483886" r:id="rId17"/>
    <p:sldLayoutId id="2147483887" r:id="rId18"/>
    <p:sldLayoutId id="2147483888" r:id="rId19"/>
    <p:sldLayoutId id="2147483889" r:id="rId20"/>
    <p:sldLayoutId id="2147484071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39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>
              <a:buFontTx/>
              <a:buBlip>
                <a:blip r:embed="rId39"/>
              </a:buBlip>
            </a:pPr>
            <a:fld id="{104FC826-72BB-4AF1-BA01-A94F7396A7DC}" type="slidenum">
              <a:rPr lang="en-US" smtClean="0"/>
              <a:pPr defTabSz="1088421">
                <a:buFontTx/>
                <a:buBlip>
                  <a:blip r:embed="rId39"/>
                </a:buBlip>
              </a:pPr>
              <a:t>‹#›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 dirty="0"/>
              <a:t>CONFIDENTIAL | AUTHORIZED</a:t>
            </a:r>
          </a:p>
        </p:txBody>
      </p:sp>
    </p:spTree>
    <p:extLst>
      <p:ext uri="{BB962C8B-B14F-4D97-AF65-F5344CB8AC3E}">
        <p14:creationId xmlns:p14="http://schemas.microsoft.com/office/powerpoint/2010/main" val="361846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  <p:sldLayoutId id="2147483905" r:id="rId15"/>
    <p:sldLayoutId id="2147483906" r:id="rId16"/>
    <p:sldLayoutId id="2147483907" r:id="rId17"/>
    <p:sldLayoutId id="2147483908" r:id="rId18"/>
    <p:sldLayoutId id="2147483909" r:id="rId19"/>
    <p:sldLayoutId id="2147483910" r:id="rId20"/>
    <p:sldLayoutId id="2147483911" r:id="rId21"/>
    <p:sldLayoutId id="2147483912" r:id="rId22"/>
    <p:sldLayoutId id="2147483913" r:id="rId23"/>
    <p:sldLayoutId id="2147483914" r:id="rId24"/>
    <p:sldLayoutId id="2147483915" r:id="rId25"/>
    <p:sldLayoutId id="2147483916" r:id="rId26"/>
    <p:sldLayoutId id="2147483917" r:id="rId27"/>
    <p:sldLayoutId id="2147483918" r:id="rId28"/>
    <p:sldLayoutId id="2147483919" r:id="rId29"/>
    <p:sldLayoutId id="2147483920" r:id="rId30"/>
    <p:sldLayoutId id="2147483921" r:id="rId31"/>
    <p:sldLayoutId id="2147483922" r:id="rId32"/>
    <p:sldLayoutId id="2147483923" r:id="rId33"/>
    <p:sldLayoutId id="2147483924" r:id="rId34"/>
    <p:sldLayoutId id="2147483925" r:id="rId35"/>
    <p:sldLayoutId id="2147483926" r:id="rId36"/>
    <p:sldLayoutId id="2147483927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bg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bg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 userDrawn="1"/>
        </p:nvSpPr>
        <p:spPr>
          <a:xfrm>
            <a:off x="10845080" y="6578047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latin typeface="Poppins" panose="00000500000000000000" pitchFamily="2" charset="0"/>
                <a:cs typeface="Poppins" panose="00000500000000000000" pitchFamily="2" charset="0"/>
              </a:rPr>
              <a:t>Copyright © SUSE 2022 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731837" y="2528888"/>
            <a:ext cx="10728325" cy="1831271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26" name="Picture 2" descr="Dell Technologies - AES Europe">
            <a:extLst>
              <a:ext uri="{FF2B5EF4-FFF2-40B4-BE49-F238E27FC236}">
                <a16:creationId xmlns:a16="http://schemas.microsoft.com/office/drawing/2014/main" id="{54B32F73-C99F-4112-8CF4-CE00199B71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745" y="6356290"/>
            <a:ext cx="784507" cy="44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2A2045D-9280-45A1-8DB6-221D4427A9FF}"/>
              </a:ext>
            </a:extLst>
          </p:cNvPr>
          <p:cNvPicPr>
            <a:picLocks noChangeAspect="1"/>
          </p:cNvPicPr>
          <p:nvPr userDrawn="1"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>
          <a:xfrm>
            <a:off x="731837" y="6313121"/>
            <a:ext cx="918409" cy="52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829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0" r:id="rId12"/>
    <p:sldLayoutId id="2147483941" r:id="rId13"/>
    <p:sldLayoutId id="2147483942" r:id="rId14"/>
    <p:sldLayoutId id="2147483943" r:id="rId15"/>
    <p:sldLayoutId id="2147483944" r:id="rId16"/>
    <p:sldLayoutId id="2147483945" r:id="rId17"/>
    <p:sldLayoutId id="2147483946" r:id="rId18"/>
    <p:sldLayoutId id="2147483947" r:id="rId19"/>
    <p:sldLayoutId id="2147483948" r:id="rId20"/>
    <p:sldLayoutId id="2147483949" r:id="rId21"/>
    <p:sldLayoutId id="2147483950" r:id="rId22"/>
    <p:sldLayoutId id="2147483951" r:id="rId23"/>
    <p:sldLayoutId id="2147483953" r:id="rId24"/>
    <p:sldLayoutId id="2147483954" r:id="rId25"/>
    <p:sldLayoutId id="2147483955" r:id="rId26"/>
    <p:sldLayoutId id="2147483956" r:id="rId27"/>
    <p:sldLayoutId id="2147483957" r:id="rId28"/>
    <p:sldLayoutId id="2147483958" r:id="rId29"/>
    <p:sldLayoutId id="2147483959" r:id="rId30"/>
    <p:sldLayoutId id="2147483960" r:id="rId31"/>
    <p:sldLayoutId id="2147483961" r:id="rId32"/>
    <p:sldLayoutId id="2147483962" r:id="rId33"/>
    <p:sldLayoutId id="2147483963" r:id="rId34"/>
    <p:sldLayoutId id="2147483964" r:id="rId35"/>
    <p:sldLayoutId id="2147483965" r:id="rId36"/>
    <p:sldLayoutId id="2147483966" r:id="rId37"/>
    <p:sldLayoutId id="2147483967" r:id="rId38"/>
    <p:sldLayoutId id="2147483968" r:id="rId39"/>
    <p:sldLayoutId id="2147483969" r:id="rId40"/>
    <p:sldLayoutId id="2147483970" r:id="rId41"/>
    <p:sldLayoutId id="2147483971" r:id="rId42"/>
    <p:sldLayoutId id="2147483972" r:id="rId43"/>
    <p:sldLayoutId id="2147484012" r:id="rId4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accent1"/>
        </a:buClr>
        <a:buFont typeface="Poppins Black" panose="00000A00000000000000" pitchFamily="2" charset="0"/>
        <a:buChar char="—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SemiBold" panose="000007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pos="7219">
          <p15:clr>
            <a:srgbClr val="F26B43"/>
          </p15:clr>
        </p15:guide>
        <p15:guide id="5" pos="1141">
          <p15:clr>
            <a:srgbClr val="F26B43"/>
          </p15:clr>
        </p15:guide>
        <p15:guide id="6" pos="1220">
          <p15:clr>
            <a:srgbClr val="F26B43"/>
          </p15:clr>
        </p15:guide>
        <p15:guide id="7" pos="3419">
          <p15:clr>
            <a:srgbClr val="F26B43"/>
          </p15:clr>
        </p15:guide>
        <p15:guide id="8" pos="3500">
          <p15:clr>
            <a:srgbClr val="F26B43"/>
          </p15:clr>
        </p15:guide>
        <p15:guide id="9" pos="4179">
          <p15:clr>
            <a:srgbClr val="F26B43"/>
          </p15:clr>
        </p15:guide>
        <p15:guide id="10" pos="4260">
          <p15:clr>
            <a:srgbClr val="F26B43"/>
          </p15:clr>
        </p15:guide>
        <p15:guide id="11" pos="2741">
          <p15:clr>
            <a:srgbClr val="F26B43"/>
          </p15:clr>
        </p15:guide>
        <p15:guide id="12" pos="2660">
          <p15:clr>
            <a:srgbClr val="F26B43"/>
          </p15:clr>
        </p15:guide>
        <p15:guide id="13" pos="1980">
          <p15:clr>
            <a:srgbClr val="F26B43"/>
          </p15:clr>
        </p15:guide>
        <p15:guide id="14" pos="1900">
          <p15:clr>
            <a:srgbClr val="F26B43"/>
          </p15:clr>
        </p15:guide>
        <p15:guide id="15" pos="5020">
          <p15:clr>
            <a:srgbClr val="F26B43"/>
          </p15:clr>
        </p15:guide>
        <p15:guide id="16" pos="4939">
          <p15:clr>
            <a:srgbClr val="F26B43"/>
          </p15:clr>
        </p15:guide>
        <p15:guide id="17" pos="5700">
          <p15:clr>
            <a:srgbClr val="F26B43"/>
          </p15:clr>
        </p15:guide>
        <p15:guide id="18" pos="5777">
          <p15:clr>
            <a:srgbClr val="F26B43"/>
          </p15:clr>
        </p15:guide>
        <p15:guide id="19" pos="6457">
          <p15:clr>
            <a:srgbClr val="F26B43"/>
          </p15:clr>
        </p15:guide>
        <p15:guide id="20" pos="6537">
          <p15:clr>
            <a:srgbClr val="F26B43"/>
          </p15:clr>
        </p15:guide>
        <p15:guide id="21" orient="horz" pos="799">
          <p15:clr>
            <a:srgbClr val="F26B43"/>
          </p15:clr>
        </p15:guide>
        <p15:guide id="22" orient="horz" pos="1593">
          <p15:clr>
            <a:srgbClr val="F26B43"/>
          </p15:clr>
        </p15:guide>
        <p15:guide id="23" orient="horz" pos="1139">
          <p15:clr>
            <a:srgbClr val="F26B43"/>
          </p15:clr>
        </p15:guide>
        <p15:guide id="24" orient="horz" pos="2500">
          <p15:clr>
            <a:srgbClr val="F26B43"/>
          </p15:clr>
        </p15:guide>
        <p15:guide id="25" orient="horz" pos="2954">
          <p15:clr>
            <a:srgbClr val="F26B43"/>
          </p15:clr>
        </p15:guide>
        <p15:guide id="26" orient="horz" pos="3385">
          <p15:clr>
            <a:srgbClr val="F26B43"/>
          </p15:clr>
        </p15:guide>
        <p15:guide id="27" orient="horz" pos="2047">
          <p15:clr>
            <a:srgbClr val="F26B43"/>
          </p15:clr>
        </p15:guide>
        <p15:guide id="28" orient="horz" pos="1820">
          <p15:clr>
            <a:srgbClr val="F26B43"/>
          </p15:clr>
        </p15:guide>
        <p15:guide id="29" orient="horz" pos="2273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5743" y="391852"/>
            <a:ext cx="11430000" cy="401362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 anchor="ctr" anchorCtr="0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9" y="998682"/>
            <a:ext cx="11429834" cy="4571999"/>
          </a:xfrm>
          <a:prstGeom prst="rect">
            <a:avLst/>
          </a:prstGeom>
          <a:ln w="57150">
            <a:noFill/>
            <a:miter lim="800000"/>
          </a:ln>
        </p:spPr>
        <p:txBody>
          <a:bodyPr vert="horz" lIns="91440" tIns="91440" rIns="9144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2856" y="6301811"/>
            <a:ext cx="6843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205699" indent="-205699" algn="l">
              <a:lnSpc>
                <a:spcPct val="90000"/>
              </a:lnSpc>
              <a:buSzPct val="120000"/>
              <a:buFontTx/>
              <a:buBlip>
                <a:blip r:embed="rId39"/>
              </a:buBlip>
              <a:defRPr sz="2000" kern="1200" cap="all" normalizeH="0" baseline="1000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pPr defTabSz="1088421"/>
            <a:fld id="{104FC826-72BB-4AF1-BA01-A94F7396A7DC}" type="slidenum">
              <a:rPr lang="en-US" smtClean="0">
                <a:solidFill>
                  <a:srgbClr val="787871"/>
                </a:solidFill>
              </a:rPr>
              <a:pPr defTabSz="1088421"/>
              <a:t>‹#›</a:t>
            </a:fld>
            <a:endParaRPr lang="en-US" dirty="0">
              <a:solidFill>
                <a:srgbClr val="787871"/>
              </a:solidFill>
            </a:endParaRP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8056" y="6336077"/>
            <a:ext cx="4114800" cy="22071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lnSpc>
                <a:spcPct val="90000"/>
              </a:lnSpc>
              <a:defRPr sz="1200" cap="all" baseline="0">
                <a:solidFill>
                  <a:schemeClr val="bg2"/>
                </a:solidFill>
                <a:latin typeface="MetricHPE" panose="020B0503030202060203" pitchFamily="34" charset="0"/>
              </a:defRPr>
            </a:lvl1pPr>
          </a:lstStyle>
          <a:p>
            <a:r>
              <a:rPr lang="en-US" dirty="0">
                <a:solidFill>
                  <a:srgbClr val="787871"/>
                </a:solidFill>
              </a:rPr>
              <a:t>CONFIDENTIAL | AUTHORIZED HPE PARTNER AND HPE CUSTOMER USE ONLY</a:t>
            </a:r>
          </a:p>
        </p:txBody>
      </p:sp>
    </p:spTree>
    <p:extLst>
      <p:ext uri="{BB962C8B-B14F-4D97-AF65-F5344CB8AC3E}">
        <p14:creationId xmlns:p14="http://schemas.microsoft.com/office/powerpoint/2010/main" val="3499033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  <p:sldLayoutId id="2147483986" r:id="rId12"/>
    <p:sldLayoutId id="2147483987" r:id="rId13"/>
    <p:sldLayoutId id="2147483988" r:id="rId14"/>
    <p:sldLayoutId id="2147483989" r:id="rId15"/>
    <p:sldLayoutId id="2147483990" r:id="rId16"/>
    <p:sldLayoutId id="2147483991" r:id="rId17"/>
    <p:sldLayoutId id="2147483992" r:id="rId18"/>
    <p:sldLayoutId id="2147483993" r:id="rId19"/>
    <p:sldLayoutId id="2147483994" r:id="rId20"/>
    <p:sldLayoutId id="2147483995" r:id="rId21"/>
    <p:sldLayoutId id="2147483996" r:id="rId22"/>
    <p:sldLayoutId id="2147483997" r:id="rId23"/>
    <p:sldLayoutId id="2147483998" r:id="rId24"/>
    <p:sldLayoutId id="2147483999" r:id="rId25"/>
    <p:sldLayoutId id="2147484000" r:id="rId26"/>
    <p:sldLayoutId id="2147484001" r:id="rId27"/>
    <p:sldLayoutId id="2147484002" r:id="rId28"/>
    <p:sldLayoutId id="2147484003" r:id="rId29"/>
    <p:sldLayoutId id="2147484004" r:id="rId30"/>
    <p:sldLayoutId id="2147484005" r:id="rId31"/>
    <p:sldLayoutId id="2147484006" r:id="rId32"/>
    <p:sldLayoutId id="2147484007" r:id="rId33"/>
    <p:sldLayoutId id="2147484008" r:id="rId34"/>
    <p:sldLayoutId id="2147484009" r:id="rId35"/>
    <p:sldLayoutId id="2147484010" r:id="rId36"/>
    <p:sldLayoutId id="2147484011" r:id="rId3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 cap="all" baseline="0">
          <a:solidFill>
            <a:schemeClr val="tx1"/>
          </a:solidFill>
          <a:latin typeface="MetricHPE Black" panose="020B0A0303020206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•"/>
        <a:defRPr sz="22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400"/>
        </a:spcBef>
        <a:buClrTx/>
        <a:buSzPct val="90000"/>
        <a:buFont typeface="" panose="020B0303030202060203" pitchFamily="34" charset="0"/>
        <a:buChar char="•"/>
        <a:defRPr sz="20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8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400"/>
        </a:spcBef>
        <a:buClrTx/>
        <a:buFont typeface="" panose="020B0303030202060203" pitchFamily="34" charset="0"/>
        <a:buChar char="–"/>
        <a:defRPr sz="1600" kern="1200">
          <a:solidFill>
            <a:schemeClr val="tx1"/>
          </a:solidFill>
          <a:latin typeface="MetricHPE" panose="020B0503030202060203" pitchFamily="34" charset="0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Tx/>
        <a:buFont typeface="" panose="020B0303030202060203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40">
          <p15:clr>
            <a:srgbClr val="F26B43"/>
          </p15:clr>
        </p15:guide>
        <p15:guide id="4" pos="744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840">
          <p15:clr>
            <a:srgbClr val="F26B43"/>
          </p15:clr>
        </p15:guide>
        <p15:guide id="7" orient="horz" pos="1440">
          <p15:clr>
            <a:srgbClr val="F26B43"/>
          </p15:clr>
        </p15:guide>
        <p15:guide id="8" orient="horz" pos="2880">
          <p15:clr>
            <a:srgbClr val="F26B43"/>
          </p15:clr>
        </p15:guide>
        <p15:guide id="9" pos="2568">
          <p15:clr>
            <a:srgbClr val="F26B43"/>
          </p15:clr>
        </p15:guide>
        <p15:guide id="10" pos="5112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F55A0A-446C-4992-BDE4-DB54FE825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3986" y="5238828"/>
            <a:ext cx="400989" cy="1550488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CB2A406-C62D-48CD-B7F2-8C49C08E232C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556792" y="34350"/>
            <a:ext cx="6635700" cy="6789300"/>
          </a:xfrm>
        </p:spPr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653A0D-62D4-4A71-8D1C-B9B60EE59B50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731838" y="3645847"/>
            <a:ext cx="3765600" cy="443198"/>
          </a:xfrm>
        </p:spPr>
        <p:txBody>
          <a:bodyPr/>
          <a:lstStyle/>
          <a:p>
            <a:r>
              <a:rPr lang="en-GB" dirty="0"/>
              <a:t> 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5AiJlc1SjikgjnNs387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5AiJlc1SjikgjnNs387n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0gDn1l7TlyrFhv1Bb7CD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0gDn1l7TlyrFhv1Bb7CD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AGENDAWIZARD" val="element"/>
  <p:tag name="EE4P_AGENDAWIZARD_CONTENT" val="/DATE"/>
  <p:tag name="EE4P_AGENDAWIZARD_PROPERTIES" val="197.597/369.3848/123.634/115.604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USE Infinity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USE-PPT-Template-2022.pptx" id="{6324DF12-05A2-B146-8816-A41DE468A011}" vid="{5E9D4F3F-4071-B247-B89A-EEB803903356}"/>
    </a:ext>
  </a:extLst>
</a:theme>
</file>

<file path=ppt/theme/theme10.xml><?xml version="1.0" encoding="utf-8"?>
<a:theme xmlns:a="http://schemas.openxmlformats.org/drawingml/2006/main" name="SUSE_16x9_Template_2016 v7_ks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b="1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E_16x9_Template_2016 v7_ks.potx" id="{CA153D18-3680-43C0-BAFA-A9DC7C8C6460}" vid="{79B5E05C-A7EF-4374-9621-74048ED1ECCF}"/>
    </a:ext>
  </a:extLst>
</a:theme>
</file>

<file path=ppt/theme/theme11.xml><?xml version="1.0" encoding="utf-8"?>
<a:theme xmlns:a="http://schemas.openxmlformats.org/drawingml/2006/main" name="4_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 Semibold"/>
        <a:ea typeface=""/>
        <a:cs typeface=""/>
      </a:majorFont>
      <a:minorFont>
        <a:latin typeface="MetricHP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1905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182880" tIns="182880" rIns="182880" bIns="182880" rtlCol="0">
        <a:spAutoFit/>
      </a:bodyPr>
      <a:lstStyle>
        <a:defPPr algn="l">
          <a:lnSpc>
            <a:spcPct val="90000"/>
          </a:lnSpc>
          <a:spcBef>
            <a:spcPts val="400"/>
          </a:spcBef>
          <a:defRPr dirty="0" err="1" smtClean="0"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HPE Standard 16x9 White Template.pptx" id="{413FE5A0-5971-492C-AADA-5C9E9F554605}" vid="{9B816485-25F1-4B6F-8965-48C8821912A4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SUSE Grid 16:9 - 15735">
  <a:themeElements>
    <a:clrScheme name="Grid based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071B18"/>
      </a:accent1>
      <a:accent2>
        <a:srgbClr val="30BA78"/>
      </a:accent2>
      <a:accent3>
        <a:srgbClr val="FE7C3F"/>
      </a:accent3>
      <a:accent4>
        <a:srgbClr val="90EBCD"/>
      </a:accent4>
      <a:accent5>
        <a:srgbClr val="A5A5A5"/>
      </a:accent5>
      <a:accent6>
        <a:srgbClr val="2453FF"/>
      </a:accent6>
      <a:hlink>
        <a:srgbClr val="192072"/>
      </a:hlink>
      <a:folHlink>
        <a:srgbClr val="192072"/>
      </a:folHlink>
    </a:clrScheme>
    <a:fontScheme name="SUSE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9525" cap="rnd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err="1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flat" cmpd="sng" algn="ctr">
          <a:solidFill>
            <a:srgbClr val="9A9A9A"/>
          </a:solidFill>
          <a:prstDash val="solid"/>
          <a:round/>
          <a:headEnd type="none" w="med" len="med"/>
          <a:tailEnd type="none" w="med" len="med"/>
        </a:ln>
      </a:spPr>
      <a:bodyPr/>
      <a:lstStyle/>
    </a:lnDef>
    <a:txDef>
      <a:spPr>
        <a:noFill/>
        <a:ln w="9525" cap="rnd">
          <a:noFill/>
          <a:prstDash val="solid"/>
          <a:round/>
        </a:ln>
        <a:extLst>
          <a:ext uri="{909E8E84-426E-40DD-AFC4-6F175D3DCCD1}">
            <a14:hiddenFill xmlns:a14="http://schemas.microsoft.com/office/drawing/2010/main">
              <a:solidFill>
                <a:srgbClr val="29BA74"/>
              </a:solidFill>
            </a14:hiddenFill>
          </a:ext>
        </a:extLst>
      </a:spPr>
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  <a:custClrLst>
    <a:custClr name="Custom Color">
      <a:srgbClr val="37373A"/>
    </a:custClr>
    <a:custClr name="Custom Color">
      <a:srgbClr val="2E3558"/>
    </a:custClr>
    <a:custClr name="Custom Color">
      <a:srgbClr val="30C1D7"/>
    </a:custClr>
    <a:custClr name="Custom Color">
      <a:srgbClr val="670F31"/>
    </a:custClr>
    <a:custClr name="Custom Color">
      <a:srgbClr val="E71C57"/>
    </a:custClr>
  </a:custClrLst>
  <a:extLst>
    <a:ext uri="{05A4C25C-085E-4340-85A3-A5531E510DB2}">
      <thm15:themeFamily xmlns:thm15="http://schemas.microsoft.com/office/thememl/2012/main" name="Blank_16x9.potx" id="{F1417891-ADEE-4A5A-84BF-A61365689D8D}" vid="{7D249777-7FCF-437A-B862-D77B0EF45DB4}"/>
    </a:ext>
  </a:extLst>
</a:theme>
</file>

<file path=ppt/theme/theme3.xml><?xml version="1.0" encoding="utf-8"?>
<a:theme xmlns:a="http://schemas.openxmlformats.org/drawingml/2006/main" name="7_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Presentation1" id="{D26A6ED2-211B-4788-ACB3-0991149591F6}" vid="{4C186C33-3061-446C-956C-69C9CA6E4A38}"/>
    </a:ext>
  </a:extLst>
</a:theme>
</file>

<file path=ppt/theme/theme4.xml><?xml version="1.0" encoding="utf-8"?>
<a:theme xmlns:a="http://schemas.openxmlformats.org/drawingml/2006/main" name="1_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Presentation1" id="{E01CEC0A-754E-4C29-9093-6C5C4E8C7284}" vid="{C4F1D16E-1AE6-4310-A166-1D00B7EABDC5}"/>
    </a:ext>
  </a:extLst>
</a:theme>
</file>

<file path=ppt/theme/theme5.xml><?xml version="1.0" encoding="utf-8"?>
<a:theme xmlns:a="http://schemas.openxmlformats.org/drawingml/2006/main" name="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HPE Standard 16x9 Black Template.pptx" id="{A0A691D9-4ECB-44B2-BFC3-6B2BBFA28A44}" vid="{7834E111-E563-4D63-BB3F-AA5527782FB9}"/>
    </a:ext>
  </a:extLst>
</a:theme>
</file>

<file path=ppt/theme/theme6.xml><?xml version="1.0" encoding="utf-8"?>
<a:theme xmlns:a="http://schemas.openxmlformats.org/drawingml/2006/main" name="Office">
  <a:themeElements>
    <a:clrScheme name="Suse">
      <a:dk1>
        <a:srgbClr val="000000"/>
      </a:dk1>
      <a:lt1>
        <a:srgbClr val="FFFFFF"/>
      </a:lt1>
      <a:dk2>
        <a:srgbClr val="0C322C"/>
      </a:dk2>
      <a:lt2>
        <a:srgbClr val="F2F2F2"/>
      </a:lt2>
      <a:accent1>
        <a:srgbClr val="30BA78"/>
      </a:accent1>
      <a:accent2>
        <a:srgbClr val="7AD4AA"/>
      </a:accent2>
      <a:accent3>
        <a:srgbClr val="FF6A52"/>
      </a:accent3>
      <a:accent4>
        <a:srgbClr val="FF8E77"/>
      </a:accent4>
      <a:accent5>
        <a:srgbClr val="E8E8E8"/>
      </a:accent5>
      <a:accent6>
        <a:srgbClr val="DCDCDC"/>
      </a:accent6>
      <a:hlink>
        <a:srgbClr val="30BA78"/>
      </a:hlink>
      <a:folHlink>
        <a:srgbClr val="0C322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>
            <a:solidFill>
              <a:schemeClr val="bg1"/>
            </a:solidFill>
          </a:defRPr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Presentation1" id="{47D522F7-1749-4ADC-8F49-3278142C3D39}" vid="{824A8022-150D-4C45-98A5-5941DE677E57}"/>
    </a:ext>
  </a:extLst>
</a:theme>
</file>

<file path=ppt/theme/theme8.xml><?xml version="1.0" encoding="utf-8"?>
<a:theme xmlns:a="http://schemas.openxmlformats.org/drawingml/2006/main" name="1_SUSE Infinity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HPE_Standard_Metric_16x9_080117">
  <a:themeElements>
    <a:clrScheme name="HPE Spring 2019">
      <a:dk1>
        <a:sysClr val="windowText" lastClr="000000"/>
      </a:dk1>
      <a:lt1>
        <a:sysClr val="window" lastClr="FFFFFF"/>
      </a:lt1>
      <a:dk2>
        <a:srgbClr val="C6C6C2"/>
      </a:dk2>
      <a:lt2>
        <a:srgbClr val="787871"/>
      </a:lt2>
      <a:accent1>
        <a:srgbClr val="0D5265"/>
      </a:accent1>
      <a:accent2>
        <a:srgbClr val="7FF9E2"/>
      </a:accent2>
      <a:accent3>
        <a:srgbClr val="7630EA"/>
      </a:accent3>
      <a:accent4>
        <a:srgbClr val="C140FF"/>
      </a:accent4>
      <a:accent5>
        <a:srgbClr val="FF8300"/>
      </a:accent5>
      <a:accent6>
        <a:srgbClr val="FEC901"/>
      </a:accent6>
      <a:hlink>
        <a:srgbClr val="01A982"/>
      </a:hlink>
      <a:folHlink>
        <a:srgbClr val="01A982"/>
      </a:folHlink>
    </a:clrScheme>
    <a:fontScheme name="HPE Standard">
      <a:majorFont>
        <a:latin typeface="MetricHPE"/>
        <a:ea typeface=""/>
        <a:cs typeface=""/>
      </a:majorFont>
      <a:minorFont>
        <a:latin typeface="MetricH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ltGray">
        <a:noFill/>
        <a:ln w="57150">
          <a:solidFill>
            <a:schemeClr val="accent1"/>
          </a:solidFill>
        </a:ln>
      </a:spPr>
      <a:bodyPr tIns="91440" bIns="91440"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57150">
          <a:noFill/>
          <a:miter lim="800000"/>
        </a:ln>
      </a:spPr>
      <a:bodyPr wrap="square" lIns="91440" tIns="91440" rIns="91440" bIns="91440" rtlCol="0">
        <a:spAutoFit/>
      </a:bodyPr>
      <a:lstStyle>
        <a:defPPr marL="285750" indent="-285750" algn="l">
          <a:lnSpc>
            <a:spcPct val="90000"/>
          </a:lnSpc>
          <a:spcBef>
            <a:spcPts val="400"/>
          </a:spcBef>
          <a:buFont typeface="MetricHPE" panose="020B0503030202060203" pitchFamily="34" charset="0"/>
          <a:buChar char="•"/>
          <a:defRPr dirty="0" err="1" smtClean="0"/>
        </a:defPPr>
      </a:lstStyle>
    </a:txDef>
  </a:objectDefaults>
  <a:extraClrSchemeLst/>
  <a:custClrLst>
    <a:custClr name="HPE Green">
      <a:srgbClr val="01A982"/>
    </a:custClr>
    <a:custClr name="Medium Blue">
      <a:srgbClr val="32DAC8"/>
    </a:custClr>
    <a:custClr name="Light Gray">
      <a:srgbClr val="C6C9CA"/>
    </a:custClr>
    <a:custClr name="Dark Gray">
      <a:srgbClr val="808285"/>
    </a:custClr>
  </a:custClrLst>
  <a:extLst>
    <a:ext uri="{05A4C25C-085E-4340-85A3-A5531E510DB2}">
      <thm15:themeFamily xmlns:thm15="http://schemas.microsoft.com/office/thememl/2012/main" name="Presentation1" id="{E01CEC0A-754E-4C29-9093-6C5C4E8C7284}" vid="{C4F1D16E-1AE6-4310-A166-1D00B7EABDC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EBAD2D827DE544BACEFB2E97703F0C6" ma:contentTypeVersion="17" ma:contentTypeDescription="Create a new document." ma:contentTypeScope="" ma:versionID="a3bb92ea5d9359bcb6ae535a00d424d0">
  <xsd:schema xmlns:xsd="http://www.w3.org/2001/XMLSchema" xmlns:xs="http://www.w3.org/2001/XMLSchema" xmlns:p="http://schemas.microsoft.com/office/2006/metadata/properties" xmlns:ns2="1d447751-fd22-463b-aa98-1cddad9f638e" xmlns:ns3="17e5c037-d4a4-4a15-bfdf-14da95ed1cc5" targetNamespace="http://schemas.microsoft.com/office/2006/metadata/properties" ma:root="true" ma:fieldsID="99a61a4e73cdcdcec5f008a1e7e37369" ns2:_="" ns3:_="">
    <xsd:import namespace="1d447751-fd22-463b-aa98-1cddad9f638e"/>
    <xsd:import namespace="17e5c037-d4a4-4a15-bfdf-14da95ed1cc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essionsOverviewSpreadsheetLineNumber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447751-fd22-463b-aa98-1cddad9f6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SessionsOverviewSpreadsheetLineNumber" ma:index="15" nillable="true" ma:displayName="Sessions Overview Spreadsheet Line Number" ma:decimals="2" ma:default="62" ma:format="Dropdown" ma:internalName="SessionsOverviewSpreadsheetLineNumber" ma:percentage="FALSE">
      <xsd:simpleType>
        <xsd:restriction base="dms:Number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eb29473-4794-4d51-9b35-0cb5c42d8d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e5c037-d4a4-4a15-bfdf-14da95ed1cc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b109264-d1d8-4982-8ca7-8aa2ac4fb961}" ma:internalName="TaxCatchAll" ma:showField="CatchAllData" ma:web="17e5c037-d4a4-4a15-bfdf-14da95ed1cc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essionsOverviewSpreadsheetLineNumber xmlns="1d447751-fd22-463b-aa98-1cddad9f638e">62</SessionsOverviewSpreadsheetLineNumber>
    <lcf76f155ced4ddcb4097134ff3c332f xmlns="1d447751-fd22-463b-aa98-1cddad9f638e">
      <Terms xmlns="http://schemas.microsoft.com/office/infopath/2007/PartnerControls"/>
    </lcf76f155ced4ddcb4097134ff3c332f>
    <TaxCatchAll xmlns="17e5c037-d4a4-4a15-bfdf-14da95ed1cc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A1B61A-D8C7-453D-BEC8-449638AA37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447751-fd22-463b-aa98-1cddad9f638e"/>
    <ds:schemaRef ds:uri="17e5c037-d4a4-4a15-bfdf-14da95ed1c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D3C6682-A717-4DEF-A002-EA59B5040EB5}">
  <ds:schemaRefs>
    <ds:schemaRef ds:uri="http://schemas.microsoft.com/office/2006/documentManagement/types"/>
    <ds:schemaRef ds:uri="17e5c037-d4a4-4a15-bfdf-14da95ed1cc5"/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1d447751-fd22-463b-aa98-1cddad9f638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3D228E4-0704-48AB-A5B4-085B844E48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SUSE-PPT-Template-2022 (1)</Template>
  <TotalTime>2564</TotalTime>
  <Words>3654</Words>
  <Application>Microsoft Office PowerPoint</Application>
  <PresentationFormat>Widescreen</PresentationFormat>
  <Paragraphs>650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SUSE Infinity</vt:lpstr>
      <vt:lpstr>3_SUSE Grid 16:9 - 15735</vt:lpstr>
      <vt:lpstr>7_HPE_Standard_Metric_16x9_080117</vt:lpstr>
      <vt:lpstr>1_HPE_Standard_Metric_16x9_080117</vt:lpstr>
      <vt:lpstr>HPE_Standard_Metric_16x9_080117</vt:lpstr>
      <vt:lpstr>Office</vt:lpstr>
      <vt:lpstr>2_HPE_Standard_Metric_16x9_080117</vt:lpstr>
      <vt:lpstr>1_SUSE Infinity</vt:lpstr>
      <vt:lpstr>3_HPE_Standard_Metric_16x9_080117</vt:lpstr>
      <vt:lpstr>SUSE_16x9_Template_2016 v7_ks</vt:lpstr>
      <vt:lpstr>4_HPE_Standard_Metric_16x9_080117</vt:lpstr>
      <vt:lpstr>PowerPoint Presentation</vt:lpstr>
    </vt:vector>
  </TitlesOfParts>
  <Company>Deloitte Touche Tohmatsu Services,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Arnetta Holt</dc:creator>
  <cp:lastModifiedBy>Cyndi Riley</cp:lastModifiedBy>
  <cp:revision>10</cp:revision>
  <cp:lastPrinted>2022-11-04T15:15:35Z</cp:lastPrinted>
  <dcterms:created xsi:type="dcterms:W3CDTF">2022-02-08T14:57:59Z</dcterms:created>
  <dcterms:modified xsi:type="dcterms:W3CDTF">2023-07-20T11:02:52Z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0x010100CEBAD2D827DE544BACEFB2E97703F0C6</vt:lpwstr>
  </property>
</Properties>
</file>