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2" autoAdjust="0"/>
    <p:restoredTop sz="94660"/>
  </p:normalViewPr>
  <p:slideViewPr>
    <p:cSldViewPr snapToGrid="0">
      <p:cViewPr varScale="1">
        <p:scale>
          <a:sx n="95" d="100"/>
          <a:sy n="95" d="100"/>
        </p:scale>
        <p:origin x="10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B0707-947F-F053-80A3-C985414E90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1269EF-BF70-99E6-E844-502A0DB705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299D9E-6F9A-82E8-DAAD-6E5CC53CE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1280-98BE-4C17-B8C9-0FF81CA21F93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ABA567-377F-2382-0F9F-843B53C07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0D670-C204-F60D-8D59-5459B5129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04C8-2CB4-4CEC-B9D1-D8C36AEFC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921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F1062-E571-41D6-CBC0-DF5D9F7FB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EB7821-473B-40CE-DBF0-6CC504D2CB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4FAEF-9D66-CC2C-A684-8C99BF514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1280-98BE-4C17-B8C9-0FF81CA21F93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FEC20C-E876-9815-835C-8CF3B2454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2BFE7-AF1E-EFD7-4C4D-55983856D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04C8-2CB4-4CEC-B9D1-D8C36AEFC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655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D0FA96-2B27-BC8E-D374-F7D1AFF35F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B482EF-CDE3-05E9-26CF-510A2DB69B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416A34-58A5-DD15-136B-8DAFD8917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1280-98BE-4C17-B8C9-0FF81CA21F93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A0EAD2-AD94-C486-207D-337B2B27A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B3DF62-0872-8BDC-1D28-A9B0E9CC7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04C8-2CB4-4CEC-B9D1-D8C36AEFC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603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EE4B3-3907-CDC6-6E2E-6A47B20D5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44FC4-A420-14CD-43C1-6EE436030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34789D-D5F2-8976-467A-6922FD63A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1280-98BE-4C17-B8C9-0FF81CA21F93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7BB11-FA6F-428A-6751-C00608B7A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24A-C1DC-A87B-C227-47A4C0F69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04C8-2CB4-4CEC-B9D1-D8C36AEFC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719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8AAFF-A7AE-67B3-5459-99C3BA1E2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D9849C-AEF7-A5B9-E460-A5F8A4AF7E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9B89D6-AF08-A7F0-7FC7-BAC25073A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1280-98BE-4C17-B8C9-0FF81CA21F93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2A34F5-D981-C1A9-26E9-5E48F6543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32CC0-D578-CF10-F76F-FF48166FA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04C8-2CB4-4CEC-B9D1-D8C36AEFC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470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8B246-D932-9579-D31A-AA3D292AE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7BFE90-79E5-E841-FF61-6D997804BE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44921D-B22F-3DAA-CE90-068F422D65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10D6BD-9C89-086C-DE3E-456A921F4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1280-98BE-4C17-B8C9-0FF81CA21F93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982500-4725-BA02-E874-88937E95C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97CDDD-A968-00CE-D066-2094BEEB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04C8-2CB4-4CEC-B9D1-D8C36AEFC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802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D070B-C99F-4EA2-1145-8582F6D52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62EEAE-C01B-28D5-F9D7-E86319CC8A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F35B42-8331-0046-BB3B-6A38EF3D8B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BDF3FD-339B-6DB2-AB9C-25AD732ABA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96A8CD-18B5-D854-4CD4-55A9FD490F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8D11AD-7342-498D-82A5-DC83BC673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1280-98BE-4C17-B8C9-0FF81CA21F93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DF8729-0531-6B2C-89A6-84CA842C4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ED1A5C-9D14-169E-A1BD-879F561F2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04C8-2CB4-4CEC-B9D1-D8C36AEFC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61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3F58C4-4D7A-74CD-0D10-29D0712CC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B76EEA-D030-F4C0-5F00-B86D9DC95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1280-98BE-4C17-B8C9-0FF81CA21F93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E3565D-6B68-8682-A165-F2D798E32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137D41-5430-E46A-9515-697D772D7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04C8-2CB4-4CEC-B9D1-D8C36AEFC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296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3D9981-75EE-8314-7A23-3CFEC2A13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1280-98BE-4C17-B8C9-0FF81CA21F93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2701A5-CA92-D525-57EC-F04AE28B4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20B881-C5E7-10EA-AC7C-08B7657C3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04C8-2CB4-4CEC-B9D1-D8C36AEFC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81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66CA-5431-F42F-7FCE-4104B84A6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7BF9D-7C6E-3B72-5846-4E76A2D1B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552870-ED79-F2BD-7573-7E0FF44B5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8D3DE8-36ED-FBDF-6DC0-5D8EEAE40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1280-98BE-4C17-B8C9-0FF81CA21F93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E7CD5C-5355-4AA4-1B53-32CFFFC87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52D084-B338-7F58-C04F-5FA3357D3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04C8-2CB4-4CEC-B9D1-D8C36AEFC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456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E54F98-D491-1A84-C65F-9AEE16C21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C7F9F6-7064-0AE5-38C5-4F38831A50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2BA30-C843-240F-363E-EEE1DF2561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555D69-F162-BD6F-EF0F-C011A8596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51280-98BE-4C17-B8C9-0FF81CA21F93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D5A2F4-9195-836F-D30F-70142DEF7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66FD24-1795-FF4E-BE06-5ACCE51C0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F04C8-2CB4-4CEC-B9D1-D8C36AEFC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532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C69E65-04B3-5829-FE37-B8E3A1CF44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E5EB5E-7C13-B040-366C-3AA38F6038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76B91-4B56-354E-FC71-D04546A230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51280-98BE-4C17-B8C9-0FF81CA21F93}" type="datetimeFigureOut">
              <a:rPr lang="en-US" smtClean="0"/>
              <a:t>3/27/2024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65E6C6-B19A-DF87-61EA-BD21EFC04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4E3378-D8E6-978C-76D6-1ABB1E8BC2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F04C8-2CB4-4CEC-B9D1-D8C36AEFC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693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DAA5B37-0FD7-5721-32AC-AEF0DE3300C4}"/>
              </a:ext>
            </a:extLst>
          </p:cNvPr>
          <p:cNvSpPr txBox="1"/>
          <p:nvPr/>
        </p:nvSpPr>
        <p:spPr>
          <a:xfrm>
            <a:off x="5968721" y="9144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he-IL" dirty="0"/>
              <a:t>אאא בבב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CC6637-40C6-0FFD-464C-6E36313521F0}"/>
              </a:ext>
            </a:extLst>
          </p:cNvPr>
          <p:cNvSpPr txBox="1"/>
          <p:nvPr/>
        </p:nvSpPr>
        <p:spPr>
          <a:xfrm>
            <a:off x="5968721" y="1738365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he-IL" cap="small" dirty="0"/>
              <a:t>אאא בבב</a:t>
            </a:r>
            <a:endParaRPr lang="en-US" cap="small" dirty="0"/>
          </a:p>
        </p:txBody>
      </p:sp>
    </p:spTree>
    <p:extLst>
      <p:ext uri="{BB962C8B-B14F-4D97-AF65-F5344CB8AC3E}">
        <p14:creationId xmlns:p14="http://schemas.microsoft.com/office/powerpoint/2010/main" val="1075426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2024-03-28T06:13:56Z</dcterms:created>
  <dcterms:modified xsi:type="dcterms:W3CDTF">2024-03-28T06:14:01Z</dcterms:modified>
</cp:coreProperties>
</file>