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50399950" cy="12599988"/>
  <p:notesSz cx="7104063" cy="102346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9BA8802-9AF4-A4DF-BC84-29EFE251A65E}" v="116" dt="2023-08-24T22:58:42.53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r>
              <a:rPr lang="en-US" sz="1800" b="0" strike="noStrike" spc="-1">
                <a:solidFill>
                  <a:schemeClr val="dk1"/>
                </a:solidFill>
                <a:latin typeface="Calibri"/>
              </a:rPr>
              <a:t>Click to move the slide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marL="216000" indent="0">
              <a:buNone/>
            </a:pPr>
            <a:r>
              <a:rPr lang="en-US" sz="2000" b="0" strike="noStrike" spc="-1">
                <a:solidFill>
                  <a:srgbClr val="FFFFFF"/>
                </a:solidFill>
                <a:latin typeface="Arial"/>
              </a:rPr>
              <a:t>Click to edit the notes format</a:t>
            </a:r>
          </a:p>
        </p:txBody>
      </p:sp>
      <p:sp>
        <p:nvSpPr>
          <p:cNvPr id="40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indent="0">
              <a:buNone/>
            </a:pPr>
            <a:r>
              <a:rPr lang="en-US" sz="1400" b="0" strike="noStrike" spc="-1">
                <a:solidFill>
                  <a:srgbClr val="FFFFFF"/>
                </a:solidFill>
                <a:latin typeface="Times New Roman"/>
              </a:rPr>
              <a:t>&lt;header&gt;</a:t>
            </a:r>
          </a:p>
        </p:txBody>
      </p:sp>
      <p:sp>
        <p:nvSpPr>
          <p:cNvPr id="41" name="PlaceHolder 4"/>
          <p:cNvSpPr>
            <a:spLocks noGrp="1"/>
          </p:cNvSpPr>
          <p:nvPr>
            <p:ph type="dt" idx="1"/>
          </p:nvPr>
        </p:nvSpPr>
        <p:spPr>
          <a:xfrm>
            <a:off x="427896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FFFFFF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r>
              <a:rPr lang="en-US" sz="1400" b="0" strike="noStrike" spc="-1">
                <a:solidFill>
                  <a:srgbClr val="FFFFFF"/>
                </a:solidFill>
                <a:latin typeface="Times New Roman"/>
              </a:rPr>
              <a:t>&lt;date/time&gt;</a:t>
            </a:r>
          </a:p>
        </p:txBody>
      </p:sp>
      <p:sp>
        <p:nvSpPr>
          <p:cNvPr id="42" name="PlaceHolder 5"/>
          <p:cNvSpPr>
            <a:spLocks noGrp="1"/>
          </p:cNvSpPr>
          <p:nvPr>
            <p:ph type="ftr" idx="2"/>
          </p:nvPr>
        </p:nvSpPr>
        <p:spPr>
          <a:xfrm>
            <a:off x="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>
              <a:buNone/>
              <a:defRPr lang="en-US" sz="1400" b="0" strike="noStrike" spc="-1">
                <a:solidFill>
                  <a:srgbClr val="FFFFFF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lang="en-US" sz="1400" b="0" strike="noStrike" spc="-1">
                <a:solidFill>
                  <a:srgbClr val="FFFFFF"/>
                </a:solidFill>
                <a:latin typeface="Times New Roman"/>
              </a:rPr>
              <a:t>&lt;footer&gt;</a:t>
            </a:r>
          </a:p>
        </p:txBody>
      </p:sp>
      <p:sp>
        <p:nvSpPr>
          <p:cNvPr id="43" name="PlaceHolder 6"/>
          <p:cNvSpPr>
            <a:spLocks noGrp="1"/>
          </p:cNvSpPr>
          <p:nvPr>
            <p:ph type="sldNum" idx="3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FFFFFF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D5767EED-093A-48F3-814D-DFA421ECEE67}" type="slidenum">
              <a:rPr lang="en-US" sz="1400" b="0" strike="noStrike" spc="-1">
                <a:solidFill>
                  <a:srgbClr val="FFFFFF"/>
                </a:solidFill>
                <a:latin typeface="Times New Roman"/>
              </a:rPr>
              <a:t>‹#›</a:t>
            </a:fld>
            <a:endParaRPr lang="en-US" sz="1400" b="0" strike="noStrike" spc="-1">
              <a:solidFill>
                <a:srgbClr val="FFFFFF"/>
              </a:solid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-3355975" y="1279525"/>
            <a:ext cx="13817600" cy="3454400"/>
          </a:xfrm>
          <a:prstGeom prst="rect">
            <a:avLst/>
          </a:prstGeom>
          <a:ln w="0">
            <a:noFill/>
          </a:ln>
        </p:spPr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711360" y="4925880"/>
            <a:ext cx="5682960" cy="402876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FFFFFF"/>
              </a:solidFill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sldNum" idx="4"/>
          </p:nvPr>
        </p:nvSpPr>
        <p:spPr>
          <a:xfrm>
            <a:off x="4024440" y="9721800"/>
            <a:ext cx="3077640" cy="51228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b">
            <a:noAutofit/>
          </a:bodyPr>
          <a:lstStyle>
            <a:lvl1pPr indent="0" algn="r">
              <a:lnSpc>
                <a:spcPct val="100000"/>
              </a:lnSpc>
              <a:buNone/>
              <a:defRPr lang="en-US" sz="1200" b="0" strike="noStrike" spc="-1">
                <a:solidFill>
                  <a:srgbClr val="FFFFFF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E7F586F1-5B2A-4522-A5FD-1223C16E6438}" type="slidenum">
              <a:rPr lang="en-US" sz="1200" b="0" strike="noStrike" spc="-1">
                <a:solidFill>
                  <a:srgbClr val="FFFFFF"/>
                </a:solidFill>
                <a:latin typeface="Times New Roman"/>
              </a:rPr>
              <a:t>1</a:t>
            </a:fld>
            <a:endParaRPr lang="en-US" sz="1200" b="0" strike="noStrike" spc="-1">
              <a:solidFill>
                <a:srgbClr val="FFFFFF"/>
              </a:solidFill>
              <a:latin typeface="Times New Roman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2520000" y="2948400"/>
            <a:ext cx="4535964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2520000" y="6765480"/>
            <a:ext cx="4535964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2520000" y="294840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25762320" y="294840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/>
          </p:nvPr>
        </p:nvSpPr>
        <p:spPr>
          <a:xfrm>
            <a:off x="2520000" y="676548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/>
          </p:nvPr>
        </p:nvSpPr>
        <p:spPr>
          <a:xfrm>
            <a:off x="25762320" y="676548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/>
          </p:nvPr>
        </p:nvSpPr>
        <p:spPr>
          <a:xfrm>
            <a:off x="2520000" y="2948400"/>
            <a:ext cx="1460556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/>
          </p:nvPr>
        </p:nvSpPr>
        <p:spPr>
          <a:xfrm>
            <a:off x="17856360" y="2948400"/>
            <a:ext cx="1460556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/>
          </p:nvPr>
        </p:nvSpPr>
        <p:spPr>
          <a:xfrm>
            <a:off x="33192360" y="2948400"/>
            <a:ext cx="1460556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/>
          </p:nvPr>
        </p:nvSpPr>
        <p:spPr>
          <a:xfrm>
            <a:off x="2520000" y="6765480"/>
            <a:ext cx="1460556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/>
          </p:nvPr>
        </p:nvSpPr>
        <p:spPr>
          <a:xfrm>
            <a:off x="17856360" y="6765480"/>
            <a:ext cx="1460556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/>
          </p:nvPr>
        </p:nvSpPr>
        <p:spPr>
          <a:xfrm>
            <a:off x="33192360" y="6765480"/>
            <a:ext cx="1460556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2520000" y="2948400"/>
            <a:ext cx="45359640" cy="7307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FFFFFF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2520000" y="2948400"/>
            <a:ext cx="45359640" cy="7307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/>
          </p:nvPr>
        </p:nvSpPr>
        <p:spPr>
          <a:xfrm>
            <a:off x="2520000" y="2948400"/>
            <a:ext cx="22135320" cy="7307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/>
          </p:nvPr>
        </p:nvSpPr>
        <p:spPr>
          <a:xfrm>
            <a:off x="25762320" y="2948400"/>
            <a:ext cx="22135320" cy="7307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1531080" y="88920"/>
            <a:ext cx="38952360" cy="11547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FFFFFF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/>
          </p:nvPr>
        </p:nvSpPr>
        <p:spPr>
          <a:xfrm>
            <a:off x="2520000" y="294840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/>
          </p:nvPr>
        </p:nvSpPr>
        <p:spPr>
          <a:xfrm>
            <a:off x="25762320" y="2948400"/>
            <a:ext cx="22135320" cy="7307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/>
          </p:nvPr>
        </p:nvSpPr>
        <p:spPr>
          <a:xfrm>
            <a:off x="2520000" y="676548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/>
          </p:nvPr>
        </p:nvSpPr>
        <p:spPr>
          <a:xfrm>
            <a:off x="2520000" y="2948400"/>
            <a:ext cx="22135320" cy="7307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/>
          </p:nvPr>
        </p:nvSpPr>
        <p:spPr>
          <a:xfrm>
            <a:off x="25762320" y="294840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/>
          </p:nvPr>
        </p:nvSpPr>
        <p:spPr>
          <a:xfrm>
            <a:off x="25762320" y="676548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en-US" sz="1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/>
          </p:nvPr>
        </p:nvSpPr>
        <p:spPr>
          <a:xfrm>
            <a:off x="2520000" y="294840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/>
          </p:nvPr>
        </p:nvSpPr>
        <p:spPr>
          <a:xfrm>
            <a:off x="25762320" y="2948400"/>
            <a:ext cx="2213532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/>
          </p:nvPr>
        </p:nvSpPr>
        <p:spPr>
          <a:xfrm>
            <a:off x="2520000" y="6765480"/>
            <a:ext cx="45359640" cy="34855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en-US" sz="5140" b="0" strike="noStrike" spc="-1">
              <a:solidFill>
                <a:schemeClr val="lt2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4000">
              <a:srgbClr val="42A397"/>
            </a:gs>
            <a:gs pos="33000">
              <a:srgbClr val="22787D"/>
            </a:gs>
            <a:gs pos="86000">
              <a:srgbClr val="0A3B35"/>
            </a:gs>
          </a:gsLst>
          <a:lin ang="150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1531080" y="88920"/>
            <a:ext cx="38952360" cy="2490840"/>
          </a:xfrm>
          <a:prstGeom prst="rect">
            <a:avLst/>
          </a:prstGeom>
          <a:noFill/>
          <a:ln w="0">
            <a:noFill/>
          </a:ln>
        </p:spPr>
        <p:txBody>
          <a:bodyPr lIns="91440" tIns="45720" rIns="91440" bIns="45720" anchor="ctr">
            <a:normAutofit/>
          </a:bodyPr>
          <a:lstStyle/>
          <a:p>
            <a:pPr indent="0" defTabSz="1680120">
              <a:lnSpc>
                <a:spcPct val="100000"/>
              </a:lnSpc>
              <a:buNone/>
            </a:pPr>
            <a:r>
              <a:rPr lang="en-US" sz="8800" b="0" strike="noStrike" spc="-1">
                <a:solidFill>
                  <a:schemeClr val="lt1"/>
                </a:solidFill>
                <a:latin typeface="Poppins Regular"/>
                <a:ea typeface="Noto Sans CJK SC Medium"/>
              </a:rPr>
              <a:t>Click to add title</a:t>
            </a:r>
            <a:endParaRPr lang="en-US" sz="8800" b="0" strike="noStrike" spc="-1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2520000" y="2948400"/>
            <a:ext cx="45359640" cy="73076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5140" b="0" strike="noStrike" spc="-1">
                <a:solidFill>
                  <a:schemeClr val="lt2"/>
                </a:solidFill>
                <a:latin typeface="Calibri"/>
              </a:rPr>
              <a:t>Click to edit the outline text format</a:t>
            </a:r>
          </a:p>
          <a:p>
            <a:pPr marL="864000" lvl="1" indent="-324000">
              <a:lnSpc>
                <a:spcPct val="90000"/>
              </a:lnSpc>
              <a:spcBef>
                <a:spcPts val="1134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lang="en-US" sz="3670" b="0" strike="noStrike" spc="-1">
                <a:solidFill>
                  <a:schemeClr val="lt2"/>
                </a:solidFill>
                <a:latin typeface="Calibri"/>
              </a:rPr>
              <a:t>Second Outline Level</a:t>
            </a:r>
          </a:p>
          <a:p>
            <a:pPr marL="1296000" lvl="2" indent="-288000">
              <a:lnSpc>
                <a:spcPct val="90000"/>
              </a:lnSpc>
              <a:spcBef>
                <a:spcPts val="850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3309" b="0" strike="noStrike" spc="-1">
                <a:solidFill>
                  <a:schemeClr val="lt2"/>
                </a:solidFill>
                <a:latin typeface="Calibri"/>
              </a:rPr>
              <a:t>Third Outline Level</a:t>
            </a:r>
          </a:p>
          <a:p>
            <a:pPr marL="1728000" lvl="3" indent="-216000">
              <a:lnSpc>
                <a:spcPct val="90000"/>
              </a:lnSpc>
              <a:spcBef>
                <a:spcPts val="567"/>
              </a:spcBef>
              <a:buClr>
                <a:srgbClr val="FFFFFF"/>
              </a:buClr>
              <a:buSzPct val="75000"/>
              <a:buFont typeface="Symbol" charset="2"/>
              <a:buChar char=""/>
            </a:pPr>
            <a:r>
              <a:rPr lang="en-US" sz="3309" b="0" strike="noStrike" spc="-1">
                <a:solidFill>
                  <a:schemeClr val="lt2"/>
                </a:solidFill>
                <a:latin typeface="Calibri"/>
              </a:rPr>
              <a:t>Fourth Outline Level</a:t>
            </a:r>
          </a:p>
          <a:p>
            <a:pPr marL="2160000" lvl="4" indent="-216000">
              <a:lnSpc>
                <a:spcPct val="90000"/>
              </a:lnSpc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chemeClr val="lt2"/>
                </a:solidFill>
                <a:latin typeface="Calibri"/>
              </a:rPr>
              <a:t>Fifth Outline Level</a:t>
            </a:r>
          </a:p>
          <a:p>
            <a:pPr marL="2592000" lvl="5" indent="-216000">
              <a:lnSpc>
                <a:spcPct val="90000"/>
              </a:lnSpc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chemeClr val="lt2"/>
                </a:solidFill>
                <a:latin typeface="Calibri"/>
              </a:rPr>
              <a:t>Sixth Outline Level</a:t>
            </a:r>
          </a:p>
          <a:p>
            <a:pPr marL="3024000" lvl="6" indent="-216000">
              <a:lnSpc>
                <a:spcPct val="90000"/>
              </a:lnSpc>
              <a:spcBef>
                <a:spcPts val="283"/>
              </a:spcBef>
              <a:buClr>
                <a:srgbClr val="FFFFFF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chemeClr val="lt2"/>
                </a:solidFill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aphic 86"/>
          <p:cNvGrpSpPr/>
          <p:nvPr/>
        </p:nvGrpSpPr>
        <p:grpSpPr>
          <a:xfrm>
            <a:off x="-1633320" y="2819880"/>
            <a:ext cx="1529640" cy="1203120"/>
            <a:chOff x="-1633320" y="2819880"/>
            <a:chExt cx="1529640" cy="1203120"/>
          </a:xfrm>
        </p:grpSpPr>
        <p:sp>
          <p:nvSpPr>
            <p:cNvPr id="45" name="Freeform 66"/>
            <p:cNvSpPr/>
            <p:nvPr/>
          </p:nvSpPr>
          <p:spPr>
            <a:xfrm rot="6600">
              <a:off x="-1632240" y="2821320"/>
              <a:ext cx="1527840" cy="907560"/>
            </a:xfrm>
            <a:custGeom>
              <a:avLst/>
              <a:gdLst>
                <a:gd name="textAreaLeft" fmla="*/ 0 w 1527840"/>
                <a:gd name="textAreaRight" fmla="*/ 1528200 w 1527840"/>
                <a:gd name="textAreaTop" fmla="*/ 0 h 907560"/>
                <a:gd name="textAreaBottom" fmla="*/ 907920 h 907560"/>
              </a:gdLst>
              <a:ahLst/>
              <a:cxnLst/>
              <a:rect l="textAreaLeft" t="textAreaTop" r="textAreaRight" b="textAreaBottom"/>
              <a:pathLst>
                <a:path w="2857819" h="1698131">
                  <a:moveTo>
                    <a:pt x="901298" y="1697250"/>
                  </a:moveTo>
                  <a:lnTo>
                    <a:pt x="-1993" y="1697436"/>
                  </a:lnTo>
                  <a:lnTo>
                    <a:pt x="-1993" y="1161191"/>
                  </a:lnTo>
                  <a:cubicBezTo>
                    <a:pt x="-1993" y="914399"/>
                    <a:pt x="197940" y="714280"/>
                    <a:pt x="444533" y="714280"/>
                  </a:cubicBezTo>
                  <a:lnTo>
                    <a:pt x="533837" y="714280"/>
                  </a:lnTo>
                  <a:lnTo>
                    <a:pt x="533837" y="446165"/>
                  </a:lnTo>
                  <a:cubicBezTo>
                    <a:pt x="533837" y="199418"/>
                    <a:pt x="733799" y="-696"/>
                    <a:pt x="980406" y="-696"/>
                  </a:cubicBezTo>
                  <a:lnTo>
                    <a:pt x="1962733" y="-696"/>
                  </a:lnTo>
                  <a:cubicBezTo>
                    <a:pt x="2209339" y="-696"/>
                    <a:pt x="2409315" y="199418"/>
                    <a:pt x="2409315" y="446165"/>
                  </a:cubicBezTo>
                  <a:lnTo>
                    <a:pt x="2409315" y="893062"/>
                  </a:lnTo>
                  <a:cubicBezTo>
                    <a:pt x="2655879" y="893062"/>
                    <a:pt x="2855826" y="1093166"/>
                    <a:pt x="2855826" y="1339944"/>
                  </a:cubicBezTo>
                  <a:lnTo>
                    <a:pt x="2855826" y="1697436"/>
                  </a:lnTo>
                  <a:lnTo>
                    <a:pt x="1953750" y="1697436"/>
                  </a:lnTo>
                </a:path>
              </a:pathLst>
            </a:custGeom>
            <a:noFill/>
            <a:ln w="101600">
              <a:solidFill>
                <a:srgbClr val="A5A5A5">
                  <a:lumMod val="60000"/>
                  <a:lumOff val="40000"/>
                </a:srgbClr>
              </a:solidFill>
              <a:miter/>
            </a:ln>
            <a:scene3d>
              <a:camera prst="orthographicFront"/>
              <a:lightRig rig="threePt" dir="t"/>
            </a:scene3d>
            <a:sp3d extrusionH="127000"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 anchor="ctr">
              <a:noAutofit/>
            </a:bodyPr>
            <a:lstStyle/>
            <a:p>
              <a:pPr defTabSz="914400">
                <a:lnSpc>
                  <a:spcPct val="100000"/>
                </a:lnSpc>
              </a:pPr>
              <a:endParaRPr lang="en-US" sz="1800" spc="-1">
                <a:solidFill>
                  <a:schemeClr val="dk1"/>
                </a:solidFill>
                <a:latin typeface="Calibri"/>
              </a:endParaRPr>
            </a:p>
          </p:txBody>
        </p:sp>
        <p:sp>
          <p:nvSpPr>
            <p:cNvPr id="46" name="Freeform 67"/>
            <p:cNvSpPr/>
            <p:nvPr/>
          </p:nvSpPr>
          <p:spPr>
            <a:xfrm rot="6600">
              <a:off x="-1096920" y="3564720"/>
              <a:ext cx="456120" cy="457920"/>
            </a:xfrm>
            <a:custGeom>
              <a:avLst/>
              <a:gdLst>
                <a:gd name="textAreaLeft" fmla="*/ 0 w 456120"/>
                <a:gd name="textAreaRight" fmla="*/ 456480 w 456120"/>
                <a:gd name="textAreaTop" fmla="*/ 0 h 457920"/>
                <a:gd name="textAreaBottom" fmla="*/ 458280 h 457920"/>
              </a:gdLst>
              <a:ahLst/>
              <a:cxnLst/>
              <a:rect l="textAreaLeft" t="textAreaTop" r="textAreaRight" b="textAreaBottom"/>
              <a:pathLst>
                <a:path w="854060" h="856917">
                  <a:moveTo>
                    <a:pt x="-1993" y="-696"/>
                  </a:moveTo>
                  <a:lnTo>
                    <a:pt x="852068" y="-696"/>
                  </a:lnTo>
                  <a:lnTo>
                    <a:pt x="852068" y="856221"/>
                  </a:lnTo>
                  <a:lnTo>
                    <a:pt x="-1993" y="856221"/>
                  </a:lnTo>
                  <a:close/>
                </a:path>
              </a:pathLst>
            </a:custGeom>
            <a:noFill/>
            <a:ln w="101600">
              <a:solidFill>
                <a:srgbClr val="FE7C3F">
                  <a:lumMod val="60000"/>
                  <a:lumOff val="40000"/>
                </a:srgbClr>
              </a:solidFill>
              <a:miter/>
            </a:ln>
            <a:scene3d>
              <a:camera prst="orthographicFront"/>
              <a:lightRig rig="threePt" dir="t"/>
            </a:scene3d>
            <a:sp3d extrusionH="127000"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 anchor="ctr">
              <a:noAutofit/>
            </a:bodyPr>
            <a:lstStyle/>
            <a:p>
              <a:pPr defTabSz="914400">
                <a:lnSpc>
                  <a:spcPct val="100000"/>
                </a:lnSpc>
              </a:pPr>
              <a:endParaRPr lang="en-US" sz="1800" spc="-1">
                <a:solidFill>
                  <a:schemeClr val="dk1"/>
                </a:solidFill>
                <a:latin typeface="Calibri"/>
              </a:endParaRPr>
            </a:p>
          </p:txBody>
        </p:sp>
        <p:sp>
          <p:nvSpPr>
            <p:cNvPr id="47" name="Freeform 68"/>
            <p:cNvSpPr/>
            <p:nvPr/>
          </p:nvSpPr>
          <p:spPr>
            <a:xfrm rot="6600">
              <a:off x="-1039320" y="3497760"/>
              <a:ext cx="360" cy="82080"/>
            </a:xfrm>
            <a:custGeom>
              <a:avLst/>
              <a:gdLst>
                <a:gd name="textAreaLeft" fmla="*/ 0 w 360"/>
                <a:gd name="textAreaRight" fmla="*/ 720 w 360"/>
                <a:gd name="textAreaTop" fmla="*/ 0 h 82080"/>
                <a:gd name="textAreaBottom" fmla="*/ 82440 h 82080"/>
              </a:gdLst>
              <a:ahLst/>
              <a:cxnLst/>
              <a:rect l="textAreaLeft" t="textAreaTop" r="textAreaRight" b="textAreaBottom"/>
              <a:pathLst>
                <a:path w="1428" h="154245">
                  <a:moveTo>
                    <a:pt x="-1993" y="-696"/>
                  </a:moveTo>
                  <a:lnTo>
                    <a:pt x="-1993" y="153549"/>
                  </a:lnTo>
                </a:path>
              </a:pathLst>
            </a:custGeom>
            <a:noFill/>
            <a:ln w="101600">
              <a:solidFill>
                <a:srgbClr val="FE7C3F">
                  <a:lumMod val="60000"/>
                  <a:lumOff val="40000"/>
                </a:srgbClr>
              </a:solidFill>
              <a:miter/>
            </a:ln>
            <a:scene3d>
              <a:camera prst="orthographicFront"/>
              <a:lightRig rig="threePt" dir="t"/>
            </a:scene3d>
            <a:sp3d extrusionH="127000"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37440" rIns="90000" bIns="37440" anchor="ctr">
              <a:noAutofit/>
            </a:bodyPr>
            <a:lstStyle/>
            <a:p>
              <a:pPr defTabSz="914400">
                <a:lnSpc>
                  <a:spcPct val="100000"/>
                </a:lnSpc>
              </a:pPr>
              <a:endParaRPr lang="en-US" sz="1800" spc="-1">
                <a:solidFill>
                  <a:schemeClr val="dk1"/>
                </a:solidFill>
                <a:latin typeface="Calibri"/>
              </a:endParaRPr>
            </a:p>
          </p:txBody>
        </p:sp>
        <p:sp>
          <p:nvSpPr>
            <p:cNvPr id="48" name="Freeform 69"/>
            <p:cNvSpPr/>
            <p:nvPr/>
          </p:nvSpPr>
          <p:spPr>
            <a:xfrm rot="6600">
              <a:off x="-699840" y="3492000"/>
              <a:ext cx="360" cy="54000"/>
            </a:xfrm>
            <a:custGeom>
              <a:avLst/>
              <a:gdLst>
                <a:gd name="textAreaLeft" fmla="*/ 0 w 360"/>
                <a:gd name="textAreaRight" fmla="*/ 720 w 360"/>
                <a:gd name="textAreaTop" fmla="*/ 0 h 54000"/>
                <a:gd name="textAreaBottom" fmla="*/ 54360 h 54000"/>
              </a:gdLst>
              <a:ahLst/>
              <a:cxnLst/>
              <a:rect l="textAreaLeft" t="textAreaTop" r="textAreaRight" b="textAreaBottom"/>
              <a:pathLst>
                <a:path w="1428" h="101401">
                  <a:moveTo>
                    <a:pt x="-1993" y="-696"/>
                  </a:moveTo>
                  <a:lnTo>
                    <a:pt x="-1993" y="100706"/>
                  </a:lnTo>
                </a:path>
              </a:pathLst>
            </a:custGeom>
            <a:noFill/>
            <a:ln w="101600">
              <a:solidFill>
                <a:srgbClr val="FE7C3F">
                  <a:lumMod val="60000"/>
                  <a:lumOff val="40000"/>
                </a:srgbClr>
              </a:solidFill>
              <a:miter/>
            </a:ln>
            <a:scene3d>
              <a:camera prst="orthographicFront"/>
              <a:lightRig rig="threePt" dir="t"/>
            </a:scene3d>
            <a:sp3d extrusionH="127000"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9360" rIns="90000" bIns="9360" anchor="ctr">
              <a:noAutofit/>
            </a:bodyPr>
            <a:lstStyle/>
            <a:p>
              <a:pPr defTabSz="914400">
                <a:lnSpc>
                  <a:spcPct val="100000"/>
                </a:lnSpc>
              </a:pPr>
              <a:endParaRPr lang="en-US" sz="1800" spc="-1">
                <a:solidFill>
                  <a:schemeClr val="dk1"/>
                </a:solidFill>
                <a:latin typeface="Calibri"/>
              </a:endParaRPr>
            </a:p>
          </p:txBody>
        </p:sp>
        <p:sp>
          <p:nvSpPr>
            <p:cNvPr id="49" name="Freeform 70"/>
            <p:cNvSpPr/>
            <p:nvPr/>
          </p:nvSpPr>
          <p:spPr>
            <a:xfrm rot="6600">
              <a:off x="-1038960" y="3335400"/>
              <a:ext cx="338760" cy="163800"/>
            </a:xfrm>
            <a:custGeom>
              <a:avLst/>
              <a:gdLst>
                <a:gd name="textAreaLeft" fmla="*/ 0 w 338760"/>
                <a:gd name="textAreaRight" fmla="*/ 339120 w 338760"/>
                <a:gd name="textAreaTop" fmla="*/ 0 h 163800"/>
                <a:gd name="textAreaBottom" fmla="*/ 164160 h 163800"/>
              </a:gdLst>
              <a:ahLst/>
              <a:cxnLst/>
              <a:rect l="textAreaLeft" t="textAreaTop" r="textAreaRight" b="textAreaBottom"/>
              <a:pathLst>
                <a:path w="634118" h="307059">
                  <a:moveTo>
                    <a:pt x="-1993" y="306364"/>
                  </a:moveTo>
                  <a:cubicBezTo>
                    <a:pt x="735" y="127682"/>
                    <a:pt x="178331" y="-8382"/>
                    <a:pt x="315066" y="-184"/>
                  </a:cubicBezTo>
                  <a:cubicBezTo>
                    <a:pt x="469783" y="-11110"/>
                    <a:pt x="631040" y="155004"/>
                    <a:pt x="632126" y="298166"/>
                  </a:cubicBezTo>
                </a:path>
              </a:pathLst>
            </a:custGeom>
            <a:noFill/>
            <a:ln w="101600">
              <a:solidFill>
                <a:srgbClr val="FE7C3F">
                  <a:lumMod val="60000"/>
                  <a:lumOff val="40000"/>
                </a:srgbClr>
              </a:solidFill>
              <a:miter/>
            </a:ln>
            <a:scene3d>
              <a:camera prst="orthographicFront"/>
              <a:lightRig rig="threePt" dir="t"/>
            </a:scene3d>
            <a:sp3d extrusionH="127000"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/>
          </p:style>
          <p:txBody>
            <a:bodyPr lIns="90000" tIns="45000" rIns="90000" bIns="45000" anchor="ctr">
              <a:noAutofit/>
            </a:bodyPr>
            <a:lstStyle/>
            <a:p>
              <a:pPr defTabSz="914400">
                <a:lnSpc>
                  <a:spcPct val="100000"/>
                </a:lnSpc>
              </a:pPr>
              <a:endParaRPr lang="en-US" sz="1800" spc="-1">
                <a:solidFill>
                  <a:schemeClr val="dk1"/>
                </a:solidFill>
                <a:latin typeface="Calibri"/>
              </a:endParaRPr>
            </a:p>
          </p:txBody>
        </p:sp>
      </p:grpSp>
      <p:sp>
        <p:nvSpPr>
          <p:cNvPr id="50" name="TextBox 45"/>
          <p:cNvSpPr/>
          <p:nvPr/>
        </p:nvSpPr>
        <p:spPr>
          <a:xfrm>
            <a:off x="-14765015" y="-1650324"/>
            <a:ext cx="3250440" cy="1443573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square" lIns="90000" tIns="45000" rIns="90000" bIns="45000" anchor="t">
            <a:spAutoFit/>
          </a:bodyPr>
          <a:lstStyle/>
          <a:p>
            <a:pPr defTabSz="914400">
              <a:lnSpc>
                <a:spcPct val="100000"/>
              </a:lnSpc>
            </a:pPr>
            <a:r>
              <a:rPr lang="en-US" sz="42500" b="1" spc="-1500" dirty="0">
                <a:solidFill>
                  <a:schemeClr val="accent5">
                    <a:lumMod val="75000"/>
                    <a:alpha val="0"/>
                  </a:schemeClr>
                </a:solidFill>
                <a:latin typeface="Poppins ExtraBold"/>
              </a:rPr>
              <a:t>2</a:t>
            </a:r>
            <a:endParaRPr lang="en-US" sz="42500" spc="-1" dirty="0">
              <a:solidFill>
                <a:srgbClr val="FFFFFF"/>
              </a:solidFill>
              <a:latin typeface="Arial"/>
            </a:endParaRPr>
          </a:p>
        </p:txBody>
      </p:sp>
      <p:sp>
        <p:nvSpPr>
          <p:cNvPr id="51" name="Rectangle 98"/>
          <p:cNvSpPr/>
          <p:nvPr/>
        </p:nvSpPr>
        <p:spPr>
          <a:xfrm>
            <a:off x="51309000" y="12742920"/>
            <a:ext cx="1272960" cy="1272960"/>
          </a:xfrm>
          <a:prstGeom prst="rect">
            <a:avLst/>
          </a:prstGeom>
          <a:noFill/>
          <a:ln w="25400">
            <a:solidFill>
              <a:srgbClr val="EFEFEF">
                <a:alpha val="40000"/>
              </a:srgb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 defTabSz="914400">
              <a:lnSpc>
                <a:spcPct val="100000"/>
              </a:lnSpc>
            </a:pPr>
            <a:endParaRPr lang="en-US" sz="1800" spc="-1">
              <a:solidFill>
                <a:schemeClr val="lt1"/>
              </a:solidFill>
              <a:latin typeface="Calibri"/>
            </a:endParaRPr>
          </a:p>
        </p:txBody>
      </p:sp>
      <p:sp>
        <p:nvSpPr>
          <p:cNvPr id="52" name="Rectangle 99"/>
          <p:cNvSpPr/>
          <p:nvPr/>
        </p:nvSpPr>
        <p:spPr>
          <a:xfrm>
            <a:off x="52806240" y="12742920"/>
            <a:ext cx="1272960" cy="1272960"/>
          </a:xfrm>
          <a:prstGeom prst="rect">
            <a:avLst/>
          </a:prstGeom>
          <a:noFill/>
          <a:ln w="25400">
            <a:solidFill>
              <a:srgbClr val="EFEFEF">
                <a:alpha val="40000"/>
              </a:srgb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 defTabSz="914400">
              <a:lnSpc>
                <a:spcPct val="100000"/>
              </a:lnSpc>
            </a:pPr>
            <a:endParaRPr lang="en-US" sz="1800" spc="-1">
              <a:solidFill>
                <a:schemeClr val="lt1"/>
              </a:solidFill>
              <a:latin typeface="Calibri"/>
            </a:endParaRPr>
          </a:p>
        </p:txBody>
      </p:sp>
      <p:sp>
        <p:nvSpPr>
          <p:cNvPr id="54" name="TextBox 570"/>
          <p:cNvSpPr/>
          <p:nvPr/>
        </p:nvSpPr>
        <p:spPr>
          <a:xfrm>
            <a:off x="1961299" y="2143364"/>
            <a:ext cx="5797684" cy="153796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square" lIns="90000" tIns="45000" rIns="90000" bIns="45000" anchor="t">
            <a:spAutoFit/>
          </a:bodyPr>
          <a:lstStyle/>
          <a:p>
            <a:pPr algn="r" defTabSz="914400">
              <a:lnSpc>
                <a:spcPct val="100000"/>
              </a:lnSpc>
            </a:pPr>
            <a:r>
              <a:rPr lang="en-US" sz="4000" spc="-1" dirty="0">
                <a:solidFill>
                  <a:schemeClr val="lt2"/>
                </a:solidFill>
                <a:latin typeface="Poppins Medium"/>
              </a:rPr>
              <a:t>Scanning</a:t>
            </a:r>
            <a:endParaRPr lang="en-US" sz="4000" spc="-1" dirty="0">
              <a:solidFill>
                <a:schemeClr val="lt2"/>
              </a:solidFill>
              <a:latin typeface="Arial"/>
            </a:endParaRPr>
          </a:p>
        </p:txBody>
      </p:sp>
      <p:sp>
        <p:nvSpPr>
          <p:cNvPr id="56" name="TextBox 642"/>
          <p:cNvSpPr/>
          <p:nvPr/>
        </p:nvSpPr>
        <p:spPr>
          <a:xfrm>
            <a:off x="-1324399" y="7505710"/>
            <a:ext cx="6323861" cy="153796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square" lIns="90000" tIns="45000" rIns="90000" bIns="45000" anchor="t">
            <a:spAutoFit/>
          </a:bodyPr>
          <a:lstStyle/>
          <a:p>
            <a:pPr algn="r" defTabSz="914400">
              <a:lnSpc>
                <a:spcPct val="100000"/>
              </a:lnSpc>
            </a:pPr>
            <a:r>
              <a:rPr lang="en-US" sz="4000" spc="-1" dirty="0">
                <a:solidFill>
                  <a:schemeClr val="lt2"/>
                </a:solidFill>
                <a:latin typeface="Poppins Medium"/>
              </a:rPr>
              <a:t>Shredding</a:t>
            </a:r>
            <a:endParaRPr lang="en-US" dirty="0"/>
          </a:p>
        </p:txBody>
      </p:sp>
      <p:sp>
        <p:nvSpPr>
          <p:cNvPr id="57" name="TextBox 643"/>
          <p:cNvSpPr/>
          <p:nvPr/>
        </p:nvSpPr>
        <p:spPr>
          <a:xfrm>
            <a:off x="8608088" y="3538724"/>
            <a:ext cx="4747090" cy="153796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square" lIns="90000" tIns="45000" rIns="90000" bIns="45000" anchor="t">
            <a:spAutoFit/>
          </a:bodyPr>
          <a:lstStyle/>
          <a:p>
            <a:pPr algn="r" defTabSz="914400">
              <a:lnSpc>
                <a:spcPct val="100000"/>
              </a:lnSpc>
            </a:pPr>
            <a:r>
              <a:rPr lang="en-US" sz="4000" spc="-1" dirty="0">
                <a:solidFill>
                  <a:schemeClr val="lt2"/>
                </a:solidFill>
                <a:latin typeface="Poppins Medium"/>
              </a:rPr>
              <a:t>Printing</a:t>
            </a:r>
            <a:endParaRPr lang="en-US" dirty="0">
              <a:solidFill>
                <a:schemeClr val="lt2"/>
              </a:solidFill>
            </a:endParaRPr>
          </a:p>
        </p:txBody>
      </p:sp>
      <p:sp>
        <p:nvSpPr>
          <p:cNvPr id="58" name="TextBox 644"/>
          <p:cNvSpPr/>
          <p:nvPr/>
        </p:nvSpPr>
        <p:spPr>
          <a:xfrm>
            <a:off x="12405553" y="6144404"/>
            <a:ext cx="4148907" cy="153796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square" lIns="90000" tIns="45000" rIns="90000" bIns="45000" anchor="t">
            <a:spAutoFit/>
          </a:bodyPr>
          <a:lstStyle/>
          <a:p>
            <a:pPr algn="r" defTabSz="914400">
              <a:lnSpc>
                <a:spcPct val="100000"/>
              </a:lnSpc>
            </a:pPr>
            <a:r>
              <a:rPr lang="en-US" sz="4000" spc="-1" dirty="0">
                <a:solidFill>
                  <a:schemeClr val="lt2"/>
                </a:solidFill>
                <a:latin typeface="Poppins Medium"/>
              </a:rPr>
              <a:t>Faxing</a:t>
            </a:r>
            <a:endParaRPr lang="en-US" dirty="0"/>
          </a:p>
        </p:txBody>
      </p:sp>
      <p:sp>
        <p:nvSpPr>
          <p:cNvPr id="59" name="Parallelogram 3"/>
          <p:cNvSpPr/>
          <p:nvPr/>
        </p:nvSpPr>
        <p:spPr>
          <a:xfrm>
            <a:off x="50752440" y="-1444680"/>
            <a:ext cx="16751520" cy="15453000"/>
          </a:xfrm>
          <a:prstGeom prst="parallelogram">
            <a:avLst>
              <a:gd name="adj" fmla="val 41312"/>
            </a:avLst>
          </a:prstGeom>
          <a:solidFill>
            <a:schemeClr val="accent5">
              <a:alpha val="3000"/>
            </a:schemeClr>
          </a:solidFill>
          <a:ln w="63500">
            <a:noFill/>
          </a:ln>
          <a:effectLst>
            <a:innerShdw blurRad="281429" dist="364952" dir="13500000">
              <a:schemeClr val="bg1">
                <a:alpha val="52000"/>
              </a:schemeClr>
            </a:innerShdw>
            <a:softEdge rad="482760"/>
          </a:effectLst>
          <a:scene3d>
            <a:camera prst="perspectiveFront"/>
            <a:lightRig rig="threePt" dir="t"/>
          </a:scene3d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 defTabSz="914400">
              <a:lnSpc>
                <a:spcPct val="100000"/>
              </a:lnSpc>
            </a:pPr>
            <a:endParaRPr lang="en-US" sz="1800" spc="-1">
              <a:solidFill>
                <a:schemeClr val="lt1"/>
              </a:solidFill>
              <a:latin typeface="Calibri"/>
            </a:endParaRPr>
          </a:p>
        </p:txBody>
      </p:sp>
    </p:spTree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repl">
                                        <p:cTn id="7" dur="500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 additive="repl">
                                        <p:cTn id="8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Clr clrSpc="rgb" dir="cw">
                                      <p:cBhvr>
                                        <p:cTn id="9" dur="1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30BA78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repl">
                                        <p:cTn id="14" dur="500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 additive="repl">
                                        <p:cTn id="15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  <p:animClr clrSpc="rgb" dir="cw">
                                      <p:cBhvr>
                                        <p:cTn id="16" dur="1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30BA78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repl">
                                        <p:cTn id="21" dur="500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 additive="repl">
                                        <p:cTn id="22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Clr clrSpc="rgb" dir="cw">
                                      <p:cBhvr>
                                        <p:cTn id="23" dur="1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30BA78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repl">
                                        <p:cTn id="28" dur="500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left)">
                                      <p:cBhvr additive="repl">
                                        <p:cTn id="29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  <p:animClr clrSpc="rgb" dir="cw">
                                      <p:cBhvr>
                                        <p:cTn id="30" dur="1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30BA78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主题​​">
  <a:themeElements>
    <a:clrScheme name="SUSE palette">
      <a:dk1>
        <a:srgbClr val="000000"/>
      </a:dk1>
      <a:lt1>
        <a:srgbClr val="FFFFFF"/>
      </a:lt1>
      <a:dk2>
        <a:srgbClr val="0C322C"/>
      </a:dk2>
      <a:lt2>
        <a:srgbClr val="EFEFEF"/>
      </a:lt2>
      <a:accent1>
        <a:srgbClr val="30BA78"/>
      </a:accent1>
      <a:accent2>
        <a:srgbClr val="192072"/>
      </a:accent2>
      <a:accent3>
        <a:srgbClr val="2453FF"/>
      </a:accent3>
      <a:accent4>
        <a:srgbClr val="FE7C3F"/>
      </a:accent4>
      <a:accent5>
        <a:srgbClr val="90EBCD"/>
      </a:accent5>
      <a:accent6>
        <a:srgbClr val="A5A5A5"/>
      </a:accent6>
      <a:hlink>
        <a:srgbClr val="ED7D31"/>
      </a:hlink>
      <a:folHlink>
        <a:srgbClr val="FFA56F"/>
      </a:folHlink>
    </a:clrScheme>
    <a:fontScheme name="Calibri">
      <a:majorFont>
        <a:latin typeface="Calibri"/>
        <a:ea typeface=""/>
        <a:cs typeface=""/>
      </a:majorFont>
      <a:minorFont>
        <a:latin typeface="Calibri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主题​​</Template>
  <TotalTime>803</TotalTime>
  <Words>1237</Words>
  <Application>Microsoft Office PowerPoint</Application>
  <PresentationFormat>Custom</PresentationFormat>
  <Paragraphs>419</Paragraphs>
  <Slides>1</Slides>
  <Notes>1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主题​​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Keith Miracle</dc:creator>
  <dc:description/>
  <cp:lastModifiedBy/>
  <cp:revision>80</cp:revision>
  <dcterms:created xsi:type="dcterms:W3CDTF">2023-08-04T14:13:25Z</dcterms:created>
  <dcterms:modified xsi:type="dcterms:W3CDTF">2023-08-24T22:58:48Z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D120494C8AF253578B46CA643A2C10B2_43</vt:lpwstr>
  </property>
  <property fmtid="{D5CDD505-2E9C-101B-9397-08002B2CF9AE}" pid="3" name="KSOProductBuildVer">
    <vt:lpwstr>1033-5.5.1.7991</vt:lpwstr>
  </property>
  <property fmtid="{D5CDD505-2E9C-101B-9397-08002B2CF9AE}" pid="4" name="Notes">
    <vt:i4>1</vt:i4>
  </property>
  <property fmtid="{D5CDD505-2E9C-101B-9397-08002B2CF9AE}" pid="5" name="PresentationFormat">
    <vt:lpwstr>Custom</vt:lpwstr>
  </property>
  <property fmtid="{D5CDD505-2E9C-101B-9397-08002B2CF9AE}" pid="6" name="Slides">
    <vt:i4>5</vt:i4>
  </property>
</Properties>
</file>