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6" autoAdjust="0"/>
    <p:restoredTop sz="94660"/>
  </p:normalViewPr>
  <p:slideViewPr>
    <p:cSldViewPr snapToGrid="0">
      <p:cViewPr varScale="1">
        <p:scale>
          <a:sx n="57" d="100"/>
          <a:sy n="57" d="100"/>
        </p:scale>
        <p:origin x="72" y="4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BD368-98C0-4C03-8771-FA78293B50E5}" type="datetimeFigureOut">
              <a:rPr lang="en-US" smtClean="0"/>
              <a:t>3/3/2020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212D-985B-4325-A1D9-85876FCCD9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837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BD368-98C0-4C03-8771-FA78293B50E5}" type="datetimeFigureOut">
              <a:rPr lang="en-US" smtClean="0"/>
              <a:t>3/3/2020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212D-985B-4325-A1D9-85876FCCD9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740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BD368-98C0-4C03-8771-FA78293B50E5}" type="datetimeFigureOut">
              <a:rPr lang="en-US" smtClean="0"/>
              <a:t>3/3/2020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212D-985B-4325-A1D9-85876FCCD9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454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BD368-98C0-4C03-8771-FA78293B50E5}" type="datetimeFigureOut">
              <a:rPr lang="en-US" smtClean="0"/>
              <a:t>3/3/2020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212D-985B-4325-A1D9-85876FCCD9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501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BD368-98C0-4C03-8771-FA78293B50E5}" type="datetimeFigureOut">
              <a:rPr lang="en-US" smtClean="0"/>
              <a:t>3/3/2020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212D-985B-4325-A1D9-85876FCCD9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422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BD368-98C0-4C03-8771-FA78293B50E5}" type="datetimeFigureOut">
              <a:rPr lang="en-US" smtClean="0"/>
              <a:t>3/3/2020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212D-985B-4325-A1D9-85876FCCD9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449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BD368-98C0-4C03-8771-FA78293B50E5}" type="datetimeFigureOut">
              <a:rPr lang="en-US" smtClean="0"/>
              <a:t>3/3/2020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212D-985B-4325-A1D9-85876FCCD9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265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BD368-98C0-4C03-8771-FA78293B50E5}" type="datetimeFigureOut">
              <a:rPr lang="en-US" smtClean="0"/>
              <a:t>3/3/2020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212D-985B-4325-A1D9-85876FCCD9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0473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BD368-98C0-4C03-8771-FA78293B50E5}" type="datetimeFigureOut">
              <a:rPr lang="en-US" smtClean="0"/>
              <a:t>3/3/2020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212D-985B-4325-A1D9-85876FCCD9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929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BD368-98C0-4C03-8771-FA78293B50E5}" type="datetimeFigureOut">
              <a:rPr lang="en-US" smtClean="0"/>
              <a:t>3/3/2020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212D-985B-4325-A1D9-85876FCCD9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053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BD368-98C0-4C03-8771-FA78293B50E5}" type="datetimeFigureOut">
              <a:rPr lang="en-US" smtClean="0"/>
              <a:t>3/3/2020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212D-985B-4325-A1D9-85876FCCD9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878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7BD368-98C0-4C03-8771-FA78293B50E5}" type="datetimeFigureOut">
              <a:rPr lang="en-US" smtClean="0"/>
              <a:t>3/3/2020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1212D-985B-4325-A1D9-85876FCCD9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242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845" y="2598604"/>
            <a:ext cx="1524132" cy="1828958"/>
          </a:xfrm>
          <a:prstGeom prst="rect">
            <a:avLst/>
          </a:prstGeom>
          <a:solidFill>
            <a:srgbClr val="92D050"/>
          </a:soli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195" y="2598604"/>
            <a:ext cx="1331114" cy="1462402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4676349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luke</dc:creator>
  <cp:lastModifiedBy>luke</cp:lastModifiedBy>
  <cp:revision>1</cp:revision>
  <dcterms:created xsi:type="dcterms:W3CDTF">2020-03-03T16:01:32Z</dcterms:created>
  <dcterms:modified xsi:type="dcterms:W3CDTF">2020-03-03T16:02:41Z</dcterms:modified>
</cp:coreProperties>
</file>