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852A8-6CBD-4D44-9197-CA4042EBBA1A}" type="datetimeFigureOut">
              <a:rPr lang="ru-RU"/>
              <a:pPr>
                <a:defRPr/>
              </a:pPr>
              <a:t>29.05.2013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F37E9-AD22-47C3-A54B-5E86241F8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098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DA8BE-8E68-4C87-87A3-11D757C88DB0}" type="datetimeFigureOut">
              <a:rPr lang="ru-RU"/>
              <a:pPr>
                <a:defRPr/>
              </a:pPr>
              <a:t>29.05.2013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A7436-F95A-4E49-914C-EBF56F137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49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6B28D-7D55-406E-AEAD-3E19624C5DD2}" type="datetimeFigureOut">
              <a:rPr lang="ru-RU"/>
              <a:pPr>
                <a:defRPr/>
              </a:pPr>
              <a:t>29.05.2013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B3003-CA32-41B3-979C-C6D43F906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110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EE8E7-EB0C-40D2-BEB2-73BE2E73908C}" type="datetimeFigureOut">
              <a:rPr lang="ru-RU"/>
              <a:pPr>
                <a:defRPr/>
              </a:pPr>
              <a:t>29.05.2013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23E0E-AB08-4634-BE41-6351E68C17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619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14BE5-7171-45BA-894F-52DB4D46ACB1}" type="datetimeFigureOut">
              <a:rPr lang="ru-RU"/>
              <a:pPr>
                <a:defRPr/>
              </a:pPr>
              <a:t>29.05.2013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C587E-7D35-48D3-B959-9BF91131D7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897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4774D-38E1-4287-B72F-1426256959A1}" type="datetimeFigureOut">
              <a:rPr lang="ru-RU"/>
              <a:pPr>
                <a:defRPr/>
              </a:pPr>
              <a:t>29.05.2013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B4C2A-7878-4746-9D4B-A30A573C52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849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1B78E-5865-4532-8BE2-A3A4E17EF5DC}" type="datetimeFigureOut">
              <a:rPr lang="ru-RU"/>
              <a:pPr>
                <a:defRPr/>
              </a:pPr>
              <a:t>29.05.2013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D47F2-B0E6-4C6A-8A07-F50679598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946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BA673-C46A-4410-81EA-B1C5D45ED652}" type="datetimeFigureOut">
              <a:rPr lang="ru-RU"/>
              <a:pPr>
                <a:defRPr/>
              </a:pPr>
              <a:t>29.05.2013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E0E08-8F38-4A28-883D-436253FBE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685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F6689-790A-44C3-A705-7495BEDD51FC}" type="datetimeFigureOut">
              <a:rPr lang="ru-RU"/>
              <a:pPr>
                <a:defRPr/>
              </a:pPr>
              <a:t>29.05.2013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59C34-2F19-40E7-BD0E-8AAE25854B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76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D5E84-9C1C-48D6-81F0-52A000D496AD}" type="datetimeFigureOut">
              <a:rPr lang="ru-RU"/>
              <a:pPr>
                <a:defRPr/>
              </a:pPr>
              <a:t>29.05.2013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F086C-581B-4778-8BF2-2284E777D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527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F9DF6-04A2-43E8-A216-FB0196E8B175}" type="datetimeFigureOut">
              <a:rPr lang="ru-RU"/>
              <a:pPr>
                <a:defRPr/>
              </a:pPr>
              <a:t>29.05.2013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6365C-0FC2-4B42-9BBD-02ACDEFEC3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96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191521-797C-4271-8363-E3EEE30679B1}" type="datetimeFigureOut">
              <a:rPr lang="ru-RU"/>
              <a:pPr>
                <a:defRPr/>
              </a:pPr>
              <a:t>29.05.2013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D04A6B-4370-484D-8D10-71AB0836C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 advTm="100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1</a:t>
            </a: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</p:spTree>
  </p:cSld>
  <p:clrMapOvr>
    <a:masterClrMapping/>
  </p:clrMapOvr>
  <p:transition spd="slow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</a:t>
            </a:r>
            <a:endParaRPr lang="ru-RU" smtClean="0"/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 spd="slow" advTm="1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3</a:t>
            </a:r>
            <a:endParaRPr lang="ru-RU" smtClean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 spd="slow" advTm="1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Calibri</vt:lpstr>
      <vt:lpstr>Arial</vt:lpstr>
      <vt:lpstr>Тема Office</vt:lpstr>
      <vt:lpstr>1</vt:lpstr>
      <vt:lpstr>2</vt:lpstr>
      <vt:lpstr>3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Гость</dc:creator>
  <cp:lastModifiedBy>Гость</cp:lastModifiedBy>
  <cp:revision>3</cp:revision>
  <dcterms:created xsi:type="dcterms:W3CDTF">2013-05-29T11:15:12Z</dcterms:created>
  <dcterms:modified xsi:type="dcterms:W3CDTF">2013-05-29T11:25:30Z</dcterms:modified>
</cp:coreProperties>
</file>