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57_277184CC.xml" ContentType="application/vnd.ms-powerpoint.comments+xml"/>
  <Override PartName="/ppt/authors.xml" ContentType="application/vnd.ms-powerpoint.author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43" r:id="rId2"/>
  </p:sldIdLst>
  <p:sldSz cx="50399950" cy="12599988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8B6A92D-8D3D-3643-A03A-090FCCA9002F}">
          <p14:sldIdLst>
            <p14:sldId id="3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257" userDrawn="1">
          <p15:clr>
            <a:srgbClr val="A4A3A4"/>
          </p15:clr>
        </p15:guide>
        <p15:guide id="2" pos="13620" userDrawn="1">
          <p15:clr>
            <a:srgbClr val="A4A3A4"/>
          </p15:clr>
        </p15:guide>
        <p15:guide id="3" orient="horz" pos="4858" userDrawn="1">
          <p15:clr>
            <a:srgbClr val="A4A3A4"/>
          </p15:clr>
        </p15:guide>
        <p15:guide id="4" pos="22020" userDrawn="1">
          <p15:clr>
            <a:srgbClr val="A4A3A4"/>
          </p15:clr>
        </p15:guide>
        <p15:guide id="5" orient="horz" pos="329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1453974-8811-1896-AA06-B5E8AFEFE3A4}" name="Keith Miracle" initials="KM" userId="Keith Miracle" providerId="None"/>
  <p188:author id="{EB6FB6D8-7FB0-D030-768C-AC9AD711C2A5}" name="Vishal Ghariwala" initials="VG" userId="S::vishal.ghariwala@suse.com::7453e83c-acf6-4c90-8ca2-8d1ce3ac5f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8A7D"/>
    <a:srgbClr val="1F6F73"/>
    <a:srgbClr val="85A2FF"/>
    <a:srgbClr val="3AC29D"/>
    <a:srgbClr val="1A6364"/>
    <a:srgbClr val="185B5B"/>
    <a:srgbClr val="33A591"/>
    <a:srgbClr val="0B3733"/>
    <a:srgbClr val="46ACB8"/>
    <a:srgbClr val="2D89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9C70C-4E90-B746-8AC8-DB9B6A1C585D}" v="17133" dt="2023-08-24T17:38:05.359"/>
    <p1510:client id="{579E3D21-68E8-0C64-8B1C-19BC5F60975F}" v="46" dt="2023-08-24T20:30:58.209"/>
    <p1510:client id="{5A325085-7108-C223-19B6-8A2A73835286}" v="1" dt="2023-08-24T14:54:33.591"/>
    <p1510:client id="{C0B89EC8-C1A3-EAF9-AA17-E36DC9242D4B}" v="47" dt="2023-08-24T20:40:20.742"/>
    <p1510:client id="{D1D6D97C-543C-6346-812B-9106788043C5}" v="13" dt="2023-08-24T15:16:50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96"/>
    <p:restoredTop sz="94694"/>
  </p:normalViewPr>
  <p:slideViewPr>
    <p:cSldViewPr snapToGrid="0" showGuides="1">
      <p:cViewPr varScale="1">
        <p:scale>
          <a:sx n="27" d="100"/>
          <a:sy n="27" d="100"/>
        </p:scale>
        <p:origin x="312" y="1380"/>
      </p:cViewPr>
      <p:guideLst>
        <p:guide orient="horz" pos="7257"/>
        <p:guide pos="13620"/>
        <p:guide orient="horz" pos="4858"/>
        <p:guide pos="22020"/>
        <p:guide orient="horz" pos="32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8/10/relationships/authors" Target="authors.xml"/><Relationship Id="rId4" Type="http://schemas.openxmlformats.org/officeDocument/2006/relationships/handoutMaster" Target="handoutMasters/handoutMaster1.xml"/><Relationship Id="rId9" Type="http://schemas.microsoft.com/office/2015/10/relationships/revisionInfo" Target="revisionInfo.xml"/></Relationships>
</file>

<file path=ppt/comments/modernComment_157_277184C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F1B3ED6-FBFC-A343-B79D-D4F5F41D7AD9}" authorId="{EB6FB6D8-7FB0-D030-768C-AC9AD711C2A5}" status="resolved" created="2023-08-19T10:34:12.305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61750988" sldId="343"/>
      <ac:spMk id="16" creationId="{24C227B6-5749-7319-6825-48A66547AF47}"/>
    </ac:deMkLst>
    <p188:replyLst>
      <p188:reply id="{4EAF37A0-FBDD-514B-A2C9-E6679B8D0F74}" authorId="{11453974-8811-1896-AA06-B5E8AFEFE3A4}" created="2023-08-21T14:10:20.789">
        <p188:txBody>
          <a:bodyPr/>
          <a:lstStyle/>
          <a:p>
            <a:r>
              <a:rPr lang="en-US"/>
              <a:t>What graphics are you thinking?</a:t>
            </a:r>
          </a:p>
        </p188:txBody>
      </p188:reply>
      <p188:reply id="{47BB9CD7-9EF8-E04E-97A5-9B33F643C331}" authorId="{EB6FB6D8-7FB0-D030-768C-AC9AD711C2A5}" created="2023-08-22T11:19:04.304">
        <p188:txBody>
          <a:bodyPr/>
          <a:lstStyle/>
          <a:p>
            <a:r>
              <a:rPr lang="en-US"/>
              <a:t>I have arranged the 3 images under the 3 words already.</a:t>
            </a:r>
          </a:p>
        </p188:txBody>
      </p188:reply>
      <p188:reply id="{72FA73F5-766E-D145-A5C0-D2A172320129}" authorId="{11453974-8811-1896-AA06-B5E8AFEFE3A4}" created="2023-08-22T15:10:03.488">
        <p188:txBody>
          <a:bodyPr/>
          <a:lstStyle/>
          <a:p>
            <a:r>
              <a:rPr lang="en-US"/>
              <a:t>There are many slide to slide dependencies. Don’t move things - let me do it</a:t>
            </a:r>
          </a:p>
        </p188:txBody>
      </p188:reply>
      <p188:reply id="{730A1315-BBC0-40DE-AECB-B54BD618AEDD}" authorId="{EB6FB6D8-7FB0-D030-768C-AC9AD711C2A5}" created="2023-08-22T15:17:53.649">
        <p188:txBody>
          <a:bodyPr/>
          <a:lstStyle/>
          <a:p>
            <a:r>
              <a:rPr lang="en-GB"/>
              <a:t>Noted.</a:t>
            </a:r>
          </a:p>
        </p188:txBody>
      </p188:reply>
    </p188:replyLst>
    <p188:txBody>
      <a:bodyPr/>
      <a:lstStyle/>
      <a:p>
        <a:r>
          <a:rPr lang="en-US"/>
          <a:t>[@Keith Miracle], I am also thinking about having the graphics directly under each of the 3 words i.e. Rancher under Free Developers, SUSE Container Image graphic under Reduce Friction and Rancher Desktop under Remove Barriers. Makes it easy for me to talk also and the 3 images can appear with each click of the mouse as I narrate.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3355975" y="1279525"/>
            <a:ext cx="1381760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355975" y="1279525"/>
            <a:ext cx="13817600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708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封面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" y="0"/>
            <a:ext cx="50398680" cy="1259967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381E1F38-651B-05D9-0217-07172B5FD7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-1045029" y="3814355"/>
            <a:ext cx="53340000" cy="869673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79110" y="3912523"/>
            <a:ext cx="17218346" cy="2940000"/>
          </a:xfrm>
        </p:spPr>
        <p:txBody>
          <a:bodyPr anchor="ctr" anchorCtr="0">
            <a:normAutofit/>
          </a:bodyPr>
          <a:lstStyle>
            <a:lvl1pPr>
              <a:defRPr sz="16600" b="0">
                <a:solidFill>
                  <a:schemeClr val="bg1"/>
                </a:solidFill>
                <a:effectLst/>
                <a:latin typeface="Poppins Medium" panose="00000500000000000000" charset="0"/>
                <a:ea typeface="Noto Sans CJK SC Medium" panose="020B0500000000000000" charset="-122"/>
                <a:cs typeface="Poppins Medium" panose="00000500000000000000" charset="0"/>
              </a:defRPr>
            </a:lvl1pPr>
          </a:lstStyle>
          <a:p>
            <a:r>
              <a:rPr lang="en-US" altLang="zh-CN"/>
              <a:t>Click to add title</a:t>
            </a:r>
            <a:endParaRPr lang="zh-CN" altLang="en-US"/>
          </a:p>
        </p:txBody>
      </p:sp>
      <p:sp>
        <p:nvSpPr>
          <p:cNvPr id="10" name="副标题 9"/>
          <p:cNvSpPr>
            <a:spLocks noGrp="1"/>
          </p:cNvSpPr>
          <p:nvPr>
            <p:ph type="subTitle" idx="1" hasCustomPrompt="1"/>
          </p:nvPr>
        </p:nvSpPr>
        <p:spPr>
          <a:xfrm>
            <a:off x="8978900" y="7007860"/>
            <a:ext cx="9144000" cy="957580"/>
          </a:xfrm>
        </p:spPr>
        <p:txBody>
          <a:bodyPr>
            <a:noAutofit/>
          </a:bodyPr>
          <a:lstStyle>
            <a:lvl1pPr marL="0" indent="0">
              <a:buNone/>
              <a:defRPr sz="6600">
                <a:solidFill>
                  <a:srgbClr val="5CB37C"/>
                </a:solidFill>
                <a:latin typeface="Poppins Regular" panose="00000500000000000000" charset="0"/>
                <a:ea typeface="Noto Sans CJK SC Regular" panose="020B0500000000000000" charset="-122"/>
                <a:cs typeface="Poppins Regular" panose="00000500000000000000" charset="0"/>
              </a:defRPr>
            </a:lvl1pPr>
          </a:lstStyle>
          <a:p>
            <a:r>
              <a:rPr lang="en-US" altLang="zh-CN"/>
              <a:t>click to add subtitle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9" userDrawn="1">
          <p15:clr>
            <a:srgbClr val="FBAE40"/>
          </p15:clr>
        </p15:guide>
        <p15:guide id="2" pos="1587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目录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" y="0"/>
            <a:ext cx="50398680" cy="12599670"/>
          </a:xfrm>
          <a:prstGeom prst="rect">
            <a:avLst/>
          </a:prstGeom>
        </p:spPr>
      </p:pic>
      <p:sp>
        <p:nvSpPr>
          <p:cNvPr id="23" name="标题 22"/>
          <p:cNvSpPr>
            <a:spLocks noGrp="1"/>
          </p:cNvSpPr>
          <p:nvPr>
            <p:ph type="ctrTitle" hasCustomPrompt="1"/>
          </p:nvPr>
        </p:nvSpPr>
        <p:spPr>
          <a:xfrm>
            <a:off x="10170795" y="4011295"/>
            <a:ext cx="14418945" cy="3581400"/>
          </a:xfrm>
        </p:spPr>
        <p:txBody>
          <a:bodyPr anchor="b">
            <a:noAutofit/>
          </a:bodyPr>
          <a:lstStyle>
            <a:lvl1pPr algn="l" eaLnBrk="1" fontAlgn="auto" latinLnBrk="0" hangingPunct="1">
              <a:lnSpc>
                <a:spcPct val="100000"/>
              </a:lnSpc>
              <a:defRPr sz="19900">
                <a:solidFill>
                  <a:schemeClr val="bg1"/>
                </a:solidFill>
                <a:latin typeface="Poppins Medium" panose="00000500000000000000" charset="0"/>
                <a:ea typeface="Noto Sans CJK SC Medium" panose="020B0500000000000000" charset="-122"/>
                <a:cs typeface="Poppins Medium" panose="00000500000000000000" charset="0"/>
              </a:defRPr>
            </a:lvl1pPr>
          </a:lstStyle>
          <a:p>
            <a:r>
              <a:rPr lang="en-US" altLang="zh-CN"/>
              <a:t>CONTENTS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radient">
    <p:bg>
      <p:bgPr>
        <a:gradFill>
          <a:gsLst>
            <a:gs pos="4000">
              <a:srgbClr val="42A397"/>
            </a:gs>
            <a:gs pos="33000">
              <a:srgbClr val="22787D"/>
            </a:gs>
            <a:gs pos="86000">
              <a:srgbClr val="0A3B35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/>
          </p:cNvSpPr>
          <p:nvPr>
            <p:ph type="title" hasCustomPrompt="1"/>
          </p:nvPr>
        </p:nvSpPr>
        <p:spPr>
          <a:xfrm>
            <a:off x="1530985" y="88900"/>
            <a:ext cx="38952805" cy="2491105"/>
          </a:xfrm>
        </p:spPr>
        <p:txBody>
          <a:bodyPr anchor="ctr" anchorCtr="0">
            <a:normAutofit/>
          </a:bodyPr>
          <a:lstStyle>
            <a:lvl1pPr eaLnBrk="1" fontAlgn="auto" latinLnBrk="0" hangingPunct="1">
              <a:lnSpc>
                <a:spcPct val="100000"/>
              </a:lnSpc>
              <a:defRPr sz="8800" b="0">
                <a:solidFill>
                  <a:schemeClr val="bg1"/>
                </a:solidFill>
                <a:effectLst/>
                <a:latin typeface="Poppins Regular" panose="00000500000000000000" charset="0"/>
                <a:ea typeface="Noto Sans CJK SC Medium" panose="020B0500000000000000" charset="-122"/>
                <a:cs typeface="Poppins Regular" panose="00000500000000000000" charset="0"/>
              </a:defRPr>
            </a:lvl1pPr>
          </a:lstStyle>
          <a:p>
            <a:r>
              <a:rPr lang="en-US" altLang="zh-CN"/>
              <a:t>Click to add title</a:t>
            </a:r>
            <a:endParaRPr lang="zh-CN" alt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82A2541-B88E-AB66-9387-01F650963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35685" y="11500644"/>
            <a:ext cx="990600" cy="5715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6D426E-96BA-3A76-819D-F82C1F3B9848}"/>
              </a:ext>
            </a:extLst>
          </p:cNvPr>
          <p:cNvSpPr txBox="1"/>
          <p:nvPr userDrawn="1"/>
        </p:nvSpPr>
        <p:spPr>
          <a:xfrm>
            <a:off x="2092094" y="11745621"/>
            <a:ext cx="1230164" cy="3032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100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8E4E9E6-C922-5C80-EA35-6D56593AFA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045029" y="3814355"/>
            <a:ext cx="53340000" cy="8696734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9" userDrawn="1">
          <p15:clr>
            <a:srgbClr val="FBAE40"/>
          </p15:clr>
        </p15:guide>
        <p15:guide id="2" pos="1587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radient wo wave">
    <p:bg>
      <p:bgPr>
        <a:gradFill>
          <a:gsLst>
            <a:gs pos="4000">
              <a:srgbClr val="42A397"/>
            </a:gs>
            <a:gs pos="33000">
              <a:srgbClr val="22787D"/>
            </a:gs>
            <a:gs pos="86000">
              <a:srgbClr val="0A3B35"/>
            </a:gs>
          </a:gsLst>
          <a:lin ang="15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6"/>
          <p:cNvSpPr>
            <a:spLocks noGrp="1"/>
          </p:cNvSpPr>
          <p:nvPr>
            <p:ph type="title" hasCustomPrompt="1"/>
          </p:nvPr>
        </p:nvSpPr>
        <p:spPr>
          <a:xfrm>
            <a:off x="1530985" y="88900"/>
            <a:ext cx="38952805" cy="2491105"/>
          </a:xfrm>
        </p:spPr>
        <p:txBody>
          <a:bodyPr anchor="ctr" anchorCtr="0">
            <a:normAutofit/>
          </a:bodyPr>
          <a:lstStyle>
            <a:lvl1pPr eaLnBrk="1" fontAlgn="auto" latinLnBrk="0" hangingPunct="1">
              <a:lnSpc>
                <a:spcPct val="100000"/>
              </a:lnSpc>
              <a:defRPr sz="8800" b="0">
                <a:solidFill>
                  <a:schemeClr val="bg1"/>
                </a:solidFill>
                <a:effectLst/>
                <a:latin typeface="Poppins Regular" panose="00000500000000000000" charset="0"/>
                <a:ea typeface="Noto Sans CJK SC Medium" panose="020B0500000000000000" charset="-122"/>
                <a:cs typeface="Poppins Regular" panose="00000500000000000000" charset="0"/>
              </a:defRPr>
            </a:lvl1pPr>
          </a:lstStyle>
          <a:p>
            <a:r>
              <a:rPr lang="en-US" altLang="zh-CN"/>
              <a:t>Click to add title</a:t>
            </a:r>
            <a:endParaRPr lang="zh-CN" alt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82A2541-B88E-AB66-9387-01F6509634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35685" y="11500644"/>
            <a:ext cx="990600" cy="5715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26D426E-96BA-3A76-819D-F82C1F3B9848}"/>
              </a:ext>
            </a:extLst>
          </p:cNvPr>
          <p:cNvSpPr txBox="1"/>
          <p:nvPr userDrawn="1"/>
        </p:nvSpPr>
        <p:spPr>
          <a:xfrm>
            <a:off x="2092094" y="11745621"/>
            <a:ext cx="1230164" cy="3032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AU" sz="1000">
                <a:solidFill>
                  <a:schemeClr val="bg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Copyright © SUSE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3EB24D-44D2-E622-0A1A-54DB58C4FE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9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0399950" cy="1259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02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9" userDrawn="1">
          <p15:clr>
            <a:srgbClr val="FBAE40"/>
          </p15:clr>
        </p15:guide>
        <p15:guide id="2" pos="1587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内页-浅色 拷贝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" y="0"/>
            <a:ext cx="50398680" cy="12599670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1530985" y="88900"/>
            <a:ext cx="38952805" cy="2491105"/>
          </a:xfrm>
        </p:spPr>
        <p:txBody>
          <a:bodyPr anchor="ctr" anchorCtr="0">
            <a:normAutofit/>
          </a:bodyPr>
          <a:lstStyle>
            <a:lvl1pPr eaLnBrk="1" fontAlgn="auto" latinLnBrk="0" hangingPunct="1">
              <a:lnSpc>
                <a:spcPct val="100000"/>
              </a:lnSpc>
              <a:defRPr sz="8800" b="0">
                <a:solidFill>
                  <a:schemeClr val="bg1"/>
                </a:solidFill>
                <a:effectLst/>
                <a:latin typeface="Poppins Regular" panose="00000500000000000000" charset="0"/>
                <a:ea typeface="Noto Sans CJK SC Medium" panose="020B0500000000000000" charset="-122"/>
                <a:cs typeface="Poppins Regular" panose="00000500000000000000" charset="0"/>
              </a:defRPr>
            </a:lvl1pPr>
          </a:lstStyle>
          <a:p>
            <a:r>
              <a:rPr lang="en-US" altLang="zh-CN"/>
              <a:t>Click to add title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封底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" y="0"/>
            <a:ext cx="50398680" cy="125996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608395" y="4080163"/>
            <a:ext cx="17218346" cy="2940000"/>
          </a:xfrm>
        </p:spPr>
        <p:txBody>
          <a:bodyPr anchor="ctr" anchorCtr="0">
            <a:noAutofit/>
          </a:bodyPr>
          <a:lstStyle>
            <a:lvl1pPr>
              <a:defRPr sz="19900" b="1">
                <a:solidFill>
                  <a:schemeClr val="bg1"/>
                </a:solidFill>
                <a:effectLst/>
                <a:latin typeface="Poppins SemiBold" panose="00000500000000000000" charset="0"/>
                <a:ea typeface="Noto Sans CJK SC Medium" panose="020B0500000000000000" charset="-122"/>
                <a:cs typeface="Poppins SemiBold" panose="00000500000000000000" charset="0"/>
              </a:defRPr>
            </a:lvl1pPr>
          </a:lstStyle>
          <a:p>
            <a:r>
              <a:rPr lang="en-US" altLang="zh-CN"/>
              <a:t>THANKS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69" userDrawn="1">
          <p15:clr>
            <a:srgbClr val="FBAE40"/>
          </p15:clr>
        </p15:guide>
        <p15:guide id="2" pos="1587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rgbClr val="42A397"/>
            </a:gs>
            <a:gs pos="33000">
              <a:srgbClr val="22787D"/>
            </a:gs>
            <a:gs pos="86000">
              <a:srgbClr val="0A3B35"/>
            </a:gs>
          </a:gsLst>
          <a:lin ang="15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65000" y="670833"/>
            <a:ext cx="43470000" cy="2435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65000" y="3354167"/>
            <a:ext cx="43470000" cy="7994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65000" y="11678333"/>
            <a:ext cx="11340000" cy="670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2023/9/12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695000" y="11678333"/>
            <a:ext cx="17010000" cy="670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2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35595000" y="11678333"/>
            <a:ext cx="11340000" cy="6708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2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2" r:id="rId5"/>
    <p:sldLayoutId id="2147483653" r:id="rId6"/>
  </p:sldLayoutIdLst>
  <p:txStyles>
    <p:titleStyle>
      <a:lvl1pPr algn="l" defTabSz="1680210" rtl="0" eaLnBrk="1" latinLnBrk="0" hangingPunct="1">
        <a:lnSpc>
          <a:spcPct val="90000"/>
        </a:lnSpc>
        <a:spcBef>
          <a:spcPct val="0"/>
        </a:spcBef>
        <a:buNone/>
        <a:defRPr sz="8085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419735" indent="-419735" algn="l" defTabSz="1680210" rtl="0" eaLnBrk="1" latinLnBrk="0" hangingPunct="1">
        <a:lnSpc>
          <a:spcPct val="90000"/>
        </a:lnSpc>
        <a:spcBef>
          <a:spcPct val="368000"/>
        </a:spcBef>
        <a:buFont typeface="Arial" panose="020B0604020202020204" pitchFamily="34" charset="0"/>
        <a:buChar char="•"/>
        <a:defRPr sz="5145" kern="1200">
          <a:solidFill>
            <a:schemeClr val="bg2"/>
          </a:solidFill>
          <a:latin typeface="+mn-lt"/>
          <a:ea typeface="+mn-ea"/>
          <a:cs typeface="+mn-cs"/>
        </a:defRPr>
      </a:lvl1pPr>
      <a:lvl2pPr marL="1259840" indent="-419735" algn="l" defTabSz="1680210" rtl="0" eaLnBrk="1" latinLnBrk="0" hangingPunct="1">
        <a:lnSpc>
          <a:spcPct val="90000"/>
        </a:lnSpc>
        <a:spcBef>
          <a:spcPts val="920"/>
        </a:spcBef>
        <a:buFont typeface="Arial" panose="020B0604020202020204" pitchFamily="34" charset="0"/>
        <a:buChar char="•"/>
        <a:defRPr sz="4410" kern="1200">
          <a:solidFill>
            <a:schemeClr val="bg2"/>
          </a:solidFill>
          <a:latin typeface="+mn-lt"/>
          <a:ea typeface="+mn-ea"/>
          <a:cs typeface="+mn-cs"/>
        </a:defRPr>
      </a:lvl2pPr>
      <a:lvl3pPr marL="2099945" indent="-419735" algn="l" defTabSz="1680210" rtl="0" eaLnBrk="1" latinLnBrk="0" hangingPunct="1">
        <a:lnSpc>
          <a:spcPct val="90000"/>
        </a:lnSpc>
        <a:spcBef>
          <a:spcPts val="920"/>
        </a:spcBef>
        <a:buFont typeface="Arial" panose="020B0604020202020204" pitchFamily="34" charset="0"/>
        <a:buChar char="•"/>
        <a:defRPr sz="3675" kern="1200">
          <a:solidFill>
            <a:schemeClr val="bg2"/>
          </a:solidFill>
          <a:latin typeface="+mn-lt"/>
          <a:ea typeface="+mn-ea"/>
          <a:cs typeface="+mn-cs"/>
        </a:defRPr>
      </a:lvl3pPr>
      <a:lvl4pPr marL="2940050" indent="-419735" algn="l" defTabSz="1680210" rtl="0" eaLnBrk="1" latinLnBrk="0" hangingPunct="1">
        <a:lnSpc>
          <a:spcPct val="90000"/>
        </a:lnSpc>
        <a:spcBef>
          <a:spcPts val="920"/>
        </a:spcBef>
        <a:buFont typeface="Arial" panose="020B0604020202020204" pitchFamily="34" charset="0"/>
        <a:buChar char="•"/>
        <a:defRPr sz="3305" kern="1200">
          <a:solidFill>
            <a:schemeClr val="bg2"/>
          </a:solidFill>
          <a:latin typeface="+mn-lt"/>
          <a:ea typeface="+mn-ea"/>
          <a:cs typeface="+mn-cs"/>
        </a:defRPr>
      </a:lvl4pPr>
      <a:lvl5pPr marL="3780155" indent="-419735" algn="l" defTabSz="1680210" rtl="0" eaLnBrk="1" latinLnBrk="0" hangingPunct="1">
        <a:lnSpc>
          <a:spcPct val="90000"/>
        </a:lnSpc>
        <a:spcBef>
          <a:spcPts val="920"/>
        </a:spcBef>
        <a:buFont typeface="Arial" panose="020B0604020202020204" pitchFamily="34" charset="0"/>
        <a:buChar char="•"/>
        <a:defRPr sz="3305" kern="1200">
          <a:solidFill>
            <a:schemeClr val="bg2"/>
          </a:solidFill>
          <a:latin typeface="+mn-lt"/>
          <a:ea typeface="+mn-ea"/>
          <a:cs typeface="+mn-cs"/>
        </a:defRPr>
      </a:lvl5pPr>
      <a:lvl6pPr marL="4620260" indent="-419735" algn="l" defTabSz="1680210" rtl="0" eaLnBrk="1" latinLnBrk="0" hangingPunct="1">
        <a:lnSpc>
          <a:spcPct val="90000"/>
        </a:lnSpc>
        <a:spcBef>
          <a:spcPts val="920"/>
        </a:spcBef>
        <a:buFont typeface="Arial" panose="020B0604020202020204" pitchFamily="34" charset="0"/>
        <a:buChar char="•"/>
        <a:defRPr sz="3305" kern="1200">
          <a:solidFill>
            <a:schemeClr val="tx1"/>
          </a:solidFill>
          <a:latin typeface="+mn-lt"/>
          <a:ea typeface="+mn-ea"/>
          <a:cs typeface="+mn-cs"/>
        </a:defRPr>
      </a:lvl6pPr>
      <a:lvl7pPr marL="5459730" indent="-419735" algn="l" defTabSz="1680210" rtl="0" eaLnBrk="1" latinLnBrk="0" hangingPunct="1">
        <a:lnSpc>
          <a:spcPct val="90000"/>
        </a:lnSpc>
        <a:spcBef>
          <a:spcPts val="920"/>
        </a:spcBef>
        <a:buFont typeface="Arial" panose="020B0604020202020204" pitchFamily="34" charset="0"/>
        <a:buChar char="•"/>
        <a:defRPr sz="3305" kern="1200">
          <a:solidFill>
            <a:schemeClr val="tx1"/>
          </a:solidFill>
          <a:latin typeface="+mn-lt"/>
          <a:ea typeface="+mn-ea"/>
          <a:cs typeface="+mn-cs"/>
        </a:defRPr>
      </a:lvl7pPr>
      <a:lvl8pPr marL="6299835" indent="-419735" algn="l" defTabSz="1680210" rtl="0" eaLnBrk="1" latinLnBrk="0" hangingPunct="1">
        <a:lnSpc>
          <a:spcPct val="90000"/>
        </a:lnSpc>
        <a:spcBef>
          <a:spcPts val="920"/>
        </a:spcBef>
        <a:buFont typeface="Arial" panose="020B0604020202020204" pitchFamily="34" charset="0"/>
        <a:buChar char="•"/>
        <a:defRPr sz="3305" kern="1200">
          <a:solidFill>
            <a:schemeClr val="tx1"/>
          </a:solidFill>
          <a:latin typeface="+mn-lt"/>
          <a:ea typeface="+mn-ea"/>
          <a:cs typeface="+mn-cs"/>
        </a:defRPr>
      </a:lvl8pPr>
      <a:lvl9pPr marL="7139940" indent="-419735" algn="l" defTabSz="1680210" rtl="0" eaLnBrk="1" latinLnBrk="0" hangingPunct="1">
        <a:lnSpc>
          <a:spcPct val="90000"/>
        </a:lnSpc>
        <a:spcBef>
          <a:spcPts val="920"/>
        </a:spcBef>
        <a:buFont typeface="Arial" panose="020B0604020202020204" pitchFamily="34" charset="0"/>
        <a:buChar char="•"/>
        <a:defRPr sz="33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1pPr>
      <a:lvl2pPr marL="840105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2pPr>
      <a:lvl3pPr marL="1680210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3pPr>
      <a:lvl4pPr marL="2520315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4pPr>
      <a:lvl5pPr marL="3359785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5pPr>
      <a:lvl6pPr marL="4199890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6pPr>
      <a:lvl7pPr marL="5039995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7pPr>
      <a:lvl8pPr marL="5880100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8pPr>
      <a:lvl9pPr marL="6720205" algn="l" defTabSz="1680210" rtl="0" eaLnBrk="1" latinLnBrk="0" hangingPunct="1">
        <a:defRPr sz="33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57_277184CC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roup 179">
            <a:extLst>
              <a:ext uri="{FF2B5EF4-FFF2-40B4-BE49-F238E27FC236}">
                <a16:creationId xmlns:a16="http://schemas.microsoft.com/office/drawing/2014/main" id="{9CFD5A81-A884-C234-8990-B321F9ADCC8B}"/>
              </a:ext>
            </a:extLst>
          </p:cNvPr>
          <p:cNvGrpSpPr/>
          <p:nvPr/>
        </p:nvGrpSpPr>
        <p:grpSpPr>
          <a:xfrm>
            <a:off x="22306486" y="3506670"/>
            <a:ext cx="5816086" cy="1270978"/>
            <a:chOff x="25535842" y="8256187"/>
            <a:chExt cx="10608525" cy="2318262"/>
          </a:xfrm>
        </p:grpSpPr>
        <p:grpSp>
          <p:nvGrpSpPr>
            <p:cNvPr id="164" name="Graphic 161">
              <a:extLst>
                <a:ext uri="{FF2B5EF4-FFF2-40B4-BE49-F238E27FC236}">
                  <a16:creationId xmlns:a16="http://schemas.microsoft.com/office/drawing/2014/main" id="{0FFC3A67-C84F-36E4-6C8B-1021F4436AC9}"/>
                </a:ext>
              </a:extLst>
            </p:cNvPr>
            <p:cNvGrpSpPr/>
            <p:nvPr/>
          </p:nvGrpSpPr>
          <p:grpSpPr>
            <a:xfrm>
              <a:off x="25535842" y="8256187"/>
              <a:ext cx="3409283" cy="1595935"/>
              <a:chOff x="25535842" y="8256187"/>
              <a:chExt cx="3409283" cy="1595935"/>
            </a:xfrm>
            <a:solidFill>
              <a:srgbClr val="2453FF"/>
            </a:solidFill>
            <a:effectLst>
              <a:glow rad="281714">
                <a:schemeClr val="accent5">
                  <a:satMod val="175000"/>
                  <a:alpha val="21198"/>
                </a:schemeClr>
              </a:glow>
            </a:effectLst>
          </p:grpSpPr>
          <p:sp>
            <p:nvSpPr>
              <p:cNvPr id="165" name="Freeform 164">
                <a:extLst>
                  <a:ext uri="{FF2B5EF4-FFF2-40B4-BE49-F238E27FC236}">
                    <a16:creationId xmlns:a16="http://schemas.microsoft.com/office/drawing/2014/main" id="{4DC674DC-5A0D-E379-E801-F869228F04D5}"/>
                  </a:ext>
                </a:extLst>
              </p:cNvPr>
              <p:cNvSpPr/>
              <p:nvPr/>
            </p:nvSpPr>
            <p:spPr>
              <a:xfrm>
                <a:off x="28603326" y="8256187"/>
                <a:ext cx="341799" cy="480174"/>
              </a:xfrm>
              <a:custGeom>
                <a:avLst/>
                <a:gdLst>
                  <a:gd name="connsiteX0" fmla="*/ 340022 w 341799"/>
                  <a:gd name="connsiteY0" fmla="*/ 350579 h 480174"/>
                  <a:gd name="connsiteX1" fmla="*/ 303277 w 341799"/>
                  <a:gd name="connsiteY1" fmla="*/ 129079 h 480174"/>
                  <a:gd name="connsiteX2" fmla="*/ 241690 w 341799"/>
                  <a:gd name="connsiteY2" fmla="*/ 0 h 480174"/>
                  <a:gd name="connsiteX3" fmla="*/ 201840 w 341799"/>
                  <a:gd name="connsiteY3" fmla="*/ 131145 h 480174"/>
                  <a:gd name="connsiteX4" fmla="*/ 201840 w 341799"/>
                  <a:gd name="connsiteY4" fmla="*/ 188972 h 480174"/>
                  <a:gd name="connsiteX5" fmla="*/ 70385 w 341799"/>
                  <a:gd name="connsiteY5" fmla="*/ 320116 h 480174"/>
                  <a:gd name="connsiteX6" fmla="*/ 12421 w 341799"/>
                  <a:gd name="connsiteY6" fmla="*/ 320116 h 480174"/>
                  <a:gd name="connsiteX7" fmla="*/ 0 w 341799"/>
                  <a:gd name="connsiteY7" fmla="*/ 320633 h 480174"/>
                  <a:gd name="connsiteX8" fmla="*/ 0 w 341799"/>
                  <a:gd name="connsiteY8" fmla="*/ 479658 h 480174"/>
                  <a:gd name="connsiteX9" fmla="*/ 12421 w 341799"/>
                  <a:gd name="connsiteY9" fmla="*/ 480175 h 480174"/>
                  <a:gd name="connsiteX10" fmla="*/ 230822 w 341799"/>
                  <a:gd name="connsiteY10" fmla="*/ 480175 h 480174"/>
                  <a:gd name="connsiteX11" fmla="*/ 340022 w 341799"/>
                  <a:gd name="connsiteY11" fmla="*/ 350579 h 480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1799" h="480174">
                    <a:moveTo>
                      <a:pt x="340022" y="350579"/>
                    </a:moveTo>
                    <a:lnTo>
                      <a:pt x="303277" y="129079"/>
                    </a:lnTo>
                    <a:cubicBezTo>
                      <a:pt x="291374" y="57828"/>
                      <a:pt x="263427" y="0"/>
                      <a:pt x="241690" y="0"/>
                    </a:cubicBezTo>
                    <a:cubicBezTo>
                      <a:pt x="219436" y="0"/>
                      <a:pt x="201840" y="58860"/>
                      <a:pt x="201840" y="131145"/>
                    </a:cubicBezTo>
                    <a:lnTo>
                      <a:pt x="201840" y="188972"/>
                    </a:lnTo>
                    <a:cubicBezTo>
                      <a:pt x="201840" y="260740"/>
                      <a:pt x="142841" y="320116"/>
                      <a:pt x="70385" y="320116"/>
                    </a:cubicBezTo>
                    <a:lnTo>
                      <a:pt x="12421" y="320116"/>
                    </a:lnTo>
                    <a:cubicBezTo>
                      <a:pt x="8281" y="320116"/>
                      <a:pt x="4140" y="320116"/>
                      <a:pt x="0" y="320633"/>
                    </a:cubicBezTo>
                    <a:lnTo>
                      <a:pt x="0" y="479658"/>
                    </a:lnTo>
                    <a:cubicBezTo>
                      <a:pt x="4140" y="479658"/>
                      <a:pt x="8281" y="480175"/>
                      <a:pt x="12421" y="480175"/>
                    </a:cubicBezTo>
                    <a:lnTo>
                      <a:pt x="230822" y="480175"/>
                    </a:lnTo>
                    <a:cubicBezTo>
                      <a:pt x="302759" y="479658"/>
                      <a:pt x="351926" y="421831"/>
                      <a:pt x="340022" y="350579"/>
                    </a:cubicBezTo>
                  </a:path>
                </a:pathLst>
              </a:custGeom>
              <a:solidFill>
                <a:srgbClr val="2453FF"/>
              </a:solidFill>
              <a:ln w="25400" cap="flat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r>
                  <a:rPr lang="en-US"/>
                  <a:t>          </a:t>
                </a:r>
              </a:p>
            </p:txBody>
          </p:sp>
          <p:sp>
            <p:nvSpPr>
              <p:cNvPr id="166" name="Freeform 165">
                <a:extLst>
                  <a:ext uri="{FF2B5EF4-FFF2-40B4-BE49-F238E27FC236}">
                    <a16:creationId xmlns:a16="http://schemas.microsoft.com/office/drawing/2014/main" id="{A7D8A2D2-7AF8-CDCA-3D4C-F0EFE9876CF0}"/>
                  </a:ext>
                </a:extLst>
              </p:cNvPr>
              <p:cNvSpPr/>
              <p:nvPr/>
            </p:nvSpPr>
            <p:spPr>
              <a:xfrm>
                <a:off x="25535842" y="8256187"/>
                <a:ext cx="3016248" cy="1595935"/>
              </a:xfrm>
              <a:custGeom>
                <a:avLst/>
                <a:gdLst>
                  <a:gd name="connsiteX0" fmla="*/ 2884276 w 3016248"/>
                  <a:gd name="connsiteY0" fmla="*/ 163156 h 1595935"/>
                  <a:gd name="connsiteX1" fmla="*/ 2530281 w 3016248"/>
                  <a:gd name="connsiteY1" fmla="*/ 163156 h 1595935"/>
                  <a:gd name="connsiteX2" fmla="*/ 2521483 w 3016248"/>
                  <a:gd name="connsiteY2" fmla="*/ 163672 h 1595935"/>
                  <a:gd name="connsiteX3" fmla="*/ 2158171 w 3016248"/>
                  <a:gd name="connsiteY3" fmla="*/ 163672 h 1595935"/>
                  <a:gd name="connsiteX4" fmla="*/ 2145750 w 3016248"/>
                  <a:gd name="connsiteY4" fmla="*/ 164705 h 1595935"/>
                  <a:gd name="connsiteX5" fmla="*/ 2145750 w 3016248"/>
                  <a:gd name="connsiteY5" fmla="*/ 131145 h 1595935"/>
                  <a:gd name="connsiteX6" fmla="*/ 2105900 w 3016248"/>
                  <a:gd name="connsiteY6" fmla="*/ 0 h 1595935"/>
                  <a:gd name="connsiteX7" fmla="*/ 2044313 w 3016248"/>
                  <a:gd name="connsiteY7" fmla="*/ 129079 h 1595935"/>
                  <a:gd name="connsiteX8" fmla="*/ 2007567 w 3016248"/>
                  <a:gd name="connsiteY8" fmla="*/ 350579 h 1595935"/>
                  <a:gd name="connsiteX9" fmla="*/ 2117285 w 3016248"/>
                  <a:gd name="connsiteY9" fmla="*/ 479658 h 1595935"/>
                  <a:gd name="connsiteX10" fmla="*/ 2335686 w 3016248"/>
                  <a:gd name="connsiteY10" fmla="*/ 479658 h 1595935"/>
                  <a:gd name="connsiteX11" fmla="*/ 2397791 w 3016248"/>
                  <a:gd name="connsiteY11" fmla="*/ 469848 h 1595935"/>
                  <a:gd name="connsiteX12" fmla="*/ 2319125 w 3016248"/>
                  <a:gd name="connsiteY12" fmla="*/ 534904 h 1595935"/>
                  <a:gd name="connsiteX13" fmla="*/ 2013260 w 3016248"/>
                  <a:gd name="connsiteY13" fmla="*/ 534904 h 1595935"/>
                  <a:gd name="connsiteX14" fmla="*/ 1934077 w 3016248"/>
                  <a:gd name="connsiteY14" fmla="*/ 441967 h 1595935"/>
                  <a:gd name="connsiteX15" fmla="*/ 1965129 w 3016248"/>
                  <a:gd name="connsiteY15" fmla="*/ 256610 h 1595935"/>
                  <a:gd name="connsiteX16" fmla="*/ 1885946 w 3016248"/>
                  <a:gd name="connsiteY16" fmla="*/ 163672 h 1595935"/>
                  <a:gd name="connsiteX17" fmla="*/ 362833 w 3016248"/>
                  <a:gd name="connsiteY17" fmla="*/ 163672 h 1595935"/>
                  <a:gd name="connsiteX18" fmla="*/ 289860 w 3016248"/>
                  <a:gd name="connsiteY18" fmla="*/ 210657 h 1595935"/>
                  <a:gd name="connsiteX19" fmla="*/ 3144 w 3016248"/>
                  <a:gd name="connsiteY19" fmla="*/ 645912 h 1595935"/>
                  <a:gd name="connsiteX20" fmla="*/ 4697 w 3016248"/>
                  <a:gd name="connsiteY20" fmla="*/ 669663 h 1595935"/>
                  <a:gd name="connsiteX21" fmla="*/ 60591 w 3016248"/>
                  <a:gd name="connsiteY21" fmla="*/ 735235 h 1595935"/>
                  <a:gd name="connsiteX22" fmla="*/ 88020 w 3016248"/>
                  <a:gd name="connsiteY22" fmla="*/ 737817 h 1595935"/>
                  <a:gd name="connsiteX23" fmla="*/ 283132 w 3016248"/>
                  <a:gd name="connsiteY23" fmla="*/ 584471 h 1595935"/>
                  <a:gd name="connsiteX24" fmla="*/ 283132 w 3016248"/>
                  <a:gd name="connsiteY24" fmla="*/ 1515906 h 1595935"/>
                  <a:gd name="connsiteX25" fmla="*/ 363350 w 3016248"/>
                  <a:gd name="connsiteY25" fmla="*/ 1595935 h 1595935"/>
                  <a:gd name="connsiteX26" fmla="*/ 795494 w 3016248"/>
                  <a:gd name="connsiteY26" fmla="*/ 1595935 h 1595935"/>
                  <a:gd name="connsiteX27" fmla="*/ 875713 w 3016248"/>
                  <a:gd name="connsiteY27" fmla="*/ 1515906 h 1595935"/>
                  <a:gd name="connsiteX28" fmla="*/ 875713 w 3016248"/>
                  <a:gd name="connsiteY28" fmla="*/ 1192176 h 1595935"/>
                  <a:gd name="connsiteX29" fmla="*/ 955931 w 3016248"/>
                  <a:gd name="connsiteY29" fmla="*/ 1112147 h 1595935"/>
                  <a:gd name="connsiteX30" fmla="*/ 2034997 w 3016248"/>
                  <a:gd name="connsiteY30" fmla="*/ 1112147 h 1595935"/>
                  <a:gd name="connsiteX31" fmla="*/ 2115215 w 3016248"/>
                  <a:gd name="connsiteY31" fmla="*/ 1192176 h 1595935"/>
                  <a:gd name="connsiteX32" fmla="*/ 2115215 w 3016248"/>
                  <a:gd name="connsiteY32" fmla="*/ 1515906 h 1595935"/>
                  <a:gd name="connsiteX33" fmla="*/ 2195434 w 3016248"/>
                  <a:gd name="connsiteY33" fmla="*/ 1595935 h 1595935"/>
                  <a:gd name="connsiteX34" fmla="*/ 2627578 w 3016248"/>
                  <a:gd name="connsiteY34" fmla="*/ 1595935 h 1595935"/>
                  <a:gd name="connsiteX35" fmla="*/ 2707796 w 3016248"/>
                  <a:gd name="connsiteY35" fmla="*/ 1515906 h 1595935"/>
                  <a:gd name="connsiteX36" fmla="*/ 2707796 w 3016248"/>
                  <a:gd name="connsiteY36" fmla="*/ 1167392 h 1595935"/>
                  <a:gd name="connsiteX37" fmla="*/ 2478009 w 3016248"/>
                  <a:gd name="connsiteY37" fmla="*/ 1167392 h 1595935"/>
                  <a:gd name="connsiteX38" fmla="*/ 2346555 w 3016248"/>
                  <a:gd name="connsiteY38" fmla="*/ 1036248 h 1595935"/>
                  <a:gd name="connsiteX39" fmla="*/ 2346555 w 3016248"/>
                  <a:gd name="connsiteY39" fmla="*/ 812166 h 1595935"/>
                  <a:gd name="connsiteX40" fmla="*/ 2399344 w 3016248"/>
                  <a:gd name="connsiteY40" fmla="*/ 707870 h 1595935"/>
                  <a:gd name="connsiteX41" fmla="*/ 2399344 w 3016248"/>
                  <a:gd name="connsiteY41" fmla="*/ 975322 h 1595935"/>
                  <a:gd name="connsiteX42" fmla="*/ 2530798 w 3016248"/>
                  <a:gd name="connsiteY42" fmla="*/ 1106467 h 1595935"/>
                  <a:gd name="connsiteX43" fmla="*/ 2884794 w 3016248"/>
                  <a:gd name="connsiteY43" fmla="*/ 1106467 h 1595935"/>
                  <a:gd name="connsiteX44" fmla="*/ 3016248 w 3016248"/>
                  <a:gd name="connsiteY44" fmla="*/ 975322 h 1595935"/>
                  <a:gd name="connsiteX45" fmla="*/ 3016248 w 3016248"/>
                  <a:gd name="connsiteY45" fmla="*/ 294301 h 1595935"/>
                  <a:gd name="connsiteX46" fmla="*/ 2884276 w 3016248"/>
                  <a:gd name="connsiteY46" fmla="*/ 163156 h 1595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3016248" h="1595935">
                    <a:moveTo>
                      <a:pt x="2884276" y="163156"/>
                    </a:moveTo>
                    <a:lnTo>
                      <a:pt x="2530281" y="163156"/>
                    </a:lnTo>
                    <a:cubicBezTo>
                      <a:pt x="2527175" y="163156"/>
                      <a:pt x="2524588" y="163156"/>
                      <a:pt x="2521483" y="163672"/>
                    </a:cubicBezTo>
                    <a:lnTo>
                      <a:pt x="2158171" y="163672"/>
                    </a:lnTo>
                    <a:cubicBezTo>
                      <a:pt x="2154030" y="163672"/>
                      <a:pt x="2149890" y="164189"/>
                      <a:pt x="2145750" y="164705"/>
                    </a:cubicBezTo>
                    <a:lnTo>
                      <a:pt x="2145750" y="131145"/>
                    </a:lnTo>
                    <a:cubicBezTo>
                      <a:pt x="2145750" y="59377"/>
                      <a:pt x="2127636" y="0"/>
                      <a:pt x="2105900" y="0"/>
                    </a:cubicBezTo>
                    <a:cubicBezTo>
                      <a:pt x="2083645" y="0"/>
                      <a:pt x="2056216" y="58344"/>
                      <a:pt x="2044313" y="129079"/>
                    </a:cubicBezTo>
                    <a:lnTo>
                      <a:pt x="2007567" y="350579"/>
                    </a:lnTo>
                    <a:cubicBezTo>
                      <a:pt x="1995664" y="421831"/>
                      <a:pt x="2044830" y="479658"/>
                      <a:pt x="2117285" y="479658"/>
                    </a:cubicBezTo>
                    <a:lnTo>
                      <a:pt x="2335686" y="479658"/>
                    </a:lnTo>
                    <a:cubicBezTo>
                      <a:pt x="2357940" y="479658"/>
                      <a:pt x="2379160" y="476044"/>
                      <a:pt x="2397791" y="469848"/>
                    </a:cubicBezTo>
                    <a:cubicBezTo>
                      <a:pt x="2391063" y="507023"/>
                      <a:pt x="2358458" y="534904"/>
                      <a:pt x="2319125" y="534904"/>
                    </a:cubicBezTo>
                    <a:lnTo>
                      <a:pt x="2013260" y="534904"/>
                    </a:lnTo>
                    <a:cubicBezTo>
                      <a:pt x="1963577" y="534904"/>
                      <a:pt x="1926314" y="490501"/>
                      <a:pt x="1934077" y="441967"/>
                    </a:cubicBezTo>
                    <a:lnTo>
                      <a:pt x="1965129" y="256610"/>
                    </a:lnTo>
                    <a:cubicBezTo>
                      <a:pt x="1973410" y="208076"/>
                      <a:pt x="1935630" y="163672"/>
                      <a:pt x="1885946" y="163672"/>
                    </a:cubicBezTo>
                    <a:lnTo>
                      <a:pt x="362833" y="163672"/>
                    </a:lnTo>
                    <a:cubicBezTo>
                      <a:pt x="330228" y="163672"/>
                      <a:pt x="302281" y="182776"/>
                      <a:pt x="289860" y="210657"/>
                    </a:cubicBezTo>
                    <a:lnTo>
                      <a:pt x="3144" y="645912"/>
                    </a:lnTo>
                    <a:cubicBezTo>
                      <a:pt x="-1514" y="653141"/>
                      <a:pt x="-996" y="662951"/>
                      <a:pt x="4697" y="669663"/>
                    </a:cubicBezTo>
                    <a:lnTo>
                      <a:pt x="60591" y="735235"/>
                    </a:lnTo>
                    <a:cubicBezTo>
                      <a:pt x="67319" y="743496"/>
                      <a:pt x="79740" y="744529"/>
                      <a:pt x="88020" y="737817"/>
                    </a:cubicBezTo>
                    <a:lnTo>
                      <a:pt x="283132" y="584471"/>
                    </a:lnTo>
                    <a:lnTo>
                      <a:pt x="283132" y="1515906"/>
                    </a:lnTo>
                    <a:cubicBezTo>
                      <a:pt x="283132" y="1560310"/>
                      <a:pt x="318842" y="1595935"/>
                      <a:pt x="363350" y="1595935"/>
                    </a:cubicBezTo>
                    <a:lnTo>
                      <a:pt x="795494" y="1595935"/>
                    </a:lnTo>
                    <a:cubicBezTo>
                      <a:pt x="840002" y="1595935"/>
                      <a:pt x="875713" y="1560310"/>
                      <a:pt x="875713" y="1515906"/>
                    </a:cubicBezTo>
                    <a:lnTo>
                      <a:pt x="875713" y="1192176"/>
                    </a:lnTo>
                    <a:cubicBezTo>
                      <a:pt x="875713" y="1148289"/>
                      <a:pt x="911423" y="1112147"/>
                      <a:pt x="955931" y="1112147"/>
                    </a:cubicBezTo>
                    <a:lnTo>
                      <a:pt x="2034997" y="1112147"/>
                    </a:lnTo>
                    <a:cubicBezTo>
                      <a:pt x="2079505" y="1112147"/>
                      <a:pt x="2115215" y="1147772"/>
                      <a:pt x="2115215" y="1192176"/>
                    </a:cubicBezTo>
                    <a:lnTo>
                      <a:pt x="2115215" y="1515906"/>
                    </a:lnTo>
                    <a:cubicBezTo>
                      <a:pt x="2115215" y="1560310"/>
                      <a:pt x="2150925" y="1595935"/>
                      <a:pt x="2195434" y="1595935"/>
                    </a:cubicBezTo>
                    <a:lnTo>
                      <a:pt x="2627578" y="1595935"/>
                    </a:lnTo>
                    <a:cubicBezTo>
                      <a:pt x="2671568" y="1595935"/>
                      <a:pt x="2707796" y="1560310"/>
                      <a:pt x="2707796" y="1515906"/>
                    </a:cubicBezTo>
                    <a:lnTo>
                      <a:pt x="2707796" y="1167392"/>
                    </a:lnTo>
                    <a:lnTo>
                      <a:pt x="2478009" y="1167392"/>
                    </a:lnTo>
                    <a:cubicBezTo>
                      <a:pt x="2406071" y="1167392"/>
                      <a:pt x="2346555" y="1108532"/>
                      <a:pt x="2346555" y="1036248"/>
                    </a:cubicBezTo>
                    <a:lnTo>
                      <a:pt x="2346555" y="812166"/>
                    </a:lnTo>
                    <a:cubicBezTo>
                      <a:pt x="2346555" y="769312"/>
                      <a:pt x="2367256" y="731621"/>
                      <a:pt x="2399344" y="707870"/>
                    </a:cubicBezTo>
                    <a:lnTo>
                      <a:pt x="2399344" y="975322"/>
                    </a:lnTo>
                    <a:cubicBezTo>
                      <a:pt x="2399344" y="1047091"/>
                      <a:pt x="2458343" y="1106467"/>
                      <a:pt x="2530798" y="1106467"/>
                    </a:cubicBezTo>
                    <a:lnTo>
                      <a:pt x="2884794" y="1106467"/>
                    </a:lnTo>
                    <a:cubicBezTo>
                      <a:pt x="2956732" y="1106467"/>
                      <a:pt x="3016248" y="1047607"/>
                      <a:pt x="3016248" y="975322"/>
                    </a:cubicBezTo>
                    <a:lnTo>
                      <a:pt x="3016248" y="294301"/>
                    </a:lnTo>
                    <a:cubicBezTo>
                      <a:pt x="3015731" y="222533"/>
                      <a:pt x="2956732" y="163156"/>
                      <a:pt x="2884276" y="163156"/>
                    </a:cubicBezTo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/>
              </a:ln>
              <a:effectLst/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7" name="Graphic 161">
              <a:extLst>
                <a:ext uri="{FF2B5EF4-FFF2-40B4-BE49-F238E27FC236}">
                  <a16:creationId xmlns:a16="http://schemas.microsoft.com/office/drawing/2014/main" id="{D4AE8173-8311-B1CE-BCF5-722244DBB824}"/>
                </a:ext>
              </a:extLst>
            </p:cNvPr>
            <p:cNvGrpSpPr/>
            <p:nvPr/>
          </p:nvGrpSpPr>
          <p:grpSpPr>
            <a:xfrm>
              <a:off x="33276174" y="10115444"/>
              <a:ext cx="2867676" cy="459005"/>
              <a:chOff x="33276174" y="10115444"/>
              <a:chExt cx="2867676" cy="459005"/>
            </a:xfrm>
            <a:solidFill>
              <a:schemeClr val="bg2"/>
            </a:solidFill>
          </p:grpSpPr>
          <p:sp>
            <p:nvSpPr>
              <p:cNvPr id="168" name="Freeform 167">
                <a:extLst>
                  <a:ext uri="{FF2B5EF4-FFF2-40B4-BE49-F238E27FC236}">
                    <a16:creationId xmlns:a16="http://schemas.microsoft.com/office/drawing/2014/main" id="{BCCD11AD-760A-B484-64BC-23D996254CD3}"/>
                  </a:ext>
                </a:extLst>
              </p:cNvPr>
              <p:cNvSpPr/>
              <p:nvPr/>
            </p:nvSpPr>
            <p:spPr>
              <a:xfrm>
                <a:off x="34305021" y="10115444"/>
                <a:ext cx="1838828" cy="459005"/>
              </a:xfrm>
              <a:custGeom>
                <a:avLst/>
                <a:gdLst>
                  <a:gd name="connsiteX0" fmla="*/ 1604385 w 1838828"/>
                  <a:gd name="connsiteY0" fmla="*/ 452810 h 459005"/>
                  <a:gd name="connsiteX1" fmla="*/ 1514333 w 1838828"/>
                  <a:gd name="connsiteY1" fmla="*/ 362970 h 459005"/>
                  <a:gd name="connsiteX2" fmla="*/ 1514333 w 1838828"/>
                  <a:gd name="connsiteY2" fmla="*/ 96035 h 459005"/>
                  <a:gd name="connsiteX3" fmla="*/ 1604385 w 1838828"/>
                  <a:gd name="connsiteY3" fmla="*/ 6196 h 459005"/>
                  <a:gd name="connsiteX4" fmla="*/ 1809847 w 1838828"/>
                  <a:gd name="connsiteY4" fmla="*/ 6196 h 459005"/>
                  <a:gd name="connsiteX5" fmla="*/ 1838829 w 1838828"/>
                  <a:gd name="connsiteY5" fmla="*/ 35110 h 459005"/>
                  <a:gd name="connsiteX6" fmla="*/ 1809847 w 1838828"/>
                  <a:gd name="connsiteY6" fmla="*/ 64023 h 459005"/>
                  <a:gd name="connsiteX7" fmla="*/ 1604385 w 1838828"/>
                  <a:gd name="connsiteY7" fmla="*/ 64023 h 459005"/>
                  <a:gd name="connsiteX8" fmla="*/ 1572297 w 1838828"/>
                  <a:gd name="connsiteY8" fmla="*/ 96035 h 459005"/>
                  <a:gd name="connsiteX9" fmla="*/ 1572297 w 1838828"/>
                  <a:gd name="connsiteY9" fmla="*/ 200847 h 459005"/>
                  <a:gd name="connsiteX10" fmla="*/ 1773619 w 1838828"/>
                  <a:gd name="connsiteY10" fmla="*/ 200847 h 459005"/>
                  <a:gd name="connsiteX11" fmla="*/ 1801048 w 1838828"/>
                  <a:gd name="connsiteY11" fmla="*/ 228212 h 459005"/>
                  <a:gd name="connsiteX12" fmla="*/ 1773619 w 1838828"/>
                  <a:gd name="connsiteY12" fmla="*/ 255577 h 459005"/>
                  <a:gd name="connsiteX13" fmla="*/ 1572297 w 1838828"/>
                  <a:gd name="connsiteY13" fmla="*/ 255577 h 459005"/>
                  <a:gd name="connsiteX14" fmla="*/ 1572297 w 1838828"/>
                  <a:gd name="connsiteY14" fmla="*/ 362454 h 459005"/>
                  <a:gd name="connsiteX15" fmla="*/ 1604385 w 1838828"/>
                  <a:gd name="connsiteY15" fmla="*/ 394466 h 459005"/>
                  <a:gd name="connsiteX16" fmla="*/ 1809847 w 1838828"/>
                  <a:gd name="connsiteY16" fmla="*/ 394466 h 459005"/>
                  <a:gd name="connsiteX17" fmla="*/ 1838829 w 1838828"/>
                  <a:gd name="connsiteY17" fmla="*/ 423380 h 459005"/>
                  <a:gd name="connsiteX18" fmla="*/ 1809847 w 1838828"/>
                  <a:gd name="connsiteY18" fmla="*/ 452293 h 459005"/>
                  <a:gd name="connsiteX19" fmla="*/ 1604385 w 1838828"/>
                  <a:gd name="connsiteY19" fmla="*/ 452293 h 459005"/>
                  <a:gd name="connsiteX20" fmla="*/ 684203 w 1838828"/>
                  <a:gd name="connsiteY20" fmla="*/ 458489 h 459005"/>
                  <a:gd name="connsiteX21" fmla="*/ 548607 w 1838828"/>
                  <a:gd name="connsiteY21" fmla="*/ 414086 h 459005"/>
                  <a:gd name="connsiteX22" fmla="*/ 502546 w 1838828"/>
                  <a:gd name="connsiteY22" fmla="*/ 281909 h 459005"/>
                  <a:gd name="connsiteX23" fmla="*/ 502546 w 1838828"/>
                  <a:gd name="connsiteY23" fmla="*/ 33560 h 459005"/>
                  <a:gd name="connsiteX24" fmla="*/ 536187 w 1838828"/>
                  <a:gd name="connsiteY24" fmla="*/ 0 h 459005"/>
                  <a:gd name="connsiteX25" fmla="*/ 569826 w 1838828"/>
                  <a:gd name="connsiteY25" fmla="*/ 33560 h 459005"/>
                  <a:gd name="connsiteX26" fmla="*/ 569826 w 1838828"/>
                  <a:gd name="connsiteY26" fmla="*/ 272615 h 459005"/>
                  <a:gd name="connsiteX27" fmla="*/ 597773 w 1838828"/>
                  <a:gd name="connsiteY27" fmla="*/ 369166 h 459005"/>
                  <a:gd name="connsiteX28" fmla="*/ 684203 w 1838828"/>
                  <a:gd name="connsiteY28" fmla="*/ 400662 h 459005"/>
                  <a:gd name="connsiteX29" fmla="*/ 770631 w 1838828"/>
                  <a:gd name="connsiteY29" fmla="*/ 369166 h 459005"/>
                  <a:gd name="connsiteX30" fmla="*/ 798578 w 1838828"/>
                  <a:gd name="connsiteY30" fmla="*/ 272615 h 459005"/>
                  <a:gd name="connsiteX31" fmla="*/ 798578 w 1838828"/>
                  <a:gd name="connsiteY31" fmla="*/ 33560 h 459005"/>
                  <a:gd name="connsiteX32" fmla="*/ 832218 w 1838828"/>
                  <a:gd name="connsiteY32" fmla="*/ 0 h 459005"/>
                  <a:gd name="connsiteX33" fmla="*/ 865858 w 1838828"/>
                  <a:gd name="connsiteY33" fmla="*/ 33560 h 459005"/>
                  <a:gd name="connsiteX34" fmla="*/ 865858 w 1838828"/>
                  <a:gd name="connsiteY34" fmla="*/ 281909 h 459005"/>
                  <a:gd name="connsiteX35" fmla="*/ 819797 w 1838828"/>
                  <a:gd name="connsiteY35" fmla="*/ 414086 h 459005"/>
                  <a:gd name="connsiteX36" fmla="*/ 684203 w 1838828"/>
                  <a:gd name="connsiteY36" fmla="*/ 458489 h 459005"/>
                  <a:gd name="connsiteX37" fmla="*/ 1191907 w 1838828"/>
                  <a:gd name="connsiteY37" fmla="*/ 458489 h 459005"/>
                  <a:gd name="connsiteX38" fmla="*/ 1019567 w 1838828"/>
                  <a:gd name="connsiteY38" fmla="*/ 394466 h 459005"/>
                  <a:gd name="connsiteX39" fmla="*/ 1021119 w 1838828"/>
                  <a:gd name="connsiteY39" fmla="*/ 351095 h 459005"/>
                  <a:gd name="connsiteX40" fmla="*/ 1021119 w 1838828"/>
                  <a:gd name="connsiteY40" fmla="*/ 351095 h 459005"/>
                  <a:gd name="connsiteX41" fmla="*/ 1021119 w 1838828"/>
                  <a:gd name="connsiteY41" fmla="*/ 351095 h 459005"/>
                  <a:gd name="connsiteX42" fmla="*/ 1043891 w 1838828"/>
                  <a:gd name="connsiteY42" fmla="*/ 341802 h 459005"/>
                  <a:gd name="connsiteX43" fmla="*/ 1067180 w 1838828"/>
                  <a:gd name="connsiteY43" fmla="*/ 352644 h 459005"/>
                  <a:gd name="connsiteX44" fmla="*/ 1103408 w 1838828"/>
                  <a:gd name="connsiteY44" fmla="*/ 382591 h 459005"/>
                  <a:gd name="connsiteX45" fmla="*/ 1190872 w 1838828"/>
                  <a:gd name="connsiteY45" fmla="*/ 402211 h 459005"/>
                  <a:gd name="connsiteX46" fmla="*/ 1269020 w 1838828"/>
                  <a:gd name="connsiteY46" fmla="*/ 385172 h 459005"/>
                  <a:gd name="connsiteX47" fmla="*/ 1298520 w 1838828"/>
                  <a:gd name="connsiteY47" fmla="*/ 335090 h 459005"/>
                  <a:gd name="connsiteX48" fmla="*/ 1272125 w 1838828"/>
                  <a:gd name="connsiteY48" fmla="*/ 292752 h 459005"/>
                  <a:gd name="connsiteX49" fmla="*/ 1183626 w 1838828"/>
                  <a:gd name="connsiteY49" fmla="*/ 265903 h 459005"/>
                  <a:gd name="connsiteX50" fmla="*/ 1084776 w 1838828"/>
                  <a:gd name="connsiteY50" fmla="*/ 237506 h 459005"/>
                  <a:gd name="connsiteX51" fmla="*/ 1032505 w 1838828"/>
                  <a:gd name="connsiteY51" fmla="*/ 196200 h 459005"/>
                  <a:gd name="connsiteX52" fmla="*/ 1016462 w 1838828"/>
                  <a:gd name="connsiteY52" fmla="*/ 136308 h 459005"/>
                  <a:gd name="connsiteX53" fmla="*/ 1037163 w 1838828"/>
                  <a:gd name="connsiteY53" fmla="*/ 68154 h 459005"/>
                  <a:gd name="connsiteX54" fmla="*/ 1097197 w 1838828"/>
                  <a:gd name="connsiteY54" fmla="*/ 19620 h 459005"/>
                  <a:gd name="connsiteX55" fmla="*/ 1189319 w 1838828"/>
                  <a:gd name="connsiteY55" fmla="*/ 1549 h 459005"/>
                  <a:gd name="connsiteX56" fmla="*/ 1294379 w 1838828"/>
                  <a:gd name="connsiteY56" fmla="*/ 23751 h 459005"/>
                  <a:gd name="connsiteX57" fmla="*/ 1346650 w 1838828"/>
                  <a:gd name="connsiteY57" fmla="*/ 64023 h 459005"/>
                  <a:gd name="connsiteX58" fmla="*/ 1344063 w 1838828"/>
                  <a:gd name="connsiteY58" fmla="*/ 108943 h 459005"/>
                  <a:gd name="connsiteX59" fmla="*/ 1322844 w 1838828"/>
                  <a:gd name="connsiteY59" fmla="*/ 117204 h 459005"/>
                  <a:gd name="connsiteX60" fmla="*/ 1297484 w 1838828"/>
                  <a:gd name="connsiteY60" fmla="*/ 104812 h 459005"/>
                  <a:gd name="connsiteX61" fmla="*/ 1268502 w 1838828"/>
                  <a:gd name="connsiteY61" fmla="*/ 77448 h 459005"/>
                  <a:gd name="connsiteX62" fmla="*/ 1189836 w 1838828"/>
                  <a:gd name="connsiteY62" fmla="*/ 58344 h 459005"/>
                  <a:gd name="connsiteX63" fmla="*/ 1114794 w 1838828"/>
                  <a:gd name="connsiteY63" fmla="*/ 77964 h 459005"/>
                  <a:gd name="connsiteX64" fmla="*/ 1087364 w 1838828"/>
                  <a:gd name="connsiteY64" fmla="*/ 128563 h 459005"/>
                  <a:gd name="connsiteX65" fmla="*/ 1114276 w 1838828"/>
                  <a:gd name="connsiteY65" fmla="*/ 174515 h 459005"/>
                  <a:gd name="connsiteX66" fmla="*/ 1205880 w 1838828"/>
                  <a:gd name="connsiteY66" fmla="*/ 202913 h 459005"/>
                  <a:gd name="connsiteX67" fmla="*/ 1302142 w 1838828"/>
                  <a:gd name="connsiteY67" fmla="*/ 230277 h 459005"/>
                  <a:gd name="connsiteX68" fmla="*/ 1353378 w 1838828"/>
                  <a:gd name="connsiteY68" fmla="*/ 271066 h 459005"/>
                  <a:gd name="connsiteX69" fmla="*/ 1369422 w 1838828"/>
                  <a:gd name="connsiteY69" fmla="*/ 330959 h 459005"/>
                  <a:gd name="connsiteX70" fmla="*/ 1347685 w 1838828"/>
                  <a:gd name="connsiteY70" fmla="*/ 398596 h 459005"/>
                  <a:gd name="connsiteX71" fmla="*/ 1285581 w 1838828"/>
                  <a:gd name="connsiteY71" fmla="*/ 443516 h 459005"/>
                  <a:gd name="connsiteX72" fmla="*/ 1191907 w 1838828"/>
                  <a:gd name="connsiteY72" fmla="*/ 458489 h 459005"/>
                  <a:gd name="connsiteX73" fmla="*/ 180121 w 1838828"/>
                  <a:gd name="connsiteY73" fmla="*/ 459005 h 459005"/>
                  <a:gd name="connsiteX74" fmla="*/ 7780 w 1838828"/>
                  <a:gd name="connsiteY74" fmla="*/ 394982 h 459005"/>
                  <a:gd name="connsiteX75" fmla="*/ 9333 w 1838828"/>
                  <a:gd name="connsiteY75" fmla="*/ 351612 h 459005"/>
                  <a:gd name="connsiteX76" fmla="*/ 9333 w 1838828"/>
                  <a:gd name="connsiteY76" fmla="*/ 351612 h 459005"/>
                  <a:gd name="connsiteX77" fmla="*/ 32105 w 1838828"/>
                  <a:gd name="connsiteY77" fmla="*/ 342318 h 459005"/>
                  <a:gd name="connsiteX78" fmla="*/ 55394 w 1838828"/>
                  <a:gd name="connsiteY78" fmla="*/ 353161 h 459005"/>
                  <a:gd name="connsiteX79" fmla="*/ 91621 w 1838828"/>
                  <a:gd name="connsiteY79" fmla="*/ 383107 h 459005"/>
                  <a:gd name="connsiteX80" fmla="*/ 179085 w 1838828"/>
                  <a:gd name="connsiteY80" fmla="*/ 402727 h 459005"/>
                  <a:gd name="connsiteX81" fmla="*/ 257234 w 1838828"/>
                  <a:gd name="connsiteY81" fmla="*/ 385689 h 459005"/>
                  <a:gd name="connsiteX82" fmla="*/ 286733 w 1838828"/>
                  <a:gd name="connsiteY82" fmla="*/ 335606 h 459005"/>
                  <a:gd name="connsiteX83" fmla="*/ 260339 w 1838828"/>
                  <a:gd name="connsiteY83" fmla="*/ 293268 h 459005"/>
                  <a:gd name="connsiteX84" fmla="*/ 171840 w 1838828"/>
                  <a:gd name="connsiteY84" fmla="*/ 266419 h 459005"/>
                  <a:gd name="connsiteX85" fmla="*/ 72990 w 1838828"/>
                  <a:gd name="connsiteY85" fmla="*/ 238022 h 459005"/>
                  <a:gd name="connsiteX86" fmla="*/ 20719 w 1838828"/>
                  <a:gd name="connsiteY86" fmla="*/ 196717 h 459005"/>
                  <a:gd name="connsiteX87" fmla="*/ 4675 w 1838828"/>
                  <a:gd name="connsiteY87" fmla="*/ 136824 h 459005"/>
                  <a:gd name="connsiteX88" fmla="*/ 25377 w 1838828"/>
                  <a:gd name="connsiteY88" fmla="*/ 68670 h 459005"/>
                  <a:gd name="connsiteX89" fmla="*/ 85411 w 1838828"/>
                  <a:gd name="connsiteY89" fmla="*/ 20136 h 459005"/>
                  <a:gd name="connsiteX90" fmla="*/ 177533 w 1838828"/>
                  <a:gd name="connsiteY90" fmla="*/ 2065 h 459005"/>
                  <a:gd name="connsiteX91" fmla="*/ 282593 w 1838828"/>
                  <a:gd name="connsiteY91" fmla="*/ 24267 h 459005"/>
                  <a:gd name="connsiteX92" fmla="*/ 334865 w 1838828"/>
                  <a:gd name="connsiteY92" fmla="*/ 64540 h 459005"/>
                  <a:gd name="connsiteX93" fmla="*/ 332277 w 1838828"/>
                  <a:gd name="connsiteY93" fmla="*/ 109459 h 459005"/>
                  <a:gd name="connsiteX94" fmla="*/ 311058 w 1838828"/>
                  <a:gd name="connsiteY94" fmla="*/ 117720 h 459005"/>
                  <a:gd name="connsiteX95" fmla="*/ 285698 w 1838828"/>
                  <a:gd name="connsiteY95" fmla="*/ 105328 h 459005"/>
                  <a:gd name="connsiteX96" fmla="*/ 256716 w 1838828"/>
                  <a:gd name="connsiteY96" fmla="*/ 77964 h 459005"/>
                  <a:gd name="connsiteX97" fmla="*/ 178051 w 1838828"/>
                  <a:gd name="connsiteY97" fmla="*/ 58860 h 459005"/>
                  <a:gd name="connsiteX98" fmla="*/ 103007 w 1838828"/>
                  <a:gd name="connsiteY98" fmla="*/ 78480 h 459005"/>
                  <a:gd name="connsiteX99" fmla="*/ 75578 w 1838828"/>
                  <a:gd name="connsiteY99" fmla="*/ 129079 h 459005"/>
                  <a:gd name="connsiteX100" fmla="*/ 102490 w 1838828"/>
                  <a:gd name="connsiteY100" fmla="*/ 175031 h 459005"/>
                  <a:gd name="connsiteX101" fmla="*/ 194094 w 1838828"/>
                  <a:gd name="connsiteY101" fmla="*/ 203429 h 459005"/>
                  <a:gd name="connsiteX102" fmla="*/ 290356 w 1838828"/>
                  <a:gd name="connsiteY102" fmla="*/ 230793 h 459005"/>
                  <a:gd name="connsiteX103" fmla="*/ 341592 w 1838828"/>
                  <a:gd name="connsiteY103" fmla="*/ 271583 h 459005"/>
                  <a:gd name="connsiteX104" fmla="*/ 357636 w 1838828"/>
                  <a:gd name="connsiteY104" fmla="*/ 331476 h 459005"/>
                  <a:gd name="connsiteX105" fmla="*/ 335899 w 1838828"/>
                  <a:gd name="connsiteY105" fmla="*/ 399113 h 459005"/>
                  <a:gd name="connsiteX106" fmla="*/ 273795 w 1838828"/>
                  <a:gd name="connsiteY106" fmla="*/ 444033 h 459005"/>
                  <a:gd name="connsiteX107" fmla="*/ 180121 w 1838828"/>
                  <a:gd name="connsiteY107" fmla="*/ 459005 h 459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1838828" h="459005">
                    <a:moveTo>
                      <a:pt x="1604385" y="452810"/>
                    </a:moveTo>
                    <a:cubicBezTo>
                      <a:pt x="1554701" y="452810"/>
                      <a:pt x="1514333" y="412537"/>
                      <a:pt x="1514333" y="362970"/>
                    </a:cubicBezTo>
                    <a:lnTo>
                      <a:pt x="1514333" y="96035"/>
                    </a:lnTo>
                    <a:cubicBezTo>
                      <a:pt x="1514333" y="46468"/>
                      <a:pt x="1554701" y="6196"/>
                      <a:pt x="1604385" y="6196"/>
                    </a:cubicBezTo>
                    <a:lnTo>
                      <a:pt x="1809847" y="6196"/>
                    </a:lnTo>
                    <a:cubicBezTo>
                      <a:pt x="1825891" y="6196"/>
                      <a:pt x="1838829" y="19104"/>
                      <a:pt x="1838829" y="35110"/>
                    </a:cubicBezTo>
                    <a:cubicBezTo>
                      <a:pt x="1838829" y="51115"/>
                      <a:pt x="1825891" y="64023"/>
                      <a:pt x="1809847" y="64023"/>
                    </a:cubicBezTo>
                    <a:lnTo>
                      <a:pt x="1604385" y="64023"/>
                    </a:lnTo>
                    <a:cubicBezTo>
                      <a:pt x="1586788" y="64023"/>
                      <a:pt x="1572297" y="78480"/>
                      <a:pt x="1572297" y="96035"/>
                    </a:cubicBezTo>
                    <a:lnTo>
                      <a:pt x="1572297" y="200847"/>
                    </a:lnTo>
                    <a:lnTo>
                      <a:pt x="1773619" y="200847"/>
                    </a:lnTo>
                    <a:cubicBezTo>
                      <a:pt x="1788628" y="200847"/>
                      <a:pt x="1801048" y="213239"/>
                      <a:pt x="1801048" y="228212"/>
                    </a:cubicBezTo>
                    <a:cubicBezTo>
                      <a:pt x="1801048" y="243185"/>
                      <a:pt x="1788628" y="255577"/>
                      <a:pt x="1773619" y="255577"/>
                    </a:cubicBezTo>
                    <a:lnTo>
                      <a:pt x="1572297" y="255577"/>
                    </a:lnTo>
                    <a:lnTo>
                      <a:pt x="1572297" y="362454"/>
                    </a:lnTo>
                    <a:cubicBezTo>
                      <a:pt x="1572297" y="380009"/>
                      <a:pt x="1586788" y="394466"/>
                      <a:pt x="1604385" y="394466"/>
                    </a:cubicBezTo>
                    <a:lnTo>
                      <a:pt x="1809847" y="394466"/>
                    </a:lnTo>
                    <a:cubicBezTo>
                      <a:pt x="1825891" y="394466"/>
                      <a:pt x="1838829" y="407374"/>
                      <a:pt x="1838829" y="423380"/>
                    </a:cubicBezTo>
                    <a:cubicBezTo>
                      <a:pt x="1838829" y="439386"/>
                      <a:pt x="1825891" y="452293"/>
                      <a:pt x="1809847" y="452293"/>
                    </a:cubicBezTo>
                    <a:lnTo>
                      <a:pt x="1604385" y="452293"/>
                    </a:lnTo>
                    <a:close/>
                    <a:moveTo>
                      <a:pt x="684203" y="458489"/>
                    </a:moveTo>
                    <a:cubicBezTo>
                      <a:pt x="625203" y="458489"/>
                      <a:pt x="579660" y="443516"/>
                      <a:pt x="548607" y="414086"/>
                    </a:cubicBezTo>
                    <a:cubicBezTo>
                      <a:pt x="518073" y="384656"/>
                      <a:pt x="502546" y="340253"/>
                      <a:pt x="502546" y="281909"/>
                    </a:cubicBezTo>
                    <a:lnTo>
                      <a:pt x="502546" y="33560"/>
                    </a:lnTo>
                    <a:cubicBezTo>
                      <a:pt x="502546" y="14973"/>
                      <a:pt x="517555" y="0"/>
                      <a:pt x="536187" y="0"/>
                    </a:cubicBezTo>
                    <a:cubicBezTo>
                      <a:pt x="554818" y="0"/>
                      <a:pt x="569826" y="14973"/>
                      <a:pt x="569826" y="33560"/>
                    </a:cubicBezTo>
                    <a:lnTo>
                      <a:pt x="569826" y="272615"/>
                    </a:lnTo>
                    <a:cubicBezTo>
                      <a:pt x="569826" y="315986"/>
                      <a:pt x="579143" y="348514"/>
                      <a:pt x="597773" y="369166"/>
                    </a:cubicBezTo>
                    <a:cubicBezTo>
                      <a:pt x="616405" y="389819"/>
                      <a:pt x="645387" y="400662"/>
                      <a:pt x="684203" y="400662"/>
                    </a:cubicBezTo>
                    <a:cubicBezTo>
                      <a:pt x="723018" y="400662"/>
                      <a:pt x="752000" y="389819"/>
                      <a:pt x="770631" y="369166"/>
                    </a:cubicBezTo>
                    <a:cubicBezTo>
                      <a:pt x="789263" y="348514"/>
                      <a:pt x="798578" y="315986"/>
                      <a:pt x="798578" y="272615"/>
                    </a:cubicBezTo>
                    <a:lnTo>
                      <a:pt x="798578" y="33560"/>
                    </a:lnTo>
                    <a:cubicBezTo>
                      <a:pt x="798578" y="14973"/>
                      <a:pt x="813587" y="0"/>
                      <a:pt x="832218" y="0"/>
                    </a:cubicBezTo>
                    <a:cubicBezTo>
                      <a:pt x="850850" y="0"/>
                      <a:pt x="865858" y="14973"/>
                      <a:pt x="865858" y="33560"/>
                    </a:cubicBezTo>
                    <a:lnTo>
                      <a:pt x="865858" y="281909"/>
                    </a:lnTo>
                    <a:cubicBezTo>
                      <a:pt x="865858" y="339736"/>
                      <a:pt x="850332" y="384140"/>
                      <a:pt x="819797" y="414086"/>
                    </a:cubicBezTo>
                    <a:cubicBezTo>
                      <a:pt x="788745" y="443516"/>
                      <a:pt x="743202" y="458489"/>
                      <a:pt x="684203" y="458489"/>
                    </a:cubicBezTo>
                    <a:moveTo>
                      <a:pt x="1191907" y="458489"/>
                    </a:moveTo>
                    <a:cubicBezTo>
                      <a:pt x="1115829" y="458489"/>
                      <a:pt x="1057865" y="436804"/>
                      <a:pt x="1019567" y="394466"/>
                    </a:cubicBezTo>
                    <a:cubicBezTo>
                      <a:pt x="1008698" y="382074"/>
                      <a:pt x="1009216" y="362970"/>
                      <a:pt x="1021119" y="351095"/>
                    </a:cubicBezTo>
                    <a:lnTo>
                      <a:pt x="1021119" y="351095"/>
                    </a:lnTo>
                    <a:lnTo>
                      <a:pt x="1021119" y="351095"/>
                    </a:lnTo>
                    <a:cubicBezTo>
                      <a:pt x="1027330" y="344899"/>
                      <a:pt x="1035093" y="341802"/>
                      <a:pt x="1043891" y="341802"/>
                    </a:cubicBezTo>
                    <a:cubicBezTo>
                      <a:pt x="1053206" y="341802"/>
                      <a:pt x="1061487" y="345416"/>
                      <a:pt x="1067180" y="352644"/>
                    </a:cubicBezTo>
                    <a:cubicBezTo>
                      <a:pt x="1078049" y="365036"/>
                      <a:pt x="1089952" y="374846"/>
                      <a:pt x="1103408" y="382591"/>
                    </a:cubicBezTo>
                    <a:cubicBezTo>
                      <a:pt x="1126697" y="395499"/>
                      <a:pt x="1156197" y="402211"/>
                      <a:pt x="1190872" y="402211"/>
                    </a:cubicBezTo>
                    <a:cubicBezTo>
                      <a:pt x="1223994" y="402211"/>
                      <a:pt x="1249871" y="396531"/>
                      <a:pt x="1269020" y="385172"/>
                    </a:cubicBezTo>
                    <a:cubicBezTo>
                      <a:pt x="1288686" y="373297"/>
                      <a:pt x="1298520" y="356775"/>
                      <a:pt x="1298520" y="335090"/>
                    </a:cubicBezTo>
                    <a:cubicBezTo>
                      <a:pt x="1298520" y="317535"/>
                      <a:pt x="1289722" y="303078"/>
                      <a:pt x="1272125" y="292752"/>
                    </a:cubicBezTo>
                    <a:cubicBezTo>
                      <a:pt x="1255047" y="282425"/>
                      <a:pt x="1226065" y="273648"/>
                      <a:pt x="1183626" y="265903"/>
                    </a:cubicBezTo>
                    <a:cubicBezTo>
                      <a:pt x="1142223" y="258158"/>
                      <a:pt x="1109101" y="248865"/>
                      <a:pt x="1084776" y="237506"/>
                    </a:cubicBezTo>
                    <a:cubicBezTo>
                      <a:pt x="1060970" y="226663"/>
                      <a:pt x="1043373" y="212722"/>
                      <a:pt x="1032505" y="196200"/>
                    </a:cubicBezTo>
                    <a:cubicBezTo>
                      <a:pt x="1021637" y="180194"/>
                      <a:pt x="1016462" y="160058"/>
                      <a:pt x="1016462" y="136308"/>
                    </a:cubicBezTo>
                    <a:cubicBezTo>
                      <a:pt x="1016462" y="111524"/>
                      <a:pt x="1023189" y="88806"/>
                      <a:pt x="1037163" y="68154"/>
                    </a:cubicBezTo>
                    <a:cubicBezTo>
                      <a:pt x="1051137" y="48017"/>
                      <a:pt x="1071321" y="31495"/>
                      <a:pt x="1097197" y="19620"/>
                    </a:cubicBezTo>
                    <a:cubicBezTo>
                      <a:pt x="1123592" y="7745"/>
                      <a:pt x="1154644" y="1549"/>
                      <a:pt x="1189319" y="1549"/>
                    </a:cubicBezTo>
                    <a:cubicBezTo>
                      <a:pt x="1230204" y="1549"/>
                      <a:pt x="1265397" y="8777"/>
                      <a:pt x="1294379" y="23751"/>
                    </a:cubicBezTo>
                    <a:cubicBezTo>
                      <a:pt x="1313528" y="33560"/>
                      <a:pt x="1331125" y="47501"/>
                      <a:pt x="1346650" y="64023"/>
                    </a:cubicBezTo>
                    <a:cubicBezTo>
                      <a:pt x="1358554" y="76931"/>
                      <a:pt x="1357002" y="97067"/>
                      <a:pt x="1344063" y="108943"/>
                    </a:cubicBezTo>
                    <a:cubicBezTo>
                      <a:pt x="1338370" y="114106"/>
                      <a:pt x="1330607" y="117204"/>
                      <a:pt x="1322844" y="117204"/>
                    </a:cubicBezTo>
                    <a:cubicBezTo>
                      <a:pt x="1313011" y="117204"/>
                      <a:pt x="1303695" y="112557"/>
                      <a:pt x="1297484" y="104812"/>
                    </a:cubicBezTo>
                    <a:cubicBezTo>
                      <a:pt x="1288686" y="93453"/>
                      <a:pt x="1278853" y="84676"/>
                      <a:pt x="1268502" y="77448"/>
                    </a:cubicBezTo>
                    <a:cubicBezTo>
                      <a:pt x="1248836" y="65056"/>
                      <a:pt x="1222441" y="58344"/>
                      <a:pt x="1189836" y="58344"/>
                    </a:cubicBezTo>
                    <a:cubicBezTo>
                      <a:pt x="1157749" y="58344"/>
                      <a:pt x="1132390" y="65056"/>
                      <a:pt x="1114794" y="77964"/>
                    </a:cubicBezTo>
                    <a:cubicBezTo>
                      <a:pt x="1096680" y="90872"/>
                      <a:pt x="1087364" y="107910"/>
                      <a:pt x="1087364" y="128563"/>
                    </a:cubicBezTo>
                    <a:cubicBezTo>
                      <a:pt x="1087364" y="147666"/>
                      <a:pt x="1096162" y="163156"/>
                      <a:pt x="1114276" y="174515"/>
                    </a:cubicBezTo>
                    <a:cubicBezTo>
                      <a:pt x="1131355" y="185358"/>
                      <a:pt x="1161372" y="194651"/>
                      <a:pt x="1205880" y="202913"/>
                    </a:cubicBezTo>
                    <a:cubicBezTo>
                      <a:pt x="1246249" y="210141"/>
                      <a:pt x="1278336" y="219435"/>
                      <a:pt x="1302142" y="230277"/>
                    </a:cubicBezTo>
                    <a:cubicBezTo>
                      <a:pt x="1325432" y="241120"/>
                      <a:pt x="1342511" y="254544"/>
                      <a:pt x="1353378" y="271066"/>
                    </a:cubicBezTo>
                    <a:cubicBezTo>
                      <a:pt x="1363729" y="287072"/>
                      <a:pt x="1369422" y="307209"/>
                      <a:pt x="1369422" y="330959"/>
                    </a:cubicBezTo>
                    <a:cubicBezTo>
                      <a:pt x="1369422" y="356775"/>
                      <a:pt x="1362176" y="379493"/>
                      <a:pt x="1347685" y="398596"/>
                    </a:cubicBezTo>
                    <a:cubicBezTo>
                      <a:pt x="1333194" y="418217"/>
                      <a:pt x="1311975" y="433190"/>
                      <a:pt x="1285581" y="443516"/>
                    </a:cubicBezTo>
                    <a:cubicBezTo>
                      <a:pt x="1258152" y="453326"/>
                      <a:pt x="1227099" y="458489"/>
                      <a:pt x="1191907" y="458489"/>
                    </a:cubicBezTo>
                    <a:moveTo>
                      <a:pt x="180121" y="459005"/>
                    </a:moveTo>
                    <a:cubicBezTo>
                      <a:pt x="104043" y="459005"/>
                      <a:pt x="46079" y="437320"/>
                      <a:pt x="7780" y="394982"/>
                    </a:cubicBezTo>
                    <a:cubicBezTo>
                      <a:pt x="-3087" y="382591"/>
                      <a:pt x="-2570" y="363487"/>
                      <a:pt x="9333" y="351612"/>
                    </a:cubicBezTo>
                    <a:lnTo>
                      <a:pt x="9333" y="351612"/>
                    </a:lnTo>
                    <a:cubicBezTo>
                      <a:pt x="15543" y="345416"/>
                      <a:pt x="23307" y="342318"/>
                      <a:pt x="32105" y="342318"/>
                    </a:cubicBezTo>
                    <a:cubicBezTo>
                      <a:pt x="41420" y="342318"/>
                      <a:pt x="49701" y="345932"/>
                      <a:pt x="55394" y="353161"/>
                    </a:cubicBezTo>
                    <a:cubicBezTo>
                      <a:pt x="66262" y="365552"/>
                      <a:pt x="78166" y="375362"/>
                      <a:pt x="91621" y="383107"/>
                    </a:cubicBezTo>
                    <a:cubicBezTo>
                      <a:pt x="114911" y="396015"/>
                      <a:pt x="144410" y="402727"/>
                      <a:pt x="179085" y="402727"/>
                    </a:cubicBezTo>
                    <a:cubicBezTo>
                      <a:pt x="212208" y="402727"/>
                      <a:pt x="238085" y="397048"/>
                      <a:pt x="257234" y="385689"/>
                    </a:cubicBezTo>
                    <a:cubicBezTo>
                      <a:pt x="276900" y="373813"/>
                      <a:pt x="286733" y="357291"/>
                      <a:pt x="286733" y="335606"/>
                    </a:cubicBezTo>
                    <a:cubicBezTo>
                      <a:pt x="286733" y="318051"/>
                      <a:pt x="277935" y="303594"/>
                      <a:pt x="260339" y="293268"/>
                    </a:cubicBezTo>
                    <a:cubicBezTo>
                      <a:pt x="243260" y="282942"/>
                      <a:pt x="214278" y="274164"/>
                      <a:pt x="171840" y="266419"/>
                    </a:cubicBezTo>
                    <a:cubicBezTo>
                      <a:pt x="130955" y="258675"/>
                      <a:pt x="97314" y="249381"/>
                      <a:pt x="72990" y="238022"/>
                    </a:cubicBezTo>
                    <a:cubicBezTo>
                      <a:pt x="49184" y="226663"/>
                      <a:pt x="31070" y="213239"/>
                      <a:pt x="20719" y="196717"/>
                    </a:cubicBezTo>
                    <a:cubicBezTo>
                      <a:pt x="9851" y="180711"/>
                      <a:pt x="4675" y="160574"/>
                      <a:pt x="4675" y="136824"/>
                    </a:cubicBezTo>
                    <a:cubicBezTo>
                      <a:pt x="4675" y="112041"/>
                      <a:pt x="11404" y="89323"/>
                      <a:pt x="25377" y="68670"/>
                    </a:cubicBezTo>
                    <a:cubicBezTo>
                      <a:pt x="39350" y="48534"/>
                      <a:pt x="59534" y="32012"/>
                      <a:pt x="85411" y="20136"/>
                    </a:cubicBezTo>
                    <a:cubicBezTo>
                      <a:pt x="111805" y="8261"/>
                      <a:pt x="142341" y="2065"/>
                      <a:pt x="177533" y="2065"/>
                    </a:cubicBezTo>
                    <a:cubicBezTo>
                      <a:pt x="218419" y="2065"/>
                      <a:pt x="253611" y="9294"/>
                      <a:pt x="282593" y="24267"/>
                    </a:cubicBezTo>
                    <a:cubicBezTo>
                      <a:pt x="302260" y="34077"/>
                      <a:pt x="319338" y="48017"/>
                      <a:pt x="334865" y="64540"/>
                    </a:cubicBezTo>
                    <a:cubicBezTo>
                      <a:pt x="346768" y="77448"/>
                      <a:pt x="345215" y="97584"/>
                      <a:pt x="332277" y="109459"/>
                    </a:cubicBezTo>
                    <a:cubicBezTo>
                      <a:pt x="326584" y="114622"/>
                      <a:pt x="318820" y="117720"/>
                      <a:pt x="311058" y="117720"/>
                    </a:cubicBezTo>
                    <a:cubicBezTo>
                      <a:pt x="301224" y="117720"/>
                      <a:pt x="291909" y="113073"/>
                      <a:pt x="285698" y="105328"/>
                    </a:cubicBezTo>
                    <a:cubicBezTo>
                      <a:pt x="276900" y="93970"/>
                      <a:pt x="267067" y="85192"/>
                      <a:pt x="256716" y="77964"/>
                    </a:cubicBezTo>
                    <a:cubicBezTo>
                      <a:pt x="237050" y="65572"/>
                      <a:pt x="210655" y="58860"/>
                      <a:pt x="178051" y="58860"/>
                    </a:cubicBezTo>
                    <a:cubicBezTo>
                      <a:pt x="145963" y="58860"/>
                      <a:pt x="120604" y="65572"/>
                      <a:pt x="103007" y="78480"/>
                    </a:cubicBezTo>
                    <a:cubicBezTo>
                      <a:pt x="84894" y="91388"/>
                      <a:pt x="75578" y="108943"/>
                      <a:pt x="75578" y="129079"/>
                    </a:cubicBezTo>
                    <a:cubicBezTo>
                      <a:pt x="75578" y="148183"/>
                      <a:pt x="84376" y="163672"/>
                      <a:pt x="102490" y="175031"/>
                    </a:cubicBezTo>
                    <a:cubicBezTo>
                      <a:pt x="119569" y="185874"/>
                      <a:pt x="149586" y="195168"/>
                      <a:pt x="194094" y="203429"/>
                    </a:cubicBezTo>
                    <a:cubicBezTo>
                      <a:pt x="234462" y="210657"/>
                      <a:pt x="266549" y="219951"/>
                      <a:pt x="290356" y="230793"/>
                    </a:cubicBezTo>
                    <a:cubicBezTo>
                      <a:pt x="313645" y="241636"/>
                      <a:pt x="330724" y="255577"/>
                      <a:pt x="341592" y="271583"/>
                    </a:cubicBezTo>
                    <a:cubicBezTo>
                      <a:pt x="351943" y="287588"/>
                      <a:pt x="357636" y="307725"/>
                      <a:pt x="357636" y="331476"/>
                    </a:cubicBezTo>
                    <a:cubicBezTo>
                      <a:pt x="357636" y="357291"/>
                      <a:pt x="350390" y="380009"/>
                      <a:pt x="335899" y="399113"/>
                    </a:cubicBezTo>
                    <a:cubicBezTo>
                      <a:pt x="321408" y="418733"/>
                      <a:pt x="300189" y="433706"/>
                      <a:pt x="273795" y="444033"/>
                    </a:cubicBezTo>
                    <a:cubicBezTo>
                      <a:pt x="246365" y="453326"/>
                      <a:pt x="215313" y="459005"/>
                      <a:pt x="180121" y="459005"/>
                    </a:cubicBezTo>
                  </a:path>
                </a:pathLst>
              </a:custGeom>
              <a:grpFill/>
              <a:ln w="51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9" name="Graphic 161">
                <a:extLst>
                  <a:ext uri="{FF2B5EF4-FFF2-40B4-BE49-F238E27FC236}">
                    <a16:creationId xmlns:a16="http://schemas.microsoft.com/office/drawing/2014/main" id="{A13C07C6-48FC-971A-E02C-811D3A5008C9}"/>
                  </a:ext>
                </a:extLst>
              </p:cNvPr>
              <p:cNvGrpSpPr/>
              <p:nvPr/>
            </p:nvGrpSpPr>
            <p:grpSpPr>
              <a:xfrm>
                <a:off x="33276174" y="10115444"/>
                <a:ext cx="759227" cy="458489"/>
                <a:chOff x="33276174" y="10115444"/>
                <a:chExt cx="759227" cy="458489"/>
              </a:xfrm>
              <a:grpFill/>
            </p:grpSpPr>
            <p:sp>
              <p:nvSpPr>
                <p:cNvPr id="170" name="Freeform 169">
                  <a:extLst>
                    <a:ext uri="{FF2B5EF4-FFF2-40B4-BE49-F238E27FC236}">
                      <a16:creationId xmlns:a16="http://schemas.microsoft.com/office/drawing/2014/main" id="{792BD67E-6B2D-A406-738A-26BBCEB60DF9}"/>
                    </a:ext>
                  </a:extLst>
                </p:cNvPr>
                <p:cNvSpPr/>
                <p:nvPr/>
              </p:nvSpPr>
              <p:spPr>
                <a:xfrm>
                  <a:off x="33276174" y="10115444"/>
                  <a:ext cx="320873" cy="458489"/>
                </a:xfrm>
                <a:custGeom>
                  <a:avLst/>
                  <a:gdLst>
                    <a:gd name="connsiteX0" fmla="*/ 171305 w 320873"/>
                    <a:gd name="connsiteY0" fmla="*/ 458489 h 458489"/>
                    <a:gd name="connsiteX1" fmla="*/ 0 w 320873"/>
                    <a:gd name="connsiteY1" fmla="*/ 458489 h 458489"/>
                    <a:gd name="connsiteX2" fmla="*/ 0 w 320873"/>
                    <a:gd name="connsiteY2" fmla="*/ 0 h 458489"/>
                    <a:gd name="connsiteX3" fmla="*/ 164577 w 320873"/>
                    <a:gd name="connsiteY3" fmla="*/ 0 h 458489"/>
                    <a:gd name="connsiteX4" fmla="*/ 310005 w 320873"/>
                    <a:gd name="connsiteY4" fmla="*/ 116171 h 458489"/>
                    <a:gd name="connsiteX5" fmla="*/ 229787 w 320873"/>
                    <a:gd name="connsiteY5" fmla="*/ 222016 h 458489"/>
                    <a:gd name="connsiteX6" fmla="*/ 320873 w 320873"/>
                    <a:gd name="connsiteY6" fmla="*/ 335090 h 458489"/>
                    <a:gd name="connsiteX7" fmla="*/ 171305 w 320873"/>
                    <a:gd name="connsiteY7" fmla="*/ 458489 h 458489"/>
                    <a:gd name="connsiteX8" fmla="*/ 159402 w 320873"/>
                    <a:gd name="connsiteY8" fmla="*/ 49566 h 458489"/>
                    <a:gd name="connsiteX9" fmla="*/ 60035 w 320873"/>
                    <a:gd name="connsiteY9" fmla="*/ 49566 h 458489"/>
                    <a:gd name="connsiteX10" fmla="*/ 60035 w 320873"/>
                    <a:gd name="connsiteY10" fmla="*/ 198266 h 458489"/>
                    <a:gd name="connsiteX11" fmla="*/ 160954 w 320873"/>
                    <a:gd name="connsiteY11" fmla="*/ 198266 h 458489"/>
                    <a:gd name="connsiteX12" fmla="*/ 249454 w 320873"/>
                    <a:gd name="connsiteY12" fmla="*/ 123916 h 458489"/>
                    <a:gd name="connsiteX13" fmla="*/ 159402 w 320873"/>
                    <a:gd name="connsiteY13" fmla="*/ 49566 h 458489"/>
                    <a:gd name="connsiteX14" fmla="*/ 164059 w 320873"/>
                    <a:gd name="connsiteY14" fmla="*/ 247316 h 458489"/>
                    <a:gd name="connsiteX15" fmla="*/ 60035 w 320873"/>
                    <a:gd name="connsiteY15" fmla="*/ 247316 h 458489"/>
                    <a:gd name="connsiteX16" fmla="*/ 60035 w 320873"/>
                    <a:gd name="connsiteY16" fmla="*/ 408923 h 458489"/>
                    <a:gd name="connsiteX17" fmla="*/ 166130 w 320873"/>
                    <a:gd name="connsiteY17" fmla="*/ 408923 h 458489"/>
                    <a:gd name="connsiteX18" fmla="*/ 260839 w 320873"/>
                    <a:gd name="connsiteY18" fmla="*/ 329410 h 458489"/>
                    <a:gd name="connsiteX19" fmla="*/ 164059 w 320873"/>
                    <a:gd name="connsiteY19" fmla="*/ 247316 h 45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20873" h="458489">
                      <a:moveTo>
                        <a:pt x="171305" y="458489"/>
                      </a:moveTo>
                      <a:lnTo>
                        <a:pt x="0" y="458489"/>
                      </a:lnTo>
                      <a:lnTo>
                        <a:pt x="0" y="0"/>
                      </a:lnTo>
                      <a:lnTo>
                        <a:pt x="164577" y="0"/>
                      </a:lnTo>
                      <a:cubicBezTo>
                        <a:pt x="261357" y="0"/>
                        <a:pt x="310005" y="52664"/>
                        <a:pt x="310005" y="116171"/>
                      </a:cubicBezTo>
                      <a:cubicBezTo>
                        <a:pt x="310005" y="173999"/>
                        <a:pt x="273777" y="207559"/>
                        <a:pt x="229787" y="222016"/>
                      </a:cubicBezTo>
                      <a:cubicBezTo>
                        <a:pt x="279988" y="230793"/>
                        <a:pt x="320873" y="278811"/>
                        <a:pt x="320873" y="335090"/>
                      </a:cubicBezTo>
                      <a:cubicBezTo>
                        <a:pt x="320873" y="404792"/>
                        <a:pt x="266532" y="458489"/>
                        <a:pt x="171305" y="458489"/>
                      </a:cubicBezTo>
                      <a:close/>
                      <a:moveTo>
                        <a:pt x="159402" y="49566"/>
                      </a:moveTo>
                      <a:lnTo>
                        <a:pt x="60035" y="49566"/>
                      </a:lnTo>
                      <a:lnTo>
                        <a:pt x="60035" y="198266"/>
                      </a:lnTo>
                      <a:lnTo>
                        <a:pt x="160954" y="198266"/>
                      </a:lnTo>
                      <a:cubicBezTo>
                        <a:pt x="216848" y="198266"/>
                        <a:pt x="249454" y="170901"/>
                        <a:pt x="249454" y="123916"/>
                      </a:cubicBezTo>
                      <a:cubicBezTo>
                        <a:pt x="249454" y="78480"/>
                        <a:pt x="218401" y="49566"/>
                        <a:pt x="159402" y="49566"/>
                      </a:cubicBezTo>
                      <a:close/>
                      <a:moveTo>
                        <a:pt x="164059" y="247316"/>
                      </a:moveTo>
                      <a:lnTo>
                        <a:pt x="60035" y="247316"/>
                      </a:lnTo>
                      <a:lnTo>
                        <a:pt x="60035" y="408923"/>
                      </a:lnTo>
                      <a:lnTo>
                        <a:pt x="166130" y="408923"/>
                      </a:lnTo>
                      <a:cubicBezTo>
                        <a:pt x="225646" y="408923"/>
                        <a:pt x="260839" y="379493"/>
                        <a:pt x="260839" y="329410"/>
                      </a:cubicBezTo>
                      <a:cubicBezTo>
                        <a:pt x="260839" y="279327"/>
                        <a:pt x="223059" y="247316"/>
                        <a:pt x="164059" y="247316"/>
                      </a:cubicBezTo>
                      <a:close/>
                    </a:path>
                  </a:pathLst>
                </a:custGeom>
                <a:grpFill/>
                <a:ln w="51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" name="Freeform 170">
                  <a:extLst>
                    <a:ext uri="{FF2B5EF4-FFF2-40B4-BE49-F238E27FC236}">
                      <a16:creationId xmlns:a16="http://schemas.microsoft.com/office/drawing/2014/main" id="{97D1F875-E5D8-9C33-11FA-36444FD4D175}"/>
                    </a:ext>
                  </a:extLst>
                </p:cNvPr>
                <p:cNvSpPr/>
                <p:nvPr/>
              </p:nvSpPr>
              <p:spPr>
                <a:xfrm>
                  <a:off x="33675196" y="10115444"/>
                  <a:ext cx="360205" cy="458489"/>
                </a:xfrm>
                <a:custGeom>
                  <a:avLst/>
                  <a:gdLst>
                    <a:gd name="connsiteX0" fmla="*/ 0 w 360205"/>
                    <a:gd name="connsiteY0" fmla="*/ 0 h 458489"/>
                    <a:gd name="connsiteX1" fmla="*/ 66762 w 360205"/>
                    <a:gd name="connsiteY1" fmla="*/ 0 h 458489"/>
                    <a:gd name="connsiteX2" fmla="*/ 180103 w 360205"/>
                    <a:gd name="connsiteY2" fmla="*/ 232343 h 458489"/>
                    <a:gd name="connsiteX3" fmla="*/ 293444 w 360205"/>
                    <a:gd name="connsiteY3" fmla="*/ 0 h 458489"/>
                    <a:gd name="connsiteX4" fmla="*/ 360206 w 360205"/>
                    <a:gd name="connsiteY4" fmla="*/ 0 h 458489"/>
                    <a:gd name="connsiteX5" fmla="*/ 210637 w 360205"/>
                    <a:gd name="connsiteY5" fmla="*/ 285523 h 458489"/>
                    <a:gd name="connsiteX6" fmla="*/ 210637 w 360205"/>
                    <a:gd name="connsiteY6" fmla="*/ 458489 h 458489"/>
                    <a:gd name="connsiteX7" fmla="*/ 150603 w 360205"/>
                    <a:gd name="connsiteY7" fmla="*/ 458489 h 458489"/>
                    <a:gd name="connsiteX8" fmla="*/ 150603 w 360205"/>
                    <a:gd name="connsiteY8" fmla="*/ 285523 h 458489"/>
                    <a:gd name="connsiteX9" fmla="*/ 0 w 360205"/>
                    <a:gd name="connsiteY9" fmla="*/ 0 h 458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60205" h="458489">
                      <a:moveTo>
                        <a:pt x="0" y="0"/>
                      </a:moveTo>
                      <a:lnTo>
                        <a:pt x="66762" y="0"/>
                      </a:lnTo>
                      <a:lnTo>
                        <a:pt x="180103" y="232343"/>
                      </a:lnTo>
                      <a:lnTo>
                        <a:pt x="293444" y="0"/>
                      </a:lnTo>
                      <a:lnTo>
                        <a:pt x="360206" y="0"/>
                      </a:lnTo>
                      <a:lnTo>
                        <a:pt x="210637" y="285523"/>
                      </a:lnTo>
                      <a:lnTo>
                        <a:pt x="210637" y="458489"/>
                      </a:lnTo>
                      <a:lnTo>
                        <a:pt x="150603" y="458489"/>
                      </a:lnTo>
                      <a:lnTo>
                        <a:pt x="150603" y="28552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51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72" name="Freeform 171">
              <a:extLst>
                <a:ext uri="{FF2B5EF4-FFF2-40B4-BE49-F238E27FC236}">
                  <a16:creationId xmlns:a16="http://schemas.microsoft.com/office/drawing/2014/main" id="{09B8B6E3-7A7A-B09F-4DCE-ADF49ACB72B5}"/>
                </a:ext>
              </a:extLst>
            </p:cNvPr>
            <p:cNvSpPr/>
            <p:nvPr/>
          </p:nvSpPr>
          <p:spPr>
            <a:xfrm>
              <a:off x="29234205" y="8464779"/>
              <a:ext cx="951234" cy="1184430"/>
            </a:xfrm>
            <a:custGeom>
              <a:avLst/>
              <a:gdLst>
                <a:gd name="connsiteX0" fmla="*/ 0 w 951234"/>
                <a:gd name="connsiteY0" fmla="*/ 0 h 1184430"/>
                <a:gd name="connsiteX1" fmla="*/ 487003 w 951234"/>
                <a:gd name="connsiteY1" fmla="*/ 0 h 1184430"/>
                <a:gd name="connsiteX2" fmla="*/ 874121 w 951234"/>
                <a:gd name="connsiteY2" fmla="*/ 328378 h 1184430"/>
                <a:gd name="connsiteX3" fmla="*/ 636054 w 951234"/>
                <a:gd name="connsiteY3" fmla="*/ 647978 h 1184430"/>
                <a:gd name="connsiteX4" fmla="*/ 718342 w 951234"/>
                <a:gd name="connsiteY4" fmla="*/ 760018 h 1184430"/>
                <a:gd name="connsiteX5" fmla="*/ 904138 w 951234"/>
                <a:gd name="connsiteY5" fmla="*/ 969643 h 1184430"/>
                <a:gd name="connsiteX6" fmla="*/ 951234 w 951234"/>
                <a:gd name="connsiteY6" fmla="*/ 960866 h 1184430"/>
                <a:gd name="connsiteX7" fmla="*/ 928462 w 951234"/>
                <a:gd name="connsiteY7" fmla="*/ 1168941 h 1184430"/>
                <a:gd name="connsiteX8" fmla="*/ 810981 w 951234"/>
                <a:gd name="connsiteY8" fmla="*/ 1184431 h 1184430"/>
                <a:gd name="connsiteX9" fmla="*/ 508222 w 951234"/>
                <a:gd name="connsiteY9" fmla="*/ 943311 h 1184430"/>
                <a:gd name="connsiteX10" fmla="*/ 359171 w 951234"/>
                <a:gd name="connsiteY10" fmla="*/ 712517 h 1184430"/>
                <a:gd name="connsiteX11" fmla="*/ 292409 w 951234"/>
                <a:gd name="connsiteY11" fmla="*/ 712517 h 1184430"/>
                <a:gd name="connsiteX12" fmla="*/ 292409 w 951234"/>
                <a:gd name="connsiteY12" fmla="*/ 1178751 h 1184430"/>
                <a:gd name="connsiteX13" fmla="*/ 0 w 951234"/>
                <a:gd name="connsiteY13" fmla="*/ 1178751 h 1184430"/>
                <a:gd name="connsiteX14" fmla="*/ 0 w 951234"/>
                <a:gd name="connsiteY14" fmla="*/ 0 h 1184430"/>
                <a:gd name="connsiteX15" fmla="*/ 292409 w 951234"/>
                <a:gd name="connsiteY15" fmla="*/ 211174 h 1184430"/>
                <a:gd name="connsiteX16" fmla="*/ 292409 w 951234"/>
                <a:gd name="connsiteY16" fmla="*/ 501344 h 1184430"/>
                <a:gd name="connsiteX17" fmla="*/ 397469 w 951234"/>
                <a:gd name="connsiteY17" fmla="*/ 501344 h 1184430"/>
                <a:gd name="connsiteX18" fmla="*/ 579642 w 951234"/>
                <a:gd name="connsiteY18" fmla="*/ 349547 h 1184430"/>
                <a:gd name="connsiteX19" fmla="*/ 432662 w 951234"/>
                <a:gd name="connsiteY19" fmla="*/ 211690 h 1184430"/>
                <a:gd name="connsiteX20" fmla="*/ 292409 w 951234"/>
                <a:gd name="connsiteY20" fmla="*/ 211690 h 118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51234" h="1184430">
                  <a:moveTo>
                    <a:pt x="0" y="0"/>
                  </a:moveTo>
                  <a:lnTo>
                    <a:pt x="487003" y="0"/>
                  </a:lnTo>
                  <a:cubicBezTo>
                    <a:pt x="718342" y="0"/>
                    <a:pt x="874121" y="112041"/>
                    <a:pt x="874121" y="328378"/>
                  </a:cubicBezTo>
                  <a:cubicBezTo>
                    <a:pt x="874121" y="504958"/>
                    <a:pt x="753535" y="611319"/>
                    <a:pt x="636054" y="647978"/>
                  </a:cubicBezTo>
                  <a:cubicBezTo>
                    <a:pt x="671246" y="677924"/>
                    <a:pt x="697123" y="717680"/>
                    <a:pt x="718342" y="760018"/>
                  </a:cubicBezTo>
                  <a:cubicBezTo>
                    <a:pt x="767508" y="859668"/>
                    <a:pt x="800631" y="969643"/>
                    <a:pt x="904138" y="969643"/>
                  </a:cubicBezTo>
                  <a:cubicBezTo>
                    <a:pt x="930532" y="969643"/>
                    <a:pt x="951234" y="960866"/>
                    <a:pt x="951234" y="960866"/>
                  </a:cubicBezTo>
                  <a:lnTo>
                    <a:pt x="928462" y="1168941"/>
                  </a:lnTo>
                  <a:cubicBezTo>
                    <a:pt x="928462" y="1168941"/>
                    <a:pt x="865323" y="1184431"/>
                    <a:pt x="810981" y="1184431"/>
                  </a:cubicBezTo>
                  <a:cubicBezTo>
                    <a:pt x="670729" y="1184431"/>
                    <a:pt x="590510" y="1130218"/>
                    <a:pt x="508222" y="943311"/>
                  </a:cubicBezTo>
                  <a:cubicBezTo>
                    <a:pt x="473029" y="859668"/>
                    <a:pt x="424381" y="712517"/>
                    <a:pt x="359171" y="712517"/>
                  </a:cubicBezTo>
                  <a:lnTo>
                    <a:pt x="292409" y="712517"/>
                  </a:lnTo>
                  <a:lnTo>
                    <a:pt x="292409" y="1178751"/>
                  </a:lnTo>
                  <a:lnTo>
                    <a:pt x="0" y="1178751"/>
                  </a:lnTo>
                  <a:lnTo>
                    <a:pt x="0" y="0"/>
                  </a:lnTo>
                  <a:moveTo>
                    <a:pt x="292409" y="211174"/>
                  </a:moveTo>
                  <a:lnTo>
                    <a:pt x="292409" y="501344"/>
                  </a:lnTo>
                  <a:lnTo>
                    <a:pt x="397469" y="501344"/>
                  </a:lnTo>
                  <a:cubicBezTo>
                    <a:pt x="481310" y="501344"/>
                    <a:pt x="579642" y="475012"/>
                    <a:pt x="579642" y="349547"/>
                  </a:cubicBezTo>
                  <a:cubicBezTo>
                    <a:pt x="579642" y="246283"/>
                    <a:pt x="512880" y="211690"/>
                    <a:pt x="432662" y="211690"/>
                  </a:cubicBezTo>
                  <a:lnTo>
                    <a:pt x="292409" y="211690"/>
                  </a:lnTo>
                  <a:close/>
                </a:path>
              </a:pathLst>
            </a:custGeom>
            <a:solidFill>
              <a:schemeClr val="bg2"/>
            </a:solidFill>
            <a:ln w="51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2"/>
                </a:solidFill>
              </a:endParaRPr>
            </a:p>
          </p:txBody>
        </p: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DDD0CC26-C018-FB82-D0BF-62362DE98362}"/>
                </a:ext>
              </a:extLst>
            </p:cNvPr>
            <p:cNvSpPr/>
            <p:nvPr/>
          </p:nvSpPr>
          <p:spPr>
            <a:xfrm>
              <a:off x="30105221" y="8464779"/>
              <a:ext cx="1093039" cy="1179267"/>
            </a:xfrm>
            <a:custGeom>
              <a:avLst/>
              <a:gdLst>
                <a:gd name="connsiteX0" fmla="*/ 397986 w 1093039"/>
                <a:gd name="connsiteY0" fmla="*/ 0 h 1179267"/>
                <a:gd name="connsiteX1" fmla="*/ 694018 w 1093039"/>
                <a:gd name="connsiteY1" fmla="*/ 0 h 1179267"/>
                <a:gd name="connsiteX2" fmla="*/ 1093040 w 1093039"/>
                <a:gd name="connsiteY2" fmla="*/ 1179268 h 1179267"/>
                <a:gd name="connsiteX3" fmla="*/ 797008 w 1093039"/>
                <a:gd name="connsiteY3" fmla="*/ 1179268 h 1179267"/>
                <a:gd name="connsiteX4" fmla="*/ 723517 w 1093039"/>
                <a:gd name="connsiteY4" fmla="*/ 955702 h 1179267"/>
                <a:gd name="connsiteX5" fmla="*/ 327601 w 1093039"/>
                <a:gd name="connsiteY5" fmla="*/ 955702 h 1179267"/>
                <a:gd name="connsiteX6" fmla="*/ 255663 w 1093039"/>
                <a:gd name="connsiteY6" fmla="*/ 1179268 h 1179267"/>
                <a:gd name="connsiteX7" fmla="*/ 0 w 1093039"/>
                <a:gd name="connsiteY7" fmla="*/ 1179268 h 1179267"/>
                <a:gd name="connsiteX8" fmla="*/ 397986 w 1093039"/>
                <a:gd name="connsiteY8" fmla="*/ 0 h 1179267"/>
                <a:gd name="connsiteX9" fmla="*/ 397986 w 1093039"/>
                <a:gd name="connsiteY9" fmla="*/ 738849 h 1179267"/>
                <a:gd name="connsiteX10" fmla="*/ 652097 w 1093039"/>
                <a:gd name="connsiteY10" fmla="*/ 738849 h 1179267"/>
                <a:gd name="connsiteX11" fmla="*/ 571361 w 1093039"/>
                <a:gd name="connsiteY11" fmla="*/ 491017 h 1179267"/>
                <a:gd name="connsiteX12" fmla="*/ 530993 w 1093039"/>
                <a:gd name="connsiteY12" fmla="*/ 288621 h 1179267"/>
                <a:gd name="connsiteX13" fmla="*/ 523748 w 1093039"/>
                <a:gd name="connsiteY13" fmla="*/ 288621 h 1179267"/>
                <a:gd name="connsiteX14" fmla="*/ 479757 w 1093039"/>
                <a:gd name="connsiteY14" fmla="*/ 489468 h 1179267"/>
                <a:gd name="connsiteX15" fmla="*/ 397986 w 1093039"/>
                <a:gd name="connsiteY15" fmla="*/ 738849 h 117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93039" h="1179267">
                  <a:moveTo>
                    <a:pt x="397986" y="0"/>
                  </a:moveTo>
                  <a:lnTo>
                    <a:pt x="694018" y="0"/>
                  </a:lnTo>
                  <a:lnTo>
                    <a:pt x="1093040" y="1179268"/>
                  </a:lnTo>
                  <a:lnTo>
                    <a:pt x="797008" y="1179268"/>
                  </a:lnTo>
                  <a:lnTo>
                    <a:pt x="723517" y="955702"/>
                  </a:lnTo>
                  <a:lnTo>
                    <a:pt x="327601" y="955702"/>
                  </a:lnTo>
                  <a:lnTo>
                    <a:pt x="255663" y="1179268"/>
                  </a:lnTo>
                  <a:lnTo>
                    <a:pt x="0" y="1179268"/>
                  </a:lnTo>
                  <a:lnTo>
                    <a:pt x="397986" y="0"/>
                  </a:lnTo>
                  <a:moveTo>
                    <a:pt x="397986" y="738849"/>
                  </a:moveTo>
                  <a:lnTo>
                    <a:pt x="652097" y="738849"/>
                  </a:lnTo>
                  <a:lnTo>
                    <a:pt x="571361" y="491017"/>
                  </a:lnTo>
                  <a:cubicBezTo>
                    <a:pt x="543415" y="407374"/>
                    <a:pt x="530993" y="288621"/>
                    <a:pt x="530993" y="288621"/>
                  </a:cubicBezTo>
                  <a:lnTo>
                    <a:pt x="523748" y="288621"/>
                  </a:lnTo>
                  <a:cubicBezTo>
                    <a:pt x="523748" y="288621"/>
                    <a:pt x="506152" y="408923"/>
                    <a:pt x="479757" y="489468"/>
                  </a:cubicBezTo>
                  <a:lnTo>
                    <a:pt x="397986" y="738849"/>
                  </a:lnTo>
                  <a:close/>
                </a:path>
              </a:pathLst>
            </a:custGeom>
            <a:solidFill>
              <a:schemeClr val="bg2"/>
            </a:solidFill>
            <a:ln w="51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E72F08B3-0A32-E015-9D2E-F5942D7CEB34}"/>
                </a:ext>
              </a:extLst>
            </p:cNvPr>
            <p:cNvSpPr/>
            <p:nvPr/>
          </p:nvSpPr>
          <p:spPr>
            <a:xfrm>
              <a:off x="31210681" y="8464779"/>
              <a:ext cx="947611" cy="1179267"/>
            </a:xfrm>
            <a:custGeom>
              <a:avLst/>
              <a:gdLst>
                <a:gd name="connsiteX0" fmla="*/ 0 w 947611"/>
                <a:gd name="connsiteY0" fmla="*/ 0 h 1179267"/>
                <a:gd name="connsiteX1" fmla="*/ 313628 w 947611"/>
                <a:gd name="connsiteY1" fmla="*/ 0 h 1179267"/>
                <a:gd name="connsiteX2" fmla="*/ 623633 w 947611"/>
                <a:gd name="connsiteY2" fmla="*/ 584987 h 1179267"/>
                <a:gd name="connsiteX3" fmla="*/ 713167 w 947611"/>
                <a:gd name="connsiteY3" fmla="*/ 794612 h 1179267"/>
                <a:gd name="connsiteX4" fmla="*/ 720412 w 947611"/>
                <a:gd name="connsiteY4" fmla="*/ 794612 h 1179267"/>
                <a:gd name="connsiteX5" fmla="*/ 707992 w 947611"/>
                <a:gd name="connsiteY5" fmla="*/ 565883 h 1179267"/>
                <a:gd name="connsiteX6" fmla="*/ 707992 w 947611"/>
                <a:gd name="connsiteY6" fmla="*/ 0 h 1179267"/>
                <a:gd name="connsiteX7" fmla="*/ 947611 w 947611"/>
                <a:gd name="connsiteY7" fmla="*/ 0 h 1179267"/>
                <a:gd name="connsiteX8" fmla="*/ 947611 w 947611"/>
                <a:gd name="connsiteY8" fmla="*/ 1179268 h 1179267"/>
                <a:gd name="connsiteX9" fmla="*/ 641229 w 947611"/>
                <a:gd name="connsiteY9" fmla="*/ 1179268 h 1179267"/>
                <a:gd name="connsiteX10" fmla="*/ 319321 w 947611"/>
                <a:gd name="connsiteY10" fmla="*/ 595830 h 1179267"/>
                <a:gd name="connsiteX11" fmla="*/ 233410 w 947611"/>
                <a:gd name="connsiteY11" fmla="*/ 403760 h 1179267"/>
                <a:gd name="connsiteX12" fmla="*/ 226164 w 947611"/>
                <a:gd name="connsiteY12" fmla="*/ 403760 h 1179267"/>
                <a:gd name="connsiteX13" fmla="*/ 240137 w 947611"/>
                <a:gd name="connsiteY13" fmla="*/ 613384 h 1179267"/>
                <a:gd name="connsiteX14" fmla="*/ 240137 w 947611"/>
                <a:gd name="connsiteY14" fmla="*/ 1179268 h 1179267"/>
                <a:gd name="connsiteX15" fmla="*/ 0 w 947611"/>
                <a:gd name="connsiteY15" fmla="*/ 1179268 h 1179267"/>
                <a:gd name="connsiteX16" fmla="*/ 0 w 947611"/>
                <a:gd name="connsiteY16" fmla="*/ 0 h 117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7611" h="1179267">
                  <a:moveTo>
                    <a:pt x="0" y="0"/>
                  </a:moveTo>
                  <a:lnTo>
                    <a:pt x="313628" y="0"/>
                  </a:lnTo>
                  <a:lnTo>
                    <a:pt x="623633" y="584987"/>
                  </a:lnTo>
                  <a:cubicBezTo>
                    <a:pt x="650027" y="635586"/>
                    <a:pt x="684703" y="724909"/>
                    <a:pt x="713167" y="794612"/>
                  </a:cubicBezTo>
                  <a:lnTo>
                    <a:pt x="720412" y="794612"/>
                  </a:lnTo>
                  <a:cubicBezTo>
                    <a:pt x="716790" y="728007"/>
                    <a:pt x="707992" y="634037"/>
                    <a:pt x="707992" y="565883"/>
                  </a:cubicBezTo>
                  <a:lnTo>
                    <a:pt x="707992" y="0"/>
                  </a:lnTo>
                  <a:lnTo>
                    <a:pt x="947611" y="0"/>
                  </a:lnTo>
                  <a:lnTo>
                    <a:pt x="947611" y="1179268"/>
                  </a:lnTo>
                  <a:lnTo>
                    <a:pt x="641229" y="1179268"/>
                  </a:lnTo>
                  <a:lnTo>
                    <a:pt x="319321" y="595830"/>
                  </a:lnTo>
                  <a:cubicBezTo>
                    <a:pt x="289303" y="543165"/>
                    <a:pt x="258252" y="466750"/>
                    <a:pt x="233410" y="403760"/>
                  </a:cubicBezTo>
                  <a:lnTo>
                    <a:pt x="226164" y="403760"/>
                  </a:lnTo>
                  <a:cubicBezTo>
                    <a:pt x="231339" y="470365"/>
                    <a:pt x="240137" y="548845"/>
                    <a:pt x="240137" y="613384"/>
                  </a:cubicBezTo>
                  <a:lnTo>
                    <a:pt x="240137" y="1179268"/>
                  </a:lnTo>
                  <a:lnTo>
                    <a:pt x="0" y="1179268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51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CD0BB845-3A8F-8AC5-458B-D84313EB2441}"/>
                </a:ext>
              </a:extLst>
            </p:cNvPr>
            <p:cNvSpPr/>
            <p:nvPr/>
          </p:nvSpPr>
          <p:spPr>
            <a:xfrm>
              <a:off x="32220397" y="8443610"/>
              <a:ext cx="996659" cy="1221089"/>
            </a:xfrm>
            <a:custGeom>
              <a:avLst/>
              <a:gdLst>
                <a:gd name="connsiteX0" fmla="*/ 0 w 996659"/>
                <a:gd name="connsiteY0" fmla="*/ 602542 h 1221089"/>
                <a:gd name="connsiteX1" fmla="*/ 539274 w 996659"/>
                <a:gd name="connsiteY1" fmla="*/ 0 h 1221089"/>
                <a:gd name="connsiteX2" fmla="*/ 983839 w 996659"/>
                <a:gd name="connsiteY2" fmla="*/ 443516 h 1221089"/>
                <a:gd name="connsiteX3" fmla="*/ 710579 w 996659"/>
                <a:gd name="connsiteY3" fmla="*/ 467783 h 1221089"/>
                <a:gd name="connsiteX4" fmla="*/ 533581 w 996659"/>
                <a:gd name="connsiteY4" fmla="*/ 206010 h 1221089"/>
                <a:gd name="connsiteX5" fmla="*/ 302242 w 996659"/>
                <a:gd name="connsiteY5" fmla="*/ 604091 h 1221089"/>
                <a:gd name="connsiteX6" fmla="*/ 541862 w 996659"/>
                <a:gd name="connsiteY6" fmla="*/ 1007850 h 1221089"/>
                <a:gd name="connsiteX7" fmla="*/ 739561 w 996659"/>
                <a:gd name="connsiteY7" fmla="*/ 779122 h 1221089"/>
                <a:gd name="connsiteX8" fmla="*/ 995225 w 996659"/>
                <a:gd name="connsiteY8" fmla="*/ 805454 h 1221089"/>
                <a:gd name="connsiteX9" fmla="*/ 525818 w 996659"/>
                <a:gd name="connsiteY9" fmla="*/ 1221089 h 1221089"/>
                <a:gd name="connsiteX10" fmla="*/ 0 w 996659"/>
                <a:gd name="connsiteY10" fmla="*/ 602542 h 122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6659" h="1221089">
                  <a:moveTo>
                    <a:pt x="0" y="602542"/>
                  </a:moveTo>
                  <a:cubicBezTo>
                    <a:pt x="0" y="176580"/>
                    <a:pt x="211673" y="0"/>
                    <a:pt x="539274" y="0"/>
                  </a:cubicBezTo>
                  <a:cubicBezTo>
                    <a:pt x="883954" y="0"/>
                    <a:pt x="1022654" y="188456"/>
                    <a:pt x="983839" y="443516"/>
                  </a:cubicBezTo>
                  <a:lnTo>
                    <a:pt x="710579" y="467783"/>
                  </a:lnTo>
                  <a:cubicBezTo>
                    <a:pt x="740596" y="280876"/>
                    <a:pt x="666588" y="206010"/>
                    <a:pt x="533581" y="206010"/>
                  </a:cubicBezTo>
                  <a:cubicBezTo>
                    <a:pt x="405749" y="206010"/>
                    <a:pt x="302242" y="300496"/>
                    <a:pt x="302242" y="604091"/>
                  </a:cubicBezTo>
                  <a:cubicBezTo>
                    <a:pt x="302242" y="925756"/>
                    <a:pt x="414547" y="1007850"/>
                    <a:pt x="541862" y="1007850"/>
                  </a:cubicBezTo>
                  <a:cubicBezTo>
                    <a:pt x="662448" y="1007850"/>
                    <a:pt x="760780" y="932468"/>
                    <a:pt x="739561" y="779122"/>
                  </a:cubicBezTo>
                  <a:lnTo>
                    <a:pt x="995225" y="805454"/>
                  </a:lnTo>
                  <a:cubicBezTo>
                    <a:pt x="1014373" y="1044509"/>
                    <a:pt x="840999" y="1221089"/>
                    <a:pt x="525818" y="1221089"/>
                  </a:cubicBezTo>
                  <a:cubicBezTo>
                    <a:pt x="207015" y="1221089"/>
                    <a:pt x="0" y="1032634"/>
                    <a:pt x="0" y="602542"/>
                  </a:cubicBezTo>
                </a:path>
              </a:pathLst>
            </a:custGeom>
            <a:solidFill>
              <a:schemeClr val="bg2"/>
            </a:solidFill>
            <a:ln w="51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7F718D91-6BBE-E7C5-5E70-C0343947C5CB}"/>
                </a:ext>
              </a:extLst>
            </p:cNvPr>
            <p:cNvSpPr/>
            <p:nvPr/>
          </p:nvSpPr>
          <p:spPr>
            <a:xfrm>
              <a:off x="33276174" y="8464779"/>
              <a:ext cx="943988" cy="1179267"/>
            </a:xfrm>
            <a:custGeom>
              <a:avLst/>
              <a:gdLst>
                <a:gd name="connsiteX0" fmla="*/ 0 w 943988"/>
                <a:gd name="connsiteY0" fmla="*/ 0 h 1179267"/>
                <a:gd name="connsiteX1" fmla="*/ 292408 w 943988"/>
                <a:gd name="connsiteY1" fmla="*/ 0 h 1179267"/>
                <a:gd name="connsiteX2" fmla="*/ 292408 w 943988"/>
                <a:gd name="connsiteY2" fmla="*/ 445581 h 1179267"/>
                <a:gd name="connsiteX3" fmla="*/ 651580 w 943988"/>
                <a:gd name="connsiteY3" fmla="*/ 445581 h 1179267"/>
                <a:gd name="connsiteX4" fmla="*/ 651580 w 943988"/>
                <a:gd name="connsiteY4" fmla="*/ 0 h 1179267"/>
                <a:gd name="connsiteX5" fmla="*/ 943989 w 943988"/>
                <a:gd name="connsiteY5" fmla="*/ 0 h 1179267"/>
                <a:gd name="connsiteX6" fmla="*/ 943989 w 943988"/>
                <a:gd name="connsiteY6" fmla="*/ 1179268 h 1179267"/>
                <a:gd name="connsiteX7" fmla="*/ 651580 w 943988"/>
                <a:gd name="connsiteY7" fmla="*/ 1179268 h 1179267"/>
                <a:gd name="connsiteX8" fmla="*/ 651580 w 943988"/>
                <a:gd name="connsiteY8" fmla="*/ 679473 h 1179267"/>
                <a:gd name="connsiteX9" fmla="*/ 292408 w 943988"/>
                <a:gd name="connsiteY9" fmla="*/ 679473 h 1179267"/>
                <a:gd name="connsiteX10" fmla="*/ 292408 w 943988"/>
                <a:gd name="connsiteY10" fmla="*/ 1179268 h 1179267"/>
                <a:gd name="connsiteX11" fmla="*/ 0 w 943988"/>
                <a:gd name="connsiteY11" fmla="*/ 1179268 h 1179267"/>
                <a:gd name="connsiteX12" fmla="*/ 0 w 943988"/>
                <a:gd name="connsiteY12" fmla="*/ 0 h 117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43988" h="1179267">
                  <a:moveTo>
                    <a:pt x="0" y="0"/>
                  </a:moveTo>
                  <a:lnTo>
                    <a:pt x="292408" y="0"/>
                  </a:lnTo>
                  <a:lnTo>
                    <a:pt x="292408" y="445581"/>
                  </a:lnTo>
                  <a:lnTo>
                    <a:pt x="651580" y="445581"/>
                  </a:lnTo>
                  <a:lnTo>
                    <a:pt x="651580" y="0"/>
                  </a:lnTo>
                  <a:lnTo>
                    <a:pt x="943989" y="0"/>
                  </a:lnTo>
                  <a:lnTo>
                    <a:pt x="943989" y="1179268"/>
                  </a:lnTo>
                  <a:lnTo>
                    <a:pt x="651580" y="1179268"/>
                  </a:lnTo>
                  <a:lnTo>
                    <a:pt x="651580" y="679473"/>
                  </a:lnTo>
                  <a:lnTo>
                    <a:pt x="292408" y="679473"/>
                  </a:lnTo>
                  <a:lnTo>
                    <a:pt x="292408" y="1179268"/>
                  </a:lnTo>
                  <a:lnTo>
                    <a:pt x="0" y="1179268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51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B0A8289A-4EED-8C3D-B286-92A90721894B}"/>
                </a:ext>
              </a:extLst>
            </p:cNvPr>
            <p:cNvSpPr/>
            <p:nvPr/>
          </p:nvSpPr>
          <p:spPr>
            <a:xfrm>
              <a:off x="34337126" y="8464779"/>
              <a:ext cx="800113" cy="1179267"/>
            </a:xfrm>
            <a:custGeom>
              <a:avLst/>
              <a:gdLst>
                <a:gd name="connsiteX0" fmla="*/ 0 w 800113"/>
                <a:gd name="connsiteY0" fmla="*/ 0 h 1179267"/>
                <a:gd name="connsiteX1" fmla="*/ 782517 w 800113"/>
                <a:gd name="connsiteY1" fmla="*/ 0 h 1179267"/>
                <a:gd name="connsiteX2" fmla="*/ 782517 w 800113"/>
                <a:gd name="connsiteY2" fmla="*/ 216337 h 1179267"/>
                <a:gd name="connsiteX3" fmla="*/ 292408 w 800113"/>
                <a:gd name="connsiteY3" fmla="*/ 216337 h 1179267"/>
                <a:gd name="connsiteX4" fmla="*/ 292408 w 800113"/>
                <a:gd name="connsiteY4" fmla="*/ 469848 h 1179267"/>
                <a:gd name="connsiteX5" fmla="*/ 703852 w 800113"/>
                <a:gd name="connsiteY5" fmla="*/ 469848 h 1179267"/>
                <a:gd name="connsiteX6" fmla="*/ 703852 w 800113"/>
                <a:gd name="connsiteY6" fmla="*/ 686185 h 1179267"/>
                <a:gd name="connsiteX7" fmla="*/ 292408 w 800113"/>
                <a:gd name="connsiteY7" fmla="*/ 686185 h 1179267"/>
                <a:gd name="connsiteX8" fmla="*/ 292408 w 800113"/>
                <a:gd name="connsiteY8" fmla="*/ 962415 h 1179267"/>
                <a:gd name="connsiteX9" fmla="*/ 800114 w 800113"/>
                <a:gd name="connsiteY9" fmla="*/ 962415 h 1179267"/>
                <a:gd name="connsiteX10" fmla="*/ 800114 w 800113"/>
                <a:gd name="connsiteY10" fmla="*/ 1179268 h 1179267"/>
                <a:gd name="connsiteX11" fmla="*/ 0 w 800113"/>
                <a:gd name="connsiteY11" fmla="*/ 1179268 h 1179267"/>
                <a:gd name="connsiteX12" fmla="*/ 0 w 800113"/>
                <a:gd name="connsiteY12" fmla="*/ 0 h 117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0113" h="1179267">
                  <a:moveTo>
                    <a:pt x="0" y="0"/>
                  </a:moveTo>
                  <a:lnTo>
                    <a:pt x="782517" y="0"/>
                  </a:lnTo>
                  <a:lnTo>
                    <a:pt x="782517" y="216337"/>
                  </a:lnTo>
                  <a:lnTo>
                    <a:pt x="292408" y="216337"/>
                  </a:lnTo>
                  <a:lnTo>
                    <a:pt x="292408" y="469848"/>
                  </a:lnTo>
                  <a:lnTo>
                    <a:pt x="703852" y="469848"/>
                  </a:lnTo>
                  <a:lnTo>
                    <a:pt x="703852" y="686185"/>
                  </a:lnTo>
                  <a:lnTo>
                    <a:pt x="292408" y="686185"/>
                  </a:lnTo>
                  <a:lnTo>
                    <a:pt x="292408" y="962415"/>
                  </a:lnTo>
                  <a:lnTo>
                    <a:pt x="800114" y="962415"/>
                  </a:lnTo>
                  <a:lnTo>
                    <a:pt x="800114" y="1179268"/>
                  </a:lnTo>
                  <a:lnTo>
                    <a:pt x="0" y="1179268"/>
                  </a:lnTo>
                  <a:lnTo>
                    <a:pt x="0" y="0"/>
                  </a:lnTo>
                </a:path>
              </a:pathLst>
            </a:custGeom>
            <a:solidFill>
              <a:schemeClr val="bg2"/>
            </a:solidFill>
            <a:ln w="51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AA5828BB-DB17-D8B0-68CA-D6226E365192}"/>
                </a:ext>
              </a:extLst>
            </p:cNvPr>
            <p:cNvSpPr/>
            <p:nvPr/>
          </p:nvSpPr>
          <p:spPr>
            <a:xfrm>
              <a:off x="35193133" y="8464779"/>
              <a:ext cx="951234" cy="1184430"/>
            </a:xfrm>
            <a:custGeom>
              <a:avLst/>
              <a:gdLst>
                <a:gd name="connsiteX0" fmla="*/ 0 w 951234"/>
                <a:gd name="connsiteY0" fmla="*/ 0 h 1184430"/>
                <a:gd name="connsiteX1" fmla="*/ 487003 w 951234"/>
                <a:gd name="connsiteY1" fmla="*/ 0 h 1184430"/>
                <a:gd name="connsiteX2" fmla="*/ 874121 w 951234"/>
                <a:gd name="connsiteY2" fmla="*/ 328378 h 1184430"/>
                <a:gd name="connsiteX3" fmla="*/ 636054 w 951234"/>
                <a:gd name="connsiteY3" fmla="*/ 647978 h 1184430"/>
                <a:gd name="connsiteX4" fmla="*/ 718343 w 951234"/>
                <a:gd name="connsiteY4" fmla="*/ 760018 h 1184430"/>
                <a:gd name="connsiteX5" fmla="*/ 904138 w 951234"/>
                <a:gd name="connsiteY5" fmla="*/ 969643 h 1184430"/>
                <a:gd name="connsiteX6" fmla="*/ 951234 w 951234"/>
                <a:gd name="connsiteY6" fmla="*/ 960866 h 1184430"/>
                <a:gd name="connsiteX7" fmla="*/ 928463 w 951234"/>
                <a:gd name="connsiteY7" fmla="*/ 1168941 h 1184430"/>
                <a:gd name="connsiteX8" fmla="*/ 810982 w 951234"/>
                <a:gd name="connsiteY8" fmla="*/ 1184431 h 1184430"/>
                <a:gd name="connsiteX9" fmla="*/ 508222 w 951234"/>
                <a:gd name="connsiteY9" fmla="*/ 943311 h 1184430"/>
                <a:gd name="connsiteX10" fmla="*/ 359171 w 951234"/>
                <a:gd name="connsiteY10" fmla="*/ 712517 h 1184430"/>
                <a:gd name="connsiteX11" fmla="*/ 292409 w 951234"/>
                <a:gd name="connsiteY11" fmla="*/ 712517 h 1184430"/>
                <a:gd name="connsiteX12" fmla="*/ 292409 w 951234"/>
                <a:gd name="connsiteY12" fmla="*/ 1178751 h 1184430"/>
                <a:gd name="connsiteX13" fmla="*/ 0 w 951234"/>
                <a:gd name="connsiteY13" fmla="*/ 1178751 h 1184430"/>
                <a:gd name="connsiteX14" fmla="*/ 0 w 951234"/>
                <a:gd name="connsiteY14" fmla="*/ 0 h 1184430"/>
                <a:gd name="connsiteX15" fmla="*/ 292409 w 951234"/>
                <a:gd name="connsiteY15" fmla="*/ 211174 h 1184430"/>
                <a:gd name="connsiteX16" fmla="*/ 292409 w 951234"/>
                <a:gd name="connsiteY16" fmla="*/ 501344 h 1184430"/>
                <a:gd name="connsiteX17" fmla="*/ 397469 w 951234"/>
                <a:gd name="connsiteY17" fmla="*/ 501344 h 1184430"/>
                <a:gd name="connsiteX18" fmla="*/ 579643 w 951234"/>
                <a:gd name="connsiteY18" fmla="*/ 349547 h 1184430"/>
                <a:gd name="connsiteX19" fmla="*/ 432662 w 951234"/>
                <a:gd name="connsiteY19" fmla="*/ 211690 h 1184430"/>
                <a:gd name="connsiteX20" fmla="*/ 292409 w 951234"/>
                <a:gd name="connsiteY20" fmla="*/ 211690 h 118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51234" h="1184430">
                  <a:moveTo>
                    <a:pt x="0" y="0"/>
                  </a:moveTo>
                  <a:lnTo>
                    <a:pt x="487003" y="0"/>
                  </a:lnTo>
                  <a:cubicBezTo>
                    <a:pt x="718343" y="0"/>
                    <a:pt x="874121" y="112041"/>
                    <a:pt x="874121" y="328378"/>
                  </a:cubicBezTo>
                  <a:cubicBezTo>
                    <a:pt x="874121" y="504958"/>
                    <a:pt x="753536" y="611319"/>
                    <a:pt x="636054" y="647978"/>
                  </a:cubicBezTo>
                  <a:cubicBezTo>
                    <a:pt x="671246" y="677924"/>
                    <a:pt x="697123" y="717680"/>
                    <a:pt x="718343" y="760018"/>
                  </a:cubicBezTo>
                  <a:cubicBezTo>
                    <a:pt x="767508" y="859668"/>
                    <a:pt x="800631" y="969643"/>
                    <a:pt x="904138" y="969643"/>
                  </a:cubicBezTo>
                  <a:cubicBezTo>
                    <a:pt x="930533" y="969643"/>
                    <a:pt x="951234" y="960866"/>
                    <a:pt x="951234" y="960866"/>
                  </a:cubicBezTo>
                  <a:lnTo>
                    <a:pt x="928463" y="1168941"/>
                  </a:lnTo>
                  <a:cubicBezTo>
                    <a:pt x="928463" y="1168941"/>
                    <a:pt x="865323" y="1184431"/>
                    <a:pt x="810982" y="1184431"/>
                  </a:cubicBezTo>
                  <a:cubicBezTo>
                    <a:pt x="670729" y="1184431"/>
                    <a:pt x="590511" y="1130218"/>
                    <a:pt x="508222" y="943311"/>
                  </a:cubicBezTo>
                  <a:cubicBezTo>
                    <a:pt x="473029" y="859668"/>
                    <a:pt x="424382" y="712517"/>
                    <a:pt x="359171" y="712517"/>
                  </a:cubicBezTo>
                  <a:lnTo>
                    <a:pt x="292409" y="712517"/>
                  </a:lnTo>
                  <a:lnTo>
                    <a:pt x="292409" y="1178751"/>
                  </a:lnTo>
                  <a:lnTo>
                    <a:pt x="0" y="1178751"/>
                  </a:lnTo>
                  <a:lnTo>
                    <a:pt x="0" y="0"/>
                  </a:lnTo>
                  <a:moveTo>
                    <a:pt x="292409" y="211174"/>
                  </a:moveTo>
                  <a:lnTo>
                    <a:pt x="292409" y="501344"/>
                  </a:lnTo>
                  <a:lnTo>
                    <a:pt x="397469" y="501344"/>
                  </a:lnTo>
                  <a:cubicBezTo>
                    <a:pt x="481310" y="501344"/>
                    <a:pt x="579643" y="475012"/>
                    <a:pt x="579643" y="349547"/>
                  </a:cubicBezTo>
                  <a:cubicBezTo>
                    <a:pt x="579643" y="246283"/>
                    <a:pt x="512880" y="211690"/>
                    <a:pt x="432662" y="211690"/>
                  </a:cubicBezTo>
                  <a:lnTo>
                    <a:pt x="292409" y="211690"/>
                  </a:lnTo>
                  <a:close/>
                </a:path>
              </a:pathLst>
            </a:custGeom>
            <a:solidFill>
              <a:schemeClr val="bg2"/>
            </a:solidFill>
            <a:ln w="5173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17509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1250">
        <p159:morph option="byObject"/>
      </p:transition>
    </mc:Choice>
    <mc:Fallback>
      <p:transition spd="slow">
        <p:fade/>
      </p:transition>
    </mc:Fallback>
  </mc:AlternateContent>
  <p:extLst mod="1">
    <p:ext uri="{6950BFC3-D8DA-4A85-94F7-54DA5524770B}">
      <p188:commentRel xmlns:p188="http://schemas.microsoft.com/office/powerpoint/2018/8/main" xmlns="" r:id="rId3"/>
    </p:ext>
  </p:extLst>
</p:sld>
</file>

<file path=ppt/theme/theme1.xml><?xml version="1.0" encoding="utf-8"?>
<a:theme xmlns:a="http://schemas.openxmlformats.org/drawingml/2006/main" name="Office 主题​​">
  <a:themeElements>
    <a:clrScheme name="SUSE palette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 w="6350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0"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4000" b="1" dirty="0" smtClean="0">
            <a:solidFill>
              <a:schemeClr val="bg2"/>
            </a:solidFill>
            <a:latin typeface="Poppins SemiBold" pitchFamily="2" charset="77"/>
            <a:cs typeface="Poppins SemiBold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USECON Shenzhen 2023-PPT-Template[32]  -  Read-Only" id="{D637BDD6-CA75-E640-8FDA-7AB1BA41DA8F}" vid="{76692C19-53A6-6147-B262-DC4FDBF09EC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主题​​</Template>
  <TotalTime>802</TotalTime>
  <Words>2</Words>
  <Application>Microsoft Office PowerPoint</Application>
  <PresentationFormat>Custom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宋体</vt:lpstr>
      <vt:lpstr>Arial</vt:lpstr>
      <vt:lpstr>Calibri</vt:lpstr>
      <vt:lpstr>Noto Sans CJK SC Medium</vt:lpstr>
      <vt:lpstr>Noto Sans CJK SC Regular</vt:lpstr>
      <vt:lpstr>Poppins</vt:lpstr>
      <vt:lpstr>Poppins Medium</vt:lpstr>
      <vt:lpstr>Poppins Regular</vt:lpstr>
      <vt:lpstr>Poppins SemiBold</vt:lpstr>
      <vt:lpstr>Office 主题​​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Keith Miracle</dc:creator>
  <cp:keywords/>
  <dc:description/>
  <cp:lastModifiedBy>alg</cp:lastModifiedBy>
  <cp:revision>52</cp:revision>
  <dcterms:created xsi:type="dcterms:W3CDTF">2023-08-04T14:13:25Z</dcterms:created>
  <dcterms:modified xsi:type="dcterms:W3CDTF">2023-09-12T11:51:06Z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1033-5.5.1.7991</vt:lpwstr>
  </property>
  <property fmtid="{D5CDD505-2E9C-101B-9397-08002B2CF9AE}" pid="3" name="ICV">
    <vt:lpwstr>D120494C8AF253578B46CA643A2C10B2_43</vt:lpwstr>
  </property>
</Properties>
</file>