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11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aveSubsetFonts="1">
  <p:sldMasterIdLst>
    <p:sldMasterId id="2147483648" r:id="rId1"/>
  </p:sldMasterIdLst>
  <p:notesMasterIdLst>
    <p:notesMasterId r:id="rId12"/>
  </p:notesMasterIdLst>
  <p:handoutMasterIdLst>
    <p:handoutMasterId r:id="rId13"/>
  </p:handoutMasterIdLst>
  <p:sldIdLst>
    <p:sldId id="267" r:id="rId2"/>
    <p:sldId id="266" r:id="rId3"/>
    <p:sldId id="264" r:id="rId4"/>
    <p:sldId id="268" r:id="rId5"/>
    <p:sldId id="269" r:id="rId6"/>
    <p:sldId id="270" r:id="rId7"/>
    <p:sldId id="271" r:id="rId8"/>
    <p:sldId id="272" r:id="rId9"/>
    <p:sldId id="274" r:id="rId10"/>
    <p:sldId id="273" r:id="rId11"/>
  </p:sldIdLst>
  <p:sldSz cx="9906000" cy="6858000" type="A4"/>
  <p:notesSz cx="6858000" cy="9144000"/>
  <p:custDataLst>
    <p:tags r:id="rId14"/>
  </p:custDataLst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>
        <p:scale>
          <a:sx n="100" d="100"/>
          <a:sy n="100" d="100"/>
        </p:scale>
        <p:origin x="-984" y="-264"/>
      </p:cViewPr>
      <p:guideLst>
        <p:guide orient="horz" pos="845"/>
        <p:guide orient="horz" pos="4110"/>
        <p:guide pos="172"/>
        <p:guide pos="6068"/>
        <p:guide pos="3029"/>
        <p:guide pos="3211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25" d="100"/>
        <a:sy n="125" d="100"/>
      </p:scale>
      <p:origin x="0" y="0"/>
    </p:cViewPr>
  </p:sorterViewPr>
  <p:notesViewPr>
    <p:cSldViewPr showGuides="1">
      <p:cViewPr>
        <p:scale>
          <a:sx n="100" d="100"/>
          <a:sy n="100" d="100"/>
        </p:scale>
        <p:origin x="-2814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gs" Target="tags/tag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handoutMasters/_rels/handoutMaster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 bwMode="gray">
          <a:xfrm>
            <a:off x="270832" y="8946500"/>
            <a:ext cx="499480" cy="126000"/>
          </a:xfrm>
          <a:prstGeom prst="rect">
            <a:avLst/>
          </a:prstGeom>
        </p:spPr>
        <p:txBody>
          <a:bodyPr vert="horz" lIns="0" tIns="0" rIns="0" bIns="0" rtlCol="0" anchor="b"/>
          <a:lstStyle>
            <a:lvl1pPr algn="r">
              <a:defRPr sz="1200"/>
            </a:lvl1pPr>
          </a:lstStyle>
          <a:p>
            <a:pPr algn="l"/>
            <a:fld id="{F8B79FB4-6C61-4923-AA6F-38427ACC33B8}" type="datetimeFigureOut">
              <a:rPr lang="en-US" sz="800" smtClean="0"/>
              <a:pPr algn="l"/>
              <a:t>10/26/2016</a:t>
            </a:fld>
            <a:endParaRPr lang="en-US" sz="800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 bwMode="gray">
          <a:xfrm>
            <a:off x="1054400" y="8946500"/>
            <a:ext cx="4483052" cy="126000"/>
          </a:xfrm>
          <a:prstGeom prst="rect">
            <a:avLst/>
          </a:prstGeom>
        </p:spPr>
        <p:txBody>
          <a:bodyPr vert="horz" lIns="0" tIns="0" rIns="0" bIns="0" rtlCol="0" anchor="b"/>
          <a:lstStyle>
            <a:lvl1pPr algn="l">
              <a:defRPr sz="1200"/>
            </a:lvl1pPr>
          </a:lstStyle>
          <a:p>
            <a:endParaRPr lang="en-US" sz="800" dirty="0"/>
          </a:p>
        </p:txBody>
      </p:sp>
      <p:sp>
        <p:nvSpPr>
          <p:cNvPr id="6" name="Rechteck 5"/>
          <p:cNvSpPr/>
          <p:nvPr/>
        </p:nvSpPr>
        <p:spPr bwMode="gray">
          <a:xfrm>
            <a:off x="6165304" y="8883352"/>
            <a:ext cx="288032" cy="260648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Foliennummernplatzhalter 29"/>
          <p:cNvSpPr>
            <a:spLocks noGrp="1"/>
          </p:cNvSpPr>
          <p:nvPr>
            <p:ph type="sldNum" sz="quarter" idx="3"/>
          </p:nvPr>
        </p:nvSpPr>
        <p:spPr bwMode="gray">
          <a:xfrm>
            <a:off x="6165336" y="8946500"/>
            <a:ext cx="288000" cy="126000"/>
          </a:xfrm>
          <a:prstGeom prst="rect">
            <a:avLst/>
          </a:prstGeom>
        </p:spPr>
        <p:txBody>
          <a:bodyPr vert="horz" wrap="none" lIns="0" tIns="0" rIns="0" bIns="0" rtlCol="0" anchor="b"/>
          <a:lstStyle>
            <a:lvl1pPr algn="r">
              <a:defRPr sz="1200"/>
            </a:lvl1pPr>
          </a:lstStyle>
          <a:p>
            <a:pPr algn="ctr"/>
            <a:fld id="{9179A6DD-1B1A-4238-A284-7825C0DCB1DD}" type="slidenum">
              <a:rPr lang="en-US" sz="800" b="1" smtClean="0"/>
              <a:pPr algn="ctr"/>
              <a:t>‹#›</a:t>
            </a:fld>
            <a:endParaRPr lang="en-US" sz="800" b="1" dirty="0"/>
          </a:p>
        </p:txBody>
      </p:sp>
      <p:pic>
        <p:nvPicPr>
          <p:cNvPr id="31" name="Picture 379" descr="Z:\Kunden\ESMT\Bobik_Logoaustasuch_Mai_2016\ESMT-Logo-Final-NEU_Farbe-Solo_scr01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11034" y="0"/>
            <a:ext cx="1169424" cy="5769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27195033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png>
</file>

<file path=ppt/media/image3.jpeg>
</file>

<file path=ppt/notesMasters/_rels/notesMaster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0" tIns="0" rIns="0" bIns="0" rtlCol="0"/>
          <a:lstStyle/>
          <a:p>
            <a:pPr lvl="0"/>
            <a:r>
              <a:rPr lang="en-US" dirty="0" smtClean="0"/>
              <a:t>Click to edit First-level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9" name="Datumsplatzhalter 2"/>
          <p:cNvSpPr>
            <a:spLocks noGrp="1"/>
          </p:cNvSpPr>
          <p:nvPr>
            <p:ph type="dt" sz="quarter" idx="1"/>
          </p:nvPr>
        </p:nvSpPr>
        <p:spPr>
          <a:xfrm>
            <a:off x="270832" y="8946500"/>
            <a:ext cx="499480" cy="126000"/>
          </a:xfrm>
          <a:prstGeom prst="rect">
            <a:avLst/>
          </a:prstGeom>
        </p:spPr>
        <p:txBody>
          <a:bodyPr vert="horz" lIns="0" tIns="0" rIns="0" bIns="0" rtlCol="0" anchor="b"/>
          <a:lstStyle>
            <a:lvl1pPr algn="r">
              <a:defRPr sz="1200"/>
            </a:lvl1pPr>
          </a:lstStyle>
          <a:p>
            <a:pPr algn="l"/>
            <a:fld id="{F8B79FB4-6C61-4923-AA6F-38427ACC33B8}" type="datetimeFigureOut">
              <a:rPr lang="en-US" sz="800" smtClean="0"/>
              <a:pPr algn="l"/>
              <a:t>10/26/2016</a:t>
            </a:fld>
            <a:endParaRPr lang="en-US" sz="800" dirty="0"/>
          </a:p>
        </p:txBody>
      </p:sp>
      <p:sp>
        <p:nvSpPr>
          <p:cNvPr id="10" name="Fußzeilenplatzhalter 3"/>
          <p:cNvSpPr>
            <a:spLocks noGrp="1"/>
          </p:cNvSpPr>
          <p:nvPr>
            <p:ph type="ftr" sz="quarter" idx="4"/>
          </p:nvPr>
        </p:nvSpPr>
        <p:spPr>
          <a:xfrm>
            <a:off x="1054400" y="8946500"/>
            <a:ext cx="4483052" cy="126000"/>
          </a:xfrm>
          <a:prstGeom prst="rect">
            <a:avLst/>
          </a:prstGeom>
        </p:spPr>
        <p:txBody>
          <a:bodyPr vert="horz" lIns="0" tIns="0" rIns="0" bIns="0" rtlCol="0" anchor="b"/>
          <a:lstStyle>
            <a:lvl1pPr algn="l">
              <a:defRPr sz="1200"/>
            </a:lvl1pPr>
          </a:lstStyle>
          <a:p>
            <a:endParaRPr lang="en-US" sz="800" dirty="0"/>
          </a:p>
        </p:txBody>
      </p:sp>
      <p:sp>
        <p:nvSpPr>
          <p:cNvPr id="11" name="Rechteck 10"/>
          <p:cNvSpPr/>
          <p:nvPr/>
        </p:nvSpPr>
        <p:spPr>
          <a:xfrm>
            <a:off x="6165304" y="8883352"/>
            <a:ext cx="288032" cy="260648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1" name="Foliennummernplatzhalter 29"/>
          <p:cNvSpPr>
            <a:spLocks noGrp="1"/>
          </p:cNvSpPr>
          <p:nvPr>
            <p:ph type="sldNum" sz="quarter" idx="5"/>
          </p:nvPr>
        </p:nvSpPr>
        <p:spPr>
          <a:xfrm>
            <a:off x="6165336" y="8946500"/>
            <a:ext cx="288000" cy="126000"/>
          </a:xfrm>
          <a:prstGeom prst="rect">
            <a:avLst/>
          </a:prstGeom>
        </p:spPr>
        <p:txBody>
          <a:bodyPr vert="horz" wrap="none" lIns="0" tIns="0" rIns="0" bIns="0" rtlCol="0" anchor="b"/>
          <a:lstStyle>
            <a:lvl1pPr algn="r">
              <a:defRPr sz="1200"/>
            </a:lvl1pPr>
          </a:lstStyle>
          <a:p>
            <a:pPr algn="ctr"/>
            <a:fld id="{9179A6DD-1B1A-4238-A284-7825C0DCB1DD}" type="slidenum">
              <a:rPr lang="en-US" sz="800" b="1" smtClean="0"/>
              <a:pPr algn="ctr"/>
              <a:t>‹#›</a:t>
            </a:fld>
            <a:endParaRPr lang="en-US" sz="800" b="1" dirty="0"/>
          </a:p>
        </p:txBody>
      </p:sp>
      <p:pic>
        <p:nvPicPr>
          <p:cNvPr id="67" name="Picture 379" descr="Z:\Kunden\ESMT\Bobik_Logoaustasuch_Mai_2016\ESMT-Logo-Final-NEU_Farbe-Solo_scr01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83764" y="0"/>
            <a:ext cx="1169424" cy="5769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239472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180000" indent="-180000" algn="l" defTabSz="914400" rtl="0" eaLnBrk="1" latinLnBrk="0" hangingPunct="1">
      <a:lnSpc>
        <a:spcPct val="90000"/>
      </a:lnSpc>
      <a:spcBef>
        <a:spcPts val="400"/>
      </a:spcBef>
      <a:buClr>
        <a:schemeClr val="tx1"/>
      </a:buClr>
      <a:buFont typeface="Arial" panose="020B0604020202020204" pitchFamily="34" charset="0"/>
      <a:buChar char="•"/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357188" indent="-176213" algn="l" defTabSz="914400" rtl="0" eaLnBrk="1" latinLnBrk="0" hangingPunct="1">
      <a:lnSpc>
        <a:spcPct val="90000"/>
      </a:lnSpc>
      <a:spcBef>
        <a:spcPts val="400"/>
      </a:spcBef>
      <a:buClr>
        <a:schemeClr val="tx1"/>
      </a:buClr>
      <a:buFont typeface="Arial Narrow" panose="020B0606020202030204" pitchFamily="34" charset="0"/>
      <a:buChar char="−"/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538163" indent="-180975" algn="l" defTabSz="914400" rtl="0" eaLnBrk="1" latinLnBrk="0" hangingPunct="1">
      <a:lnSpc>
        <a:spcPct val="90000"/>
      </a:lnSpc>
      <a:spcBef>
        <a:spcPts val="400"/>
      </a:spcBef>
      <a:buClr>
        <a:schemeClr val="tx1"/>
      </a:buClr>
      <a:buFont typeface="Arial" panose="020B0604020202020204" pitchFamily="34" charset="0"/>
      <a:buChar char="•"/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719138" indent="-180975" algn="l" defTabSz="914400" rtl="0" eaLnBrk="1" latinLnBrk="0" hangingPunct="1">
      <a:lnSpc>
        <a:spcPct val="90000"/>
      </a:lnSpc>
      <a:spcBef>
        <a:spcPts val="400"/>
      </a:spcBef>
      <a:buClr>
        <a:schemeClr val="tx1"/>
      </a:buClr>
      <a:buFont typeface="Arial Narrow" panose="020B0606020202030204" pitchFamily="34" charset="0"/>
      <a:buChar char="−"/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895350" indent="-176213" algn="l" defTabSz="914400" rtl="0" eaLnBrk="1" latinLnBrk="0" hangingPunct="1">
      <a:lnSpc>
        <a:spcPct val="90000"/>
      </a:lnSpc>
      <a:spcBef>
        <a:spcPts val="400"/>
      </a:spcBef>
      <a:buClr>
        <a:schemeClr val="tx1"/>
      </a:buClr>
      <a:buFont typeface="Arial" panose="020B0604020202020204" pitchFamily="34" charset="0"/>
      <a:buChar char="•"/>
      <a:defRPr sz="1200" kern="1200" baseline="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/>
          <a:lstStyle/>
          <a:p>
            <a:fld id="{25C0F371-91AA-48B5-8117-96840E94580D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27153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3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2.bin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9.xml"/><Relationship Id="rId1" Type="http://schemas.openxmlformats.org/officeDocument/2006/relationships/vmlDrawing" Target="../drawings/vmlDrawing8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8.bin"/></Relationships>
</file>

<file path=ppt/slideLayouts/_rels/slideLayout13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10.xml"/><Relationship Id="rId1" Type="http://schemas.openxmlformats.org/officeDocument/2006/relationships/vmlDrawing" Target="../drawings/vmlDrawing9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9.bin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4.xml"/><Relationship Id="rId1" Type="http://schemas.openxmlformats.org/officeDocument/2006/relationships/vmlDrawing" Target="../drawings/vmlDrawing3.vml"/><Relationship Id="rId6" Type="http://schemas.openxmlformats.org/officeDocument/2006/relationships/image" Target="../media/image3.jpeg"/><Relationship Id="rId5" Type="http://schemas.openxmlformats.org/officeDocument/2006/relationships/image" Target="../media/image1.emf"/><Relationship Id="rId4" Type="http://schemas.openxmlformats.org/officeDocument/2006/relationships/oleObject" Target="../embeddings/oleObject3.bin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5.xml"/><Relationship Id="rId1" Type="http://schemas.openxmlformats.org/officeDocument/2006/relationships/vmlDrawing" Target="../drawings/vmlDrawing4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4.bin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6.xml"/><Relationship Id="rId1" Type="http://schemas.openxmlformats.org/officeDocument/2006/relationships/vmlDrawing" Target="../drawings/vmlDrawing5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5.bin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7.xml"/><Relationship Id="rId1" Type="http://schemas.openxmlformats.org/officeDocument/2006/relationships/vmlDrawing" Target="../drawings/vmlDrawing6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6.bin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slideMaster" Target="../slideMasters/slideMaster1.xml"/><Relationship Id="rId2" Type="http://schemas.openxmlformats.org/officeDocument/2006/relationships/tags" Target="../tags/tag8.xml"/><Relationship Id="rId1" Type="http://schemas.openxmlformats.org/officeDocument/2006/relationships/vmlDrawing" Target="../drawings/vmlDrawing7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7.bin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Objekt 14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54319730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9381" name="think-cell Folie" r:id="rId4" imgW="270" imgH="270" progId="TCLayout.ActiveDocument.1">
                  <p:embed/>
                </p:oleObj>
              </mc:Choice>
              <mc:Fallback>
                <p:oleObj name="think-cell Folie" r:id="rId4" imgW="270" imgH="27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ctrTitle" hasCustomPrompt="1"/>
          </p:nvPr>
        </p:nvSpPr>
        <p:spPr>
          <a:xfrm>
            <a:off x="272480" y="2600908"/>
            <a:ext cx="8620508" cy="984885"/>
          </a:xfrm>
        </p:spPr>
        <p:txBody>
          <a:bodyPr anchor="b"/>
          <a:lstStyle>
            <a:lvl1pPr algn="l">
              <a:spcBef>
                <a:spcPts val="0"/>
              </a:spcBef>
              <a:defRPr sz="3200"/>
            </a:lvl1pPr>
          </a:lstStyle>
          <a:p>
            <a:r>
              <a:rPr lang="en-US" noProof="0" dirty="0" smtClean="0"/>
              <a:t>Click to edit Master title style</a:t>
            </a:r>
            <a:endParaRPr lang="en-US" noProof="0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 hasCustomPrompt="1"/>
          </p:nvPr>
        </p:nvSpPr>
        <p:spPr>
          <a:xfrm>
            <a:off x="272480" y="3647351"/>
            <a:ext cx="8620508" cy="305382"/>
          </a:xfrm>
        </p:spPr>
        <p:txBody>
          <a:bodyPr>
            <a:normAutofit/>
          </a:bodyPr>
          <a:lstStyle>
            <a:lvl1pPr marL="0" indent="0" algn="l">
              <a:spcBef>
                <a:spcPts val="0"/>
              </a:spcBef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noProof="0" dirty="0" smtClean="0"/>
              <a:t>Click to edit Master subtitle style</a:t>
            </a:r>
          </a:p>
        </p:txBody>
      </p:sp>
      <p:sp>
        <p:nvSpPr>
          <p:cNvPr id="11" name="Rechteck 10"/>
          <p:cNvSpPr/>
          <p:nvPr userDrawn="1"/>
        </p:nvSpPr>
        <p:spPr>
          <a:xfrm>
            <a:off x="0" y="6417333"/>
            <a:ext cx="9906000" cy="44066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14" name="Textplatzhalter 13"/>
          <p:cNvSpPr>
            <a:spLocks noGrp="1"/>
          </p:cNvSpPr>
          <p:nvPr>
            <p:ph type="body" sz="quarter" idx="13" hasCustomPrompt="1"/>
          </p:nvPr>
        </p:nvSpPr>
        <p:spPr>
          <a:xfrm>
            <a:off x="273050" y="4382267"/>
            <a:ext cx="8619938" cy="234865"/>
          </a:xfrm>
        </p:spPr>
        <p:txBody>
          <a:bodyPr>
            <a:noAutofit/>
          </a:bodyPr>
          <a:lstStyle>
            <a:lvl1pPr marL="0" indent="0">
              <a:spcBef>
                <a:spcPts val="0"/>
              </a:spcBef>
              <a:buFont typeface="Arial" panose="020B0604020202020204" pitchFamily="34" charset="0"/>
              <a:buNone/>
              <a:defRPr sz="1600">
                <a:solidFill>
                  <a:schemeClr val="tx2"/>
                </a:solidFill>
              </a:defRPr>
            </a:lvl1pPr>
            <a:lvl2pPr marL="0" indent="0">
              <a:buNone/>
              <a:defRPr sz="1600"/>
            </a:lvl2pPr>
            <a:lvl3pPr marL="0" indent="0">
              <a:buNone/>
              <a:defRPr sz="1600"/>
            </a:lvl3pPr>
            <a:lvl4pPr marL="0" indent="0">
              <a:buNone/>
              <a:defRPr sz="1600"/>
            </a:lvl4pPr>
            <a:lvl5pPr marL="0" indent="0">
              <a:buNone/>
              <a:defRPr sz="1600"/>
            </a:lvl5pPr>
          </a:lstStyle>
          <a:p>
            <a:pPr lvl="0"/>
            <a:r>
              <a:rPr lang="en-US" noProof="0" dirty="0" smtClean="0"/>
              <a:t>Department  |  Presenter</a:t>
            </a:r>
          </a:p>
        </p:txBody>
      </p:sp>
      <p:sp>
        <p:nvSpPr>
          <p:cNvPr id="7" name="Textplatzhalter 13"/>
          <p:cNvSpPr>
            <a:spLocks noGrp="1"/>
          </p:cNvSpPr>
          <p:nvPr>
            <p:ph type="body" sz="quarter" idx="14" hasCustomPrompt="1"/>
          </p:nvPr>
        </p:nvSpPr>
        <p:spPr>
          <a:xfrm>
            <a:off x="273050" y="4617132"/>
            <a:ext cx="8619938" cy="216024"/>
          </a:xfrm>
        </p:spPr>
        <p:txBody>
          <a:bodyPr>
            <a:noAutofit/>
          </a:bodyPr>
          <a:lstStyle>
            <a:lvl1pPr marL="0" indent="0">
              <a:spcBef>
                <a:spcPts val="0"/>
              </a:spcBef>
              <a:buFont typeface="Arial" panose="020B0604020202020204" pitchFamily="34" charset="0"/>
              <a:buNone/>
              <a:defRPr sz="1600">
                <a:solidFill>
                  <a:schemeClr val="tx2"/>
                </a:solidFill>
              </a:defRPr>
            </a:lvl1pPr>
            <a:lvl2pPr marL="0" indent="0">
              <a:buNone/>
              <a:defRPr sz="1600"/>
            </a:lvl2pPr>
            <a:lvl3pPr marL="0" indent="0">
              <a:buNone/>
              <a:defRPr sz="1600"/>
            </a:lvl3pPr>
            <a:lvl4pPr marL="0" indent="0">
              <a:buNone/>
              <a:defRPr sz="1600"/>
            </a:lvl4pPr>
            <a:lvl5pPr marL="0" indent="0">
              <a:buNone/>
              <a:defRPr sz="1600"/>
            </a:lvl5pPr>
          </a:lstStyle>
          <a:p>
            <a:pPr lvl="0"/>
            <a:r>
              <a:rPr lang="en-US" noProof="0" dirty="0" smtClean="0"/>
              <a:t>City  |  date</a:t>
            </a:r>
          </a:p>
        </p:txBody>
      </p:sp>
    </p:spTree>
    <p:extLst>
      <p:ext uri="{BB962C8B-B14F-4D97-AF65-F5344CB8AC3E}">
        <p14:creationId xmlns:p14="http://schemas.microsoft.com/office/powerpoint/2010/main" val="19482567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noProof="0" dirty="0" smtClean="0"/>
              <a:t>Click to edit Master title style</a:t>
            </a:r>
            <a:endParaRPr lang="en-US" noProof="0" dirty="0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905EB7-4C4A-455E-8D4F-EABC4B6DE1DC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‹#›</a:t>
            </a:fld>
            <a:endParaRPr lang="en-US" noProof="0" dirty="0"/>
          </a:p>
        </p:txBody>
      </p:sp>
      <p:sp>
        <p:nvSpPr>
          <p:cNvPr id="7" name="Textplatzhalter 10"/>
          <p:cNvSpPr>
            <a:spLocks noGrp="1"/>
          </p:cNvSpPr>
          <p:nvPr>
            <p:ph type="body" sz="quarter" idx="15" hasCustomPrompt="1"/>
          </p:nvPr>
        </p:nvSpPr>
        <p:spPr>
          <a:xfrm>
            <a:off x="273050" y="1329705"/>
            <a:ext cx="9359900" cy="263091"/>
          </a:xfrm>
        </p:spPr>
        <p:txBody>
          <a:bodyPr>
            <a:noAutofit/>
          </a:bodyPr>
          <a:lstStyle>
            <a:lvl1pPr marL="3175" indent="0">
              <a:spcBef>
                <a:spcPts val="0"/>
              </a:spcBef>
              <a:buFont typeface="Arial" panose="020B0604020202020204" pitchFamily="34" charset="0"/>
              <a:buNone/>
              <a:defRPr sz="1800">
                <a:solidFill>
                  <a:schemeClr val="tx1"/>
                </a:solidFill>
              </a:defRPr>
            </a:lvl1pPr>
            <a:lvl2pPr marL="3175" indent="0">
              <a:spcBef>
                <a:spcPts val="0"/>
              </a:spcBef>
              <a:buNone/>
              <a:defRPr sz="1800"/>
            </a:lvl2pPr>
            <a:lvl3pPr marL="3175" indent="0">
              <a:spcBef>
                <a:spcPts val="0"/>
              </a:spcBef>
              <a:buNone/>
              <a:defRPr sz="1800"/>
            </a:lvl3pPr>
            <a:lvl4pPr marL="3175" indent="0">
              <a:spcBef>
                <a:spcPts val="0"/>
              </a:spcBef>
              <a:buNone/>
              <a:defRPr sz="1800"/>
            </a:lvl4pPr>
            <a:lvl5pPr marL="3175" indent="0">
              <a:spcBef>
                <a:spcPts val="0"/>
              </a:spcBef>
              <a:buNone/>
              <a:defRPr sz="1800"/>
            </a:lvl5pPr>
          </a:lstStyle>
          <a:p>
            <a:pPr lvl="0"/>
            <a:r>
              <a:rPr lang="en-US" noProof="0" dirty="0" smtClean="0"/>
              <a:t>Click to edit Subtitle</a:t>
            </a:r>
          </a:p>
        </p:txBody>
      </p:sp>
      <p:sp>
        <p:nvSpPr>
          <p:cNvPr id="8" name="Textplatzhalter 6"/>
          <p:cNvSpPr>
            <a:spLocks noGrp="1"/>
          </p:cNvSpPr>
          <p:nvPr>
            <p:ph type="body" sz="quarter" idx="18" hasCustomPrompt="1"/>
          </p:nvPr>
        </p:nvSpPr>
        <p:spPr>
          <a:xfrm>
            <a:off x="273050" y="6273800"/>
            <a:ext cx="9359900" cy="241300"/>
          </a:xfrm>
        </p:spPr>
        <p:txBody>
          <a:bodyPr anchor="b">
            <a:noAutofit/>
          </a:bodyPr>
          <a:lstStyle>
            <a:lvl1pPr marL="0" indent="0">
              <a:spcBef>
                <a:spcPts val="0"/>
              </a:spcBef>
              <a:buNone/>
              <a:defRPr sz="800"/>
            </a:lvl1pPr>
            <a:lvl2pPr marL="0" indent="0">
              <a:spcBef>
                <a:spcPts val="0"/>
              </a:spcBef>
              <a:buNone/>
              <a:defRPr sz="800"/>
            </a:lvl2pPr>
            <a:lvl3pPr marL="0" indent="0">
              <a:spcBef>
                <a:spcPts val="0"/>
              </a:spcBef>
              <a:buNone/>
              <a:defRPr sz="800"/>
            </a:lvl3pPr>
            <a:lvl4pPr marL="0" indent="0">
              <a:spcBef>
                <a:spcPts val="0"/>
              </a:spcBef>
              <a:buNone/>
              <a:defRPr sz="800"/>
            </a:lvl4pPr>
            <a:lvl5pPr marL="0" indent="0">
              <a:spcBef>
                <a:spcPts val="0"/>
              </a:spcBef>
              <a:buNone/>
              <a:defRPr sz="800"/>
            </a:lvl5pPr>
          </a:lstStyle>
          <a:p>
            <a:pPr lvl="0"/>
            <a:r>
              <a:rPr lang="en-US" noProof="0" dirty="0" smtClean="0"/>
              <a:t>Source:</a:t>
            </a:r>
          </a:p>
        </p:txBody>
      </p:sp>
      <p:sp>
        <p:nvSpPr>
          <p:cNvPr id="12" name="Textplatzhalter 11"/>
          <p:cNvSpPr>
            <a:spLocks noGrp="1"/>
          </p:cNvSpPr>
          <p:nvPr>
            <p:ph type="body" sz="quarter" idx="22" hasCustomPrompt="1"/>
          </p:nvPr>
        </p:nvSpPr>
        <p:spPr>
          <a:xfrm>
            <a:off x="273051" y="116633"/>
            <a:ext cx="7740650" cy="180020"/>
          </a:xfrm>
        </p:spPr>
        <p:txBody>
          <a:bodyPr anchor="t">
            <a:noAutofit/>
          </a:bodyPr>
          <a:lstStyle>
            <a:lvl1pPr marL="0" indent="0">
              <a:buFont typeface="Arial" panose="020B0604020202020204" pitchFamily="34" charset="0"/>
              <a:buNone/>
              <a:defRPr sz="1000">
                <a:solidFill>
                  <a:schemeClr val="tx1"/>
                </a:solidFill>
              </a:defRPr>
            </a:lvl1pPr>
            <a:lvl2pPr marL="0" indent="0">
              <a:buNone/>
              <a:defRPr sz="1000"/>
            </a:lvl2pPr>
            <a:lvl3pPr marL="0" indent="0">
              <a:buNone/>
              <a:defRPr sz="1000"/>
            </a:lvl3pPr>
            <a:lvl4pPr marL="0" indent="0">
              <a:buNone/>
              <a:defRPr sz="1000"/>
            </a:lvl4pPr>
            <a:lvl5pPr marL="0" indent="0">
              <a:buNone/>
              <a:defRPr sz="1000"/>
            </a:lvl5pPr>
          </a:lstStyle>
          <a:p>
            <a:pPr lvl="0"/>
            <a:r>
              <a:rPr lang="en-US" noProof="0" dirty="0" smtClean="0"/>
              <a:t>Chapter – Headline or quick information</a:t>
            </a:r>
          </a:p>
        </p:txBody>
      </p:sp>
    </p:spTree>
    <p:extLst>
      <p:ext uri="{BB962C8B-B14F-4D97-AF65-F5344CB8AC3E}">
        <p14:creationId xmlns:p14="http://schemas.microsoft.com/office/powerpoint/2010/main" val="2513888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noProof="0" dirty="0" smtClean="0"/>
              <a:t>Click to edit Master title style</a:t>
            </a:r>
            <a:endParaRPr lang="en-US" noProof="0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‹#›</a:t>
            </a:fld>
            <a:endParaRPr lang="en-US" noProof="0" dirty="0"/>
          </a:p>
        </p:txBody>
      </p:sp>
      <p:sp>
        <p:nvSpPr>
          <p:cNvPr id="4" name="Datumsplatzhalter 2"/>
          <p:cNvSpPr>
            <a:spLocks noGrp="1"/>
          </p:cNvSpPr>
          <p:nvPr>
            <p:ph type="dt" sz="half" idx="10"/>
          </p:nvPr>
        </p:nvSpPr>
        <p:spPr>
          <a:xfrm>
            <a:off x="273051" y="6669360"/>
            <a:ext cx="497260" cy="124124"/>
          </a:xfrm>
        </p:spPr>
        <p:txBody>
          <a:bodyPr/>
          <a:lstStyle/>
          <a:p>
            <a:fld id="{F4905EB7-4C4A-455E-8D4F-EABC4B6DE1DC}" type="datetime5">
              <a:rPr lang="en-US" noProof="0" smtClean="0"/>
              <a:t>26-Oct-16</a:t>
            </a:fld>
            <a:endParaRPr lang="en-US" noProof="0" dirty="0"/>
          </a:p>
        </p:txBody>
      </p:sp>
    </p:spTree>
    <p:extLst>
      <p:ext uri="{BB962C8B-B14F-4D97-AF65-F5344CB8AC3E}">
        <p14:creationId xmlns:p14="http://schemas.microsoft.com/office/powerpoint/2010/main" val="237443912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kt 3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3925620599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8738" name="think-cell Folie" r:id="rId4" imgW="270" imgH="270" progId="TCLayout.ActiveDocument.1">
                  <p:embed/>
                </p:oleObj>
              </mc:Choice>
              <mc:Fallback>
                <p:oleObj name="think-cell Folie" r:id="rId4" imgW="270" imgH="27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Rechteck 2"/>
          <p:cNvSpPr/>
          <p:nvPr userDrawn="1"/>
        </p:nvSpPr>
        <p:spPr bwMode="gray">
          <a:xfrm>
            <a:off x="0" y="6524625"/>
            <a:ext cx="9906000" cy="333375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90000"/>
              </a:lnSpc>
              <a:spcBef>
                <a:spcPts val="400"/>
              </a:spcBef>
            </a:pPr>
            <a:endParaRPr lang="en-US" sz="1600" noProof="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473045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kt 3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324879511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9762" name="think-cell Folie" r:id="rId4" imgW="270" imgH="270" progId="TCLayout.ActiveDocument.1">
                  <p:embed/>
                </p:oleObj>
              </mc:Choice>
              <mc:Fallback>
                <p:oleObj name="think-cell Folie" r:id="rId4" imgW="270" imgH="27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Rechteck 2"/>
          <p:cNvSpPr/>
          <p:nvPr userDrawn="1"/>
        </p:nvSpPr>
        <p:spPr bwMode="gray">
          <a:xfrm>
            <a:off x="0" y="1"/>
            <a:ext cx="9906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>
              <a:lnSpc>
                <a:spcPct val="90000"/>
              </a:lnSpc>
              <a:spcBef>
                <a:spcPts val="400"/>
              </a:spcBef>
            </a:pPr>
            <a:endParaRPr lang="en-US" sz="1600" noProof="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052012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 Berli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Objekt 14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527722536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05" name="think-cell Folie" r:id="rId4" imgW="270" imgH="270" progId="TCLayout.ActiveDocument.1">
                  <p:embed/>
                </p:oleObj>
              </mc:Choice>
              <mc:Fallback>
                <p:oleObj name="think-cell Folie" r:id="rId4" imgW="270" imgH="27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ctrTitle" hasCustomPrompt="1"/>
          </p:nvPr>
        </p:nvSpPr>
        <p:spPr>
          <a:xfrm>
            <a:off x="272480" y="3681028"/>
            <a:ext cx="8620508" cy="984885"/>
          </a:xfrm>
        </p:spPr>
        <p:txBody>
          <a:bodyPr anchor="b"/>
          <a:lstStyle>
            <a:lvl1pPr algn="l">
              <a:spcBef>
                <a:spcPts val="0"/>
              </a:spcBef>
              <a:defRPr sz="3200"/>
            </a:lvl1pPr>
          </a:lstStyle>
          <a:p>
            <a:r>
              <a:rPr lang="en-US" noProof="0" dirty="0" smtClean="0"/>
              <a:t>Click to edit Master title style</a:t>
            </a:r>
            <a:endParaRPr lang="en-US" noProof="0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 hasCustomPrompt="1"/>
          </p:nvPr>
        </p:nvSpPr>
        <p:spPr>
          <a:xfrm>
            <a:off x="272480" y="4728798"/>
            <a:ext cx="8620508" cy="305382"/>
          </a:xfrm>
        </p:spPr>
        <p:txBody>
          <a:bodyPr>
            <a:normAutofit/>
          </a:bodyPr>
          <a:lstStyle>
            <a:lvl1pPr marL="0" indent="0" algn="l">
              <a:spcBef>
                <a:spcPts val="0"/>
              </a:spcBef>
              <a:buNone/>
              <a:defRPr sz="24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noProof="0" dirty="0" smtClean="0"/>
              <a:t>Click to edit Master subtitle style</a:t>
            </a:r>
          </a:p>
        </p:txBody>
      </p:sp>
      <p:sp>
        <p:nvSpPr>
          <p:cNvPr id="11" name="Rechteck 10"/>
          <p:cNvSpPr/>
          <p:nvPr userDrawn="1"/>
        </p:nvSpPr>
        <p:spPr>
          <a:xfrm>
            <a:off x="0" y="6422243"/>
            <a:ext cx="9906000" cy="44066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10" name="Textplatzhalter 13"/>
          <p:cNvSpPr>
            <a:spLocks noGrp="1"/>
          </p:cNvSpPr>
          <p:nvPr>
            <p:ph type="body" sz="quarter" idx="15" hasCustomPrompt="1"/>
          </p:nvPr>
        </p:nvSpPr>
        <p:spPr>
          <a:xfrm>
            <a:off x="273050" y="5481228"/>
            <a:ext cx="8619938" cy="234865"/>
          </a:xfrm>
        </p:spPr>
        <p:txBody>
          <a:bodyPr>
            <a:noAutofit/>
          </a:bodyPr>
          <a:lstStyle>
            <a:lvl1pPr marL="0" indent="0">
              <a:spcBef>
                <a:spcPts val="0"/>
              </a:spcBef>
              <a:buFont typeface="Arial" panose="020B0604020202020204" pitchFamily="34" charset="0"/>
              <a:buNone/>
              <a:defRPr sz="1600">
                <a:solidFill>
                  <a:schemeClr val="tx2"/>
                </a:solidFill>
              </a:defRPr>
            </a:lvl1pPr>
            <a:lvl2pPr marL="0" indent="0">
              <a:buNone/>
              <a:defRPr sz="1600"/>
            </a:lvl2pPr>
            <a:lvl3pPr marL="0" indent="0">
              <a:buNone/>
              <a:defRPr sz="1600"/>
            </a:lvl3pPr>
            <a:lvl4pPr marL="0" indent="0">
              <a:buNone/>
              <a:defRPr sz="1600"/>
            </a:lvl4pPr>
            <a:lvl5pPr marL="0" indent="0">
              <a:buNone/>
              <a:defRPr sz="1600"/>
            </a:lvl5pPr>
          </a:lstStyle>
          <a:p>
            <a:pPr lvl="0"/>
            <a:r>
              <a:rPr lang="en-US" noProof="0" dirty="0" smtClean="0"/>
              <a:t>Department  |  Presenter</a:t>
            </a:r>
          </a:p>
        </p:txBody>
      </p:sp>
      <p:sp>
        <p:nvSpPr>
          <p:cNvPr id="12" name="Textplatzhalter 13"/>
          <p:cNvSpPr>
            <a:spLocks noGrp="1"/>
          </p:cNvSpPr>
          <p:nvPr>
            <p:ph type="body" sz="quarter" idx="16" hasCustomPrompt="1"/>
          </p:nvPr>
        </p:nvSpPr>
        <p:spPr>
          <a:xfrm>
            <a:off x="273050" y="5716093"/>
            <a:ext cx="8619938" cy="216024"/>
          </a:xfrm>
        </p:spPr>
        <p:txBody>
          <a:bodyPr>
            <a:noAutofit/>
          </a:bodyPr>
          <a:lstStyle>
            <a:lvl1pPr marL="0" indent="0">
              <a:spcBef>
                <a:spcPts val="0"/>
              </a:spcBef>
              <a:buFont typeface="Arial" panose="020B0604020202020204" pitchFamily="34" charset="0"/>
              <a:buNone/>
              <a:defRPr sz="1600">
                <a:solidFill>
                  <a:schemeClr val="tx2"/>
                </a:solidFill>
              </a:defRPr>
            </a:lvl1pPr>
            <a:lvl2pPr marL="0" indent="0">
              <a:buNone/>
              <a:defRPr sz="1600"/>
            </a:lvl2pPr>
            <a:lvl3pPr marL="0" indent="0">
              <a:buNone/>
              <a:defRPr sz="1600"/>
            </a:lvl3pPr>
            <a:lvl4pPr marL="0" indent="0">
              <a:buNone/>
              <a:defRPr sz="1600"/>
            </a:lvl4pPr>
            <a:lvl5pPr marL="0" indent="0">
              <a:buNone/>
              <a:defRPr sz="1600"/>
            </a:lvl5pPr>
          </a:lstStyle>
          <a:p>
            <a:pPr lvl="0"/>
            <a:r>
              <a:rPr lang="en-US" noProof="0" dirty="0" smtClean="0"/>
              <a:t>City  |  date</a:t>
            </a:r>
          </a:p>
        </p:txBody>
      </p:sp>
      <p:pic>
        <p:nvPicPr>
          <p:cNvPr id="13" name="Picture 149" descr="C:\screenmakers\Kunden\ESMT\Grafik\Titelbild_Berlin_kleiner.jpg"/>
          <p:cNvPicPr>
            <a:picLocks noChangeAspect="1" noChangeArrowheads="1"/>
          </p:cNvPicPr>
          <p:nvPr userDrawn="1"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2756" y="0"/>
            <a:ext cx="7345363" cy="35274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38599933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Objekt 8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1498471076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3683" name="think-cell Folie" r:id="rId4" imgW="270" imgH="270" progId="TCLayout.ActiveDocument.1">
                  <p:embed/>
                </p:oleObj>
              </mc:Choice>
              <mc:Fallback>
                <p:oleObj name="think-cell Folie" r:id="rId4" imgW="270" imgH="27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noProof="0" dirty="0" smtClean="0"/>
              <a:t>Click to edit Master title style</a:t>
            </a:r>
            <a:endParaRPr lang="en-US" noProof="0" dirty="0"/>
          </a:p>
        </p:txBody>
      </p:sp>
      <p:sp>
        <p:nvSpPr>
          <p:cNvPr id="8" name="Textplatzhalter 7"/>
          <p:cNvSpPr>
            <a:spLocks noGrp="1"/>
          </p:cNvSpPr>
          <p:nvPr>
            <p:ph type="body" sz="quarter" idx="13" hasCustomPrompt="1"/>
          </p:nvPr>
        </p:nvSpPr>
        <p:spPr>
          <a:xfrm>
            <a:off x="273050" y="1339651"/>
            <a:ext cx="934853" cy="541338"/>
          </a:xfrm>
          <a:solidFill>
            <a:srgbClr val="1D2D6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>
                <a:solidFill>
                  <a:schemeClr val="bg1"/>
                </a:solidFill>
              </a:defRPr>
            </a:lvl1pPr>
            <a:lvl2pPr marL="179388" indent="0">
              <a:buNone/>
              <a:defRPr sz="1800"/>
            </a:lvl2pPr>
            <a:lvl3pPr marL="357187" indent="0">
              <a:buNone/>
              <a:defRPr sz="1800"/>
            </a:lvl3pPr>
            <a:lvl4pPr marL="536575" indent="0">
              <a:buNone/>
              <a:defRPr sz="1800"/>
            </a:lvl4pPr>
            <a:lvl5pPr marL="714375" indent="0">
              <a:buNone/>
              <a:defRPr sz="1800"/>
            </a:lvl5pPr>
          </a:lstStyle>
          <a:p>
            <a:pPr lvl="0"/>
            <a:r>
              <a:rPr lang="en-US" noProof="0" dirty="0" smtClean="0"/>
              <a:t>Chapter 1</a:t>
            </a:r>
            <a:endParaRPr lang="en-US" noProof="0" dirty="0"/>
          </a:p>
        </p:txBody>
      </p:sp>
      <p:sp>
        <p:nvSpPr>
          <p:cNvPr id="15" name="Textplatzhalter 14"/>
          <p:cNvSpPr>
            <a:spLocks noGrp="1"/>
          </p:cNvSpPr>
          <p:nvPr>
            <p:ph type="body" sz="quarter" idx="14" hasCustomPrompt="1"/>
          </p:nvPr>
        </p:nvSpPr>
        <p:spPr>
          <a:xfrm>
            <a:off x="1245965" y="1339651"/>
            <a:ext cx="8386985" cy="541338"/>
          </a:xfrm>
          <a:solidFill>
            <a:schemeClr val="accent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 b="0">
                <a:solidFill>
                  <a:schemeClr val="tx1"/>
                </a:solidFill>
              </a:defRPr>
            </a:lvl1pPr>
            <a:lvl2pPr marL="179388" indent="0">
              <a:buNone/>
              <a:defRPr sz="1800" b="0">
                <a:solidFill>
                  <a:schemeClr val="accent1"/>
                </a:solidFill>
              </a:defRPr>
            </a:lvl2pPr>
            <a:lvl3pPr marL="357187" indent="0">
              <a:buNone/>
              <a:defRPr sz="1800" b="0">
                <a:solidFill>
                  <a:schemeClr val="accent1"/>
                </a:solidFill>
              </a:defRPr>
            </a:lvl3pPr>
            <a:lvl4pPr marL="536575" indent="0">
              <a:buNone/>
              <a:defRPr sz="1800" b="0">
                <a:solidFill>
                  <a:schemeClr val="accent1"/>
                </a:solidFill>
              </a:defRPr>
            </a:lvl4pPr>
            <a:lvl5pPr marL="714375" indent="0">
              <a:buNone/>
              <a:defRPr sz="1800" b="0">
                <a:solidFill>
                  <a:schemeClr val="accent1"/>
                </a:solidFill>
              </a:defRPr>
            </a:lvl5pPr>
          </a:lstStyle>
          <a:p>
            <a:pPr lvl="0"/>
            <a:r>
              <a:rPr lang="en-US" noProof="0" dirty="0" smtClean="0"/>
              <a:t>Chapter description</a:t>
            </a:r>
            <a:endParaRPr lang="en-US" noProof="0" dirty="0"/>
          </a:p>
        </p:txBody>
      </p:sp>
      <p:sp>
        <p:nvSpPr>
          <p:cNvPr id="18" name="Textplatzhalter 7"/>
          <p:cNvSpPr>
            <a:spLocks noGrp="1"/>
          </p:cNvSpPr>
          <p:nvPr>
            <p:ph type="body" sz="quarter" idx="15" hasCustomPrompt="1"/>
          </p:nvPr>
        </p:nvSpPr>
        <p:spPr>
          <a:xfrm>
            <a:off x="273050" y="1987562"/>
            <a:ext cx="934853" cy="541338"/>
          </a:xfrm>
          <a:solidFill>
            <a:srgbClr val="1D2D6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>
                <a:solidFill>
                  <a:schemeClr val="bg1"/>
                </a:solidFill>
              </a:defRPr>
            </a:lvl1pPr>
            <a:lvl2pPr marL="179388" indent="0">
              <a:buNone/>
              <a:defRPr sz="1800"/>
            </a:lvl2pPr>
            <a:lvl3pPr marL="357187" indent="0">
              <a:buNone/>
              <a:defRPr sz="1800"/>
            </a:lvl3pPr>
            <a:lvl4pPr marL="536575" indent="0">
              <a:buNone/>
              <a:defRPr sz="1800"/>
            </a:lvl4pPr>
            <a:lvl5pPr marL="714375" indent="0">
              <a:buNone/>
              <a:defRPr sz="1800"/>
            </a:lvl5pPr>
          </a:lstStyle>
          <a:p>
            <a:pPr lvl="0"/>
            <a:r>
              <a:rPr lang="en-US" noProof="0" dirty="0" smtClean="0"/>
              <a:t>Chapter 2</a:t>
            </a:r>
            <a:endParaRPr lang="en-US" noProof="0" dirty="0"/>
          </a:p>
        </p:txBody>
      </p:sp>
      <p:sp>
        <p:nvSpPr>
          <p:cNvPr id="19" name="Textplatzhalter 14"/>
          <p:cNvSpPr>
            <a:spLocks noGrp="1"/>
          </p:cNvSpPr>
          <p:nvPr>
            <p:ph type="body" sz="quarter" idx="16" hasCustomPrompt="1"/>
          </p:nvPr>
        </p:nvSpPr>
        <p:spPr>
          <a:xfrm>
            <a:off x="1245965" y="1987562"/>
            <a:ext cx="8386985" cy="541338"/>
          </a:xfrm>
          <a:solidFill>
            <a:schemeClr val="accent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 b="0">
                <a:solidFill>
                  <a:schemeClr val="tx1"/>
                </a:solidFill>
              </a:defRPr>
            </a:lvl1pPr>
            <a:lvl2pPr marL="179388" indent="0">
              <a:buNone/>
              <a:defRPr sz="1800" b="0">
                <a:solidFill>
                  <a:schemeClr val="accent1"/>
                </a:solidFill>
              </a:defRPr>
            </a:lvl2pPr>
            <a:lvl3pPr marL="357187" indent="0">
              <a:buNone/>
              <a:defRPr sz="1800" b="0">
                <a:solidFill>
                  <a:schemeClr val="accent1"/>
                </a:solidFill>
              </a:defRPr>
            </a:lvl3pPr>
            <a:lvl4pPr marL="536575" indent="0">
              <a:buNone/>
              <a:defRPr sz="1800" b="0">
                <a:solidFill>
                  <a:schemeClr val="accent1"/>
                </a:solidFill>
              </a:defRPr>
            </a:lvl4pPr>
            <a:lvl5pPr marL="714375" indent="0">
              <a:buNone/>
              <a:defRPr sz="1800" b="0">
                <a:solidFill>
                  <a:schemeClr val="accent1"/>
                </a:solidFill>
              </a:defRPr>
            </a:lvl5pPr>
          </a:lstStyle>
          <a:p>
            <a:pPr lvl="0"/>
            <a:r>
              <a:rPr lang="en-US" noProof="0" dirty="0" smtClean="0"/>
              <a:t>Chapter description</a:t>
            </a:r>
            <a:endParaRPr lang="en-US" noProof="0" dirty="0"/>
          </a:p>
        </p:txBody>
      </p:sp>
      <p:sp>
        <p:nvSpPr>
          <p:cNvPr id="20" name="Textplatzhalter 7"/>
          <p:cNvSpPr>
            <a:spLocks noGrp="1"/>
          </p:cNvSpPr>
          <p:nvPr>
            <p:ph type="body" sz="quarter" idx="17" hasCustomPrompt="1"/>
          </p:nvPr>
        </p:nvSpPr>
        <p:spPr>
          <a:xfrm>
            <a:off x="273050" y="2634356"/>
            <a:ext cx="934853" cy="541338"/>
          </a:xfrm>
          <a:solidFill>
            <a:srgbClr val="1D2D6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>
                <a:solidFill>
                  <a:schemeClr val="bg1"/>
                </a:solidFill>
              </a:defRPr>
            </a:lvl1pPr>
            <a:lvl2pPr marL="179388" indent="0">
              <a:buNone/>
              <a:defRPr sz="1800"/>
            </a:lvl2pPr>
            <a:lvl3pPr marL="357187" indent="0">
              <a:buNone/>
              <a:defRPr sz="1800"/>
            </a:lvl3pPr>
            <a:lvl4pPr marL="536575" indent="0">
              <a:buNone/>
              <a:defRPr sz="1800"/>
            </a:lvl4pPr>
            <a:lvl5pPr marL="714375" indent="0">
              <a:buNone/>
              <a:defRPr sz="1800"/>
            </a:lvl5pPr>
          </a:lstStyle>
          <a:p>
            <a:pPr lvl="0"/>
            <a:r>
              <a:rPr lang="en-US" noProof="0" dirty="0" smtClean="0"/>
              <a:t>Chapter 3</a:t>
            </a:r>
            <a:endParaRPr lang="en-US" noProof="0" dirty="0"/>
          </a:p>
        </p:txBody>
      </p:sp>
      <p:sp>
        <p:nvSpPr>
          <p:cNvPr id="21" name="Textplatzhalter 14"/>
          <p:cNvSpPr>
            <a:spLocks noGrp="1"/>
          </p:cNvSpPr>
          <p:nvPr>
            <p:ph type="body" sz="quarter" idx="18" hasCustomPrompt="1"/>
          </p:nvPr>
        </p:nvSpPr>
        <p:spPr>
          <a:xfrm>
            <a:off x="1245965" y="2634356"/>
            <a:ext cx="8386985" cy="541338"/>
          </a:xfrm>
          <a:solidFill>
            <a:schemeClr val="accent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 b="0">
                <a:solidFill>
                  <a:schemeClr val="tx1"/>
                </a:solidFill>
              </a:defRPr>
            </a:lvl1pPr>
            <a:lvl2pPr marL="179388" indent="0">
              <a:buNone/>
              <a:defRPr sz="1800" b="0">
                <a:solidFill>
                  <a:schemeClr val="accent1"/>
                </a:solidFill>
              </a:defRPr>
            </a:lvl2pPr>
            <a:lvl3pPr marL="357187" indent="0">
              <a:buNone/>
              <a:defRPr sz="1800" b="0">
                <a:solidFill>
                  <a:schemeClr val="accent1"/>
                </a:solidFill>
              </a:defRPr>
            </a:lvl3pPr>
            <a:lvl4pPr marL="536575" indent="0">
              <a:buNone/>
              <a:defRPr sz="1800" b="0">
                <a:solidFill>
                  <a:schemeClr val="accent1"/>
                </a:solidFill>
              </a:defRPr>
            </a:lvl4pPr>
            <a:lvl5pPr marL="714375" indent="0">
              <a:buNone/>
              <a:defRPr sz="1800" b="0">
                <a:solidFill>
                  <a:schemeClr val="accent1"/>
                </a:solidFill>
              </a:defRPr>
            </a:lvl5pPr>
          </a:lstStyle>
          <a:p>
            <a:pPr lvl="0"/>
            <a:r>
              <a:rPr lang="en-US" noProof="0" dirty="0" smtClean="0"/>
              <a:t>Chapter description</a:t>
            </a:r>
            <a:endParaRPr lang="en-US" noProof="0" dirty="0"/>
          </a:p>
        </p:txBody>
      </p:sp>
      <p:sp>
        <p:nvSpPr>
          <p:cNvPr id="22" name="Textplatzhalter 7"/>
          <p:cNvSpPr>
            <a:spLocks noGrp="1"/>
          </p:cNvSpPr>
          <p:nvPr>
            <p:ph type="body" sz="quarter" idx="19" hasCustomPrompt="1"/>
          </p:nvPr>
        </p:nvSpPr>
        <p:spPr>
          <a:xfrm>
            <a:off x="273050" y="3283706"/>
            <a:ext cx="934853" cy="541338"/>
          </a:xfrm>
          <a:solidFill>
            <a:srgbClr val="1D2D6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>
                <a:solidFill>
                  <a:schemeClr val="bg1"/>
                </a:solidFill>
              </a:defRPr>
            </a:lvl1pPr>
            <a:lvl2pPr marL="179388" indent="0">
              <a:buNone/>
              <a:defRPr sz="1800"/>
            </a:lvl2pPr>
            <a:lvl3pPr marL="357187" indent="0">
              <a:buNone/>
              <a:defRPr sz="1800"/>
            </a:lvl3pPr>
            <a:lvl4pPr marL="536575" indent="0">
              <a:buNone/>
              <a:defRPr sz="1800"/>
            </a:lvl4pPr>
            <a:lvl5pPr marL="714375" indent="0">
              <a:buNone/>
              <a:defRPr sz="1800"/>
            </a:lvl5pPr>
          </a:lstStyle>
          <a:p>
            <a:pPr lvl="0"/>
            <a:r>
              <a:rPr lang="en-US" noProof="0" dirty="0" smtClean="0"/>
              <a:t>Chapter 4</a:t>
            </a:r>
            <a:endParaRPr lang="en-US" noProof="0" dirty="0"/>
          </a:p>
        </p:txBody>
      </p:sp>
      <p:sp>
        <p:nvSpPr>
          <p:cNvPr id="23" name="Textplatzhalter 14"/>
          <p:cNvSpPr>
            <a:spLocks noGrp="1"/>
          </p:cNvSpPr>
          <p:nvPr>
            <p:ph type="body" sz="quarter" idx="20" hasCustomPrompt="1"/>
          </p:nvPr>
        </p:nvSpPr>
        <p:spPr>
          <a:xfrm>
            <a:off x="1245965" y="3283706"/>
            <a:ext cx="8386985" cy="541338"/>
          </a:xfrm>
          <a:solidFill>
            <a:schemeClr val="accent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 b="0">
                <a:solidFill>
                  <a:schemeClr val="tx1"/>
                </a:solidFill>
              </a:defRPr>
            </a:lvl1pPr>
            <a:lvl2pPr marL="179388" indent="0">
              <a:buNone/>
              <a:defRPr sz="1800" b="0">
                <a:solidFill>
                  <a:schemeClr val="accent1"/>
                </a:solidFill>
              </a:defRPr>
            </a:lvl2pPr>
            <a:lvl3pPr marL="357187" indent="0">
              <a:buNone/>
              <a:defRPr sz="1800" b="0">
                <a:solidFill>
                  <a:schemeClr val="accent1"/>
                </a:solidFill>
              </a:defRPr>
            </a:lvl3pPr>
            <a:lvl4pPr marL="536575" indent="0">
              <a:buNone/>
              <a:defRPr sz="1800" b="0">
                <a:solidFill>
                  <a:schemeClr val="accent1"/>
                </a:solidFill>
              </a:defRPr>
            </a:lvl4pPr>
            <a:lvl5pPr marL="714375" indent="0">
              <a:buNone/>
              <a:defRPr sz="1800" b="0">
                <a:solidFill>
                  <a:schemeClr val="accent1"/>
                </a:solidFill>
              </a:defRPr>
            </a:lvl5pPr>
          </a:lstStyle>
          <a:p>
            <a:pPr lvl="0"/>
            <a:r>
              <a:rPr lang="en-US" noProof="0" dirty="0" smtClean="0"/>
              <a:t>Chapter description</a:t>
            </a:r>
            <a:endParaRPr lang="en-US" noProof="0" dirty="0"/>
          </a:p>
        </p:txBody>
      </p:sp>
      <p:sp>
        <p:nvSpPr>
          <p:cNvPr id="24" name="Textplatzhalter 7"/>
          <p:cNvSpPr>
            <a:spLocks noGrp="1"/>
          </p:cNvSpPr>
          <p:nvPr>
            <p:ph type="body" sz="quarter" idx="21" hasCustomPrompt="1"/>
          </p:nvPr>
        </p:nvSpPr>
        <p:spPr>
          <a:xfrm>
            <a:off x="273050" y="3931778"/>
            <a:ext cx="934853" cy="541338"/>
          </a:xfrm>
          <a:solidFill>
            <a:srgbClr val="1D2D6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>
                <a:solidFill>
                  <a:schemeClr val="bg1"/>
                </a:solidFill>
              </a:defRPr>
            </a:lvl1pPr>
            <a:lvl2pPr marL="179388" indent="0">
              <a:buNone/>
              <a:defRPr sz="1800"/>
            </a:lvl2pPr>
            <a:lvl3pPr marL="357187" indent="0">
              <a:buNone/>
              <a:defRPr sz="1800"/>
            </a:lvl3pPr>
            <a:lvl4pPr marL="536575" indent="0">
              <a:buNone/>
              <a:defRPr sz="1800"/>
            </a:lvl4pPr>
            <a:lvl5pPr marL="714375" indent="0">
              <a:buNone/>
              <a:defRPr sz="1800"/>
            </a:lvl5pPr>
          </a:lstStyle>
          <a:p>
            <a:pPr lvl="0"/>
            <a:r>
              <a:rPr lang="en-US" noProof="0" dirty="0" smtClean="0"/>
              <a:t>Chapter 5</a:t>
            </a:r>
            <a:endParaRPr lang="en-US" noProof="0" dirty="0"/>
          </a:p>
        </p:txBody>
      </p:sp>
      <p:sp>
        <p:nvSpPr>
          <p:cNvPr id="25" name="Textplatzhalter 14"/>
          <p:cNvSpPr>
            <a:spLocks noGrp="1"/>
          </p:cNvSpPr>
          <p:nvPr>
            <p:ph type="body" sz="quarter" idx="22" hasCustomPrompt="1"/>
          </p:nvPr>
        </p:nvSpPr>
        <p:spPr>
          <a:xfrm>
            <a:off x="1245965" y="3931778"/>
            <a:ext cx="8386985" cy="541338"/>
          </a:xfrm>
          <a:solidFill>
            <a:schemeClr val="accent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 b="0">
                <a:solidFill>
                  <a:schemeClr val="tx1"/>
                </a:solidFill>
              </a:defRPr>
            </a:lvl1pPr>
            <a:lvl2pPr marL="179388" indent="0">
              <a:buNone/>
              <a:defRPr sz="1800" b="0">
                <a:solidFill>
                  <a:schemeClr val="accent1"/>
                </a:solidFill>
              </a:defRPr>
            </a:lvl2pPr>
            <a:lvl3pPr marL="357187" indent="0">
              <a:buNone/>
              <a:defRPr sz="1800" b="0">
                <a:solidFill>
                  <a:schemeClr val="accent1"/>
                </a:solidFill>
              </a:defRPr>
            </a:lvl3pPr>
            <a:lvl4pPr marL="536575" indent="0">
              <a:buNone/>
              <a:defRPr sz="1800" b="0">
                <a:solidFill>
                  <a:schemeClr val="accent1"/>
                </a:solidFill>
              </a:defRPr>
            </a:lvl4pPr>
            <a:lvl5pPr marL="714375" indent="0">
              <a:buNone/>
              <a:defRPr sz="1800" b="0">
                <a:solidFill>
                  <a:schemeClr val="accent1"/>
                </a:solidFill>
              </a:defRPr>
            </a:lvl5pPr>
          </a:lstStyle>
          <a:p>
            <a:pPr lvl="0"/>
            <a:r>
              <a:rPr lang="en-US" noProof="0" dirty="0" smtClean="0"/>
              <a:t>Chapter description</a:t>
            </a:r>
            <a:endParaRPr lang="en-US" noProof="0" dirty="0"/>
          </a:p>
        </p:txBody>
      </p:sp>
      <p:sp>
        <p:nvSpPr>
          <p:cNvPr id="26" name="Textplatzhalter 7"/>
          <p:cNvSpPr>
            <a:spLocks noGrp="1"/>
          </p:cNvSpPr>
          <p:nvPr>
            <p:ph type="body" sz="quarter" idx="23" hasCustomPrompt="1"/>
          </p:nvPr>
        </p:nvSpPr>
        <p:spPr>
          <a:xfrm>
            <a:off x="273050" y="4579850"/>
            <a:ext cx="934853" cy="541338"/>
          </a:xfrm>
          <a:solidFill>
            <a:srgbClr val="1D2D6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>
                <a:solidFill>
                  <a:schemeClr val="bg1"/>
                </a:solidFill>
              </a:defRPr>
            </a:lvl1pPr>
            <a:lvl2pPr marL="179388" indent="0">
              <a:buNone/>
              <a:defRPr sz="1800"/>
            </a:lvl2pPr>
            <a:lvl3pPr marL="357187" indent="0">
              <a:buNone/>
              <a:defRPr sz="1800"/>
            </a:lvl3pPr>
            <a:lvl4pPr marL="536575" indent="0">
              <a:buNone/>
              <a:defRPr sz="1800"/>
            </a:lvl4pPr>
            <a:lvl5pPr marL="714375" indent="0">
              <a:buNone/>
              <a:defRPr sz="1800"/>
            </a:lvl5pPr>
          </a:lstStyle>
          <a:p>
            <a:pPr lvl="0"/>
            <a:r>
              <a:rPr lang="en-US" noProof="0" dirty="0" smtClean="0"/>
              <a:t>Chapter 6</a:t>
            </a:r>
            <a:endParaRPr lang="en-US" noProof="0" dirty="0"/>
          </a:p>
        </p:txBody>
      </p:sp>
      <p:sp>
        <p:nvSpPr>
          <p:cNvPr id="27" name="Textplatzhalter 14"/>
          <p:cNvSpPr>
            <a:spLocks noGrp="1"/>
          </p:cNvSpPr>
          <p:nvPr>
            <p:ph type="body" sz="quarter" idx="24" hasCustomPrompt="1"/>
          </p:nvPr>
        </p:nvSpPr>
        <p:spPr>
          <a:xfrm>
            <a:off x="1245965" y="4579850"/>
            <a:ext cx="8386985" cy="541338"/>
          </a:xfrm>
          <a:solidFill>
            <a:schemeClr val="accent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 b="0">
                <a:solidFill>
                  <a:schemeClr val="tx1"/>
                </a:solidFill>
              </a:defRPr>
            </a:lvl1pPr>
            <a:lvl2pPr marL="179388" indent="0">
              <a:buNone/>
              <a:defRPr sz="1800" b="0">
                <a:solidFill>
                  <a:schemeClr val="accent1"/>
                </a:solidFill>
              </a:defRPr>
            </a:lvl2pPr>
            <a:lvl3pPr marL="357187" indent="0">
              <a:buNone/>
              <a:defRPr sz="1800" b="0">
                <a:solidFill>
                  <a:schemeClr val="accent1"/>
                </a:solidFill>
              </a:defRPr>
            </a:lvl3pPr>
            <a:lvl4pPr marL="536575" indent="0">
              <a:buNone/>
              <a:defRPr sz="1800" b="0">
                <a:solidFill>
                  <a:schemeClr val="accent1"/>
                </a:solidFill>
              </a:defRPr>
            </a:lvl4pPr>
            <a:lvl5pPr marL="714375" indent="0">
              <a:buNone/>
              <a:defRPr sz="1800" b="0">
                <a:solidFill>
                  <a:schemeClr val="accent1"/>
                </a:solidFill>
              </a:defRPr>
            </a:lvl5pPr>
          </a:lstStyle>
          <a:p>
            <a:pPr lvl="0"/>
            <a:r>
              <a:rPr lang="en-US" noProof="0" dirty="0" smtClean="0"/>
              <a:t>Chapter description</a:t>
            </a:r>
            <a:endParaRPr lang="en-US" noProof="0" dirty="0"/>
          </a:p>
        </p:txBody>
      </p:sp>
      <p:sp>
        <p:nvSpPr>
          <p:cNvPr id="28" name="Textplatzhalter 7"/>
          <p:cNvSpPr>
            <a:spLocks noGrp="1"/>
          </p:cNvSpPr>
          <p:nvPr>
            <p:ph type="body" sz="quarter" idx="25" hasCustomPrompt="1"/>
          </p:nvPr>
        </p:nvSpPr>
        <p:spPr>
          <a:xfrm>
            <a:off x="273050" y="5226644"/>
            <a:ext cx="934853" cy="541338"/>
          </a:xfrm>
          <a:solidFill>
            <a:srgbClr val="1D2D6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>
                <a:solidFill>
                  <a:schemeClr val="bg1"/>
                </a:solidFill>
              </a:defRPr>
            </a:lvl1pPr>
            <a:lvl2pPr marL="179388" indent="0">
              <a:buNone/>
              <a:defRPr sz="1800"/>
            </a:lvl2pPr>
            <a:lvl3pPr marL="357187" indent="0">
              <a:buNone/>
              <a:defRPr sz="1800"/>
            </a:lvl3pPr>
            <a:lvl4pPr marL="536575" indent="0">
              <a:buNone/>
              <a:defRPr sz="1800"/>
            </a:lvl4pPr>
            <a:lvl5pPr marL="714375" indent="0">
              <a:buNone/>
              <a:defRPr sz="1800"/>
            </a:lvl5pPr>
          </a:lstStyle>
          <a:p>
            <a:pPr lvl="0"/>
            <a:r>
              <a:rPr lang="en-US" noProof="0" dirty="0" smtClean="0"/>
              <a:t>Chapter 7</a:t>
            </a:r>
            <a:endParaRPr lang="en-US" noProof="0" dirty="0"/>
          </a:p>
        </p:txBody>
      </p:sp>
      <p:sp>
        <p:nvSpPr>
          <p:cNvPr id="29" name="Textplatzhalter 14"/>
          <p:cNvSpPr>
            <a:spLocks noGrp="1"/>
          </p:cNvSpPr>
          <p:nvPr>
            <p:ph type="body" sz="quarter" idx="26" hasCustomPrompt="1"/>
          </p:nvPr>
        </p:nvSpPr>
        <p:spPr>
          <a:xfrm>
            <a:off x="1245965" y="5226644"/>
            <a:ext cx="8386985" cy="541338"/>
          </a:xfrm>
          <a:solidFill>
            <a:schemeClr val="accent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 b="0">
                <a:solidFill>
                  <a:schemeClr val="tx1"/>
                </a:solidFill>
              </a:defRPr>
            </a:lvl1pPr>
            <a:lvl2pPr marL="179388" indent="0">
              <a:buNone/>
              <a:defRPr sz="1800" b="0">
                <a:solidFill>
                  <a:schemeClr val="accent1"/>
                </a:solidFill>
              </a:defRPr>
            </a:lvl2pPr>
            <a:lvl3pPr marL="357187" indent="0">
              <a:buNone/>
              <a:defRPr sz="1800" b="0">
                <a:solidFill>
                  <a:schemeClr val="accent1"/>
                </a:solidFill>
              </a:defRPr>
            </a:lvl3pPr>
            <a:lvl4pPr marL="536575" indent="0">
              <a:buNone/>
              <a:defRPr sz="1800" b="0">
                <a:solidFill>
                  <a:schemeClr val="accent1"/>
                </a:solidFill>
              </a:defRPr>
            </a:lvl4pPr>
            <a:lvl5pPr marL="714375" indent="0">
              <a:buNone/>
              <a:defRPr sz="1800" b="0">
                <a:solidFill>
                  <a:schemeClr val="accent1"/>
                </a:solidFill>
              </a:defRPr>
            </a:lvl5pPr>
          </a:lstStyle>
          <a:p>
            <a:pPr lvl="0"/>
            <a:r>
              <a:rPr lang="en-US" noProof="0" dirty="0" smtClean="0"/>
              <a:t>Chapter description</a:t>
            </a:r>
            <a:endParaRPr lang="en-US" noProof="0" dirty="0"/>
          </a:p>
        </p:txBody>
      </p:sp>
      <p:sp>
        <p:nvSpPr>
          <p:cNvPr id="30" name="Textplatzhalter 7"/>
          <p:cNvSpPr>
            <a:spLocks noGrp="1"/>
          </p:cNvSpPr>
          <p:nvPr>
            <p:ph type="body" sz="quarter" idx="27" hasCustomPrompt="1"/>
          </p:nvPr>
        </p:nvSpPr>
        <p:spPr>
          <a:xfrm>
            <a:off x="273050" y="5875994"/>
            <a:ext cx="934853" cy="541338"/>
          </a:xfrm>
          <a:solidFill>
            <a:srgbClr val="1D2D6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>
                <a:solidFill>
                  <a:schemeClr val="bg1"/>
                </a:solidFill>
              </a:defRPr>
            </a:lvl1pPr>
            <a:lvl2pPr marL="179388" indent="0">
              <a:buNone/>
              <a:defRPr sz="1800"/>
            </a:lvl2pPr>
            <a:lvl3pPr marL="357187" indent="0">
              <a:buNone/>
              <a:defRPr sz="1800"/>
            </a:lvl3pPr>
            <a:lvl4pPr marL="536575" indent="0">
              <a:buNone/>
              <a:defRPr sz="1800"/>
            </a:lvl4pPr>
            <a:lvl5pPr marL="714375" indent="0">
              <a:buNone/>
              <a:defRPr sz="1800"/>
            </a:lvl5pPr>
          </a:lstStyle>
          <a:p>
            <a:pPr lvl="0"/>
            <a:r>
              <a:rPr lang="en-US" noProof="0" dirty="0" smtClean="0"/>
              <a:t>Chapter 8</a:t>
            </a:r>
            <a:endParaRPr lang="en-US" noProof="0" dirty="0"/>
          </a:p>
        </p:txBody>
      </p:sp>
      <p:sp>
        <p:nvSpPr>
          <p:cNvPr id="31" name="Textplatzhalter 14"/>
          <p:cNvSpPr>
            <a:spLocks noGrp="1"/>
          </p:cNvSpPr>
          <p:nvPr>
            <p:ph type="body" sz="quarter" idx="28" hasCustomPrompt="1"/>
          </p:nvPr>
        </p:nvSpPr>
        <p:spPr>
          <a:xfrm>
            <a:off x="1245965" y="5875994"/>
            <a:ext cx="8386985" cy="541338"/>
          </a:xfrm>
          <a:solidFill>
            <a:schemeClr val="accent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buNone/>
              <a:defRPr sz="1600" b="0">
                <a:solidFill>
                  <a:schemeClr val="tx1"/>
                </a:solidFill>
              </a:defRPr>
            </a:lvl1pPr>
            <a:lvl2pPr marL="179388" indent="0">
              <a:buNone/>
              <a:defRPr sz="1800" b="0">
                <a:solidFill>
                  <a:schemeClr val="accent1"/>
                </a:solidFill>
              </a:defRPr>
            </a:lvl2pPr>
            <a:lvl3pPr marL="357187" indent="0">
              <a:buNone/>
              <a:defRPr sz="1800" b="0">
                <a:solidFill>
                  <a:schemeClr val="accent1"/>
                </a:solidFill>
              </a:defRPr>
            </a:lvl3pPr>
            <a:lvl4pPr marL="536575" indent="0">
              <a:buNone/>
              <a:defRPr sz="1800" b="0">
                <a:solidFill>
                  <a:schemeClr val="accent1"/>
                </a:solidFill>
              </a:defRPr>
            </a:lvl4pPr>
            <a:lvl5pPr marL="714375" indent="0">
              <a:buNone/>
              <a:defRPr sz="1800" b="0">
                <a:solidFill>
                  <a:schemeClr val="accent1"/>
                </a:solidFill>
              </a:defRPr>
            </a:lvl5pPr>
          </a:lstStyle>
          <a:p>
            <a:pPr lvl="0"/>
            <a:r>
              <a:rPr lang="en-US" noProof="0" dirty="0" smtClean="0"/>
              <a:t>Chapter description</a:t>
            </a:r>
            <a:endParaRPr lang="en-US" noProof="0" dirty="0"/>
          </a:p>
        </p:txBody>
      </p:sp>
      <p:sp>
        <p:nvSpPr>
          <p:cNvPr id="32" name="Rechteck 31"/>
          <p:cNvSpPr/>
          <p:nvPr userDrawn="1"/>
        </p:nvSpPr>
        <p:spPr>
          <a:xfrm>
            <a:off x="0" y="6422243"/>
            <a:ext cx="9906000" cy="44066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</p:spTree>
    <p:extLst>
      <p:ext uri="{BB962C8B-B14F-4D97-AF65-F5344CB8AC3E}">
        <p14:creationId xmlns:p14="http://schemas.microsoft.com/office/powerpoint/2010/main" val="166219622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Text with Subtitl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Objekt 8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426058099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5524" name="think-cell Folie" r:id="rId4" imgW="270" imgH="270" progId="TCLayout.ActiveDocument.1">
                  <p:embed/>
                </p:oleObj>
              </mc:Choice>
              <mc:Fallback>
                <p:oleObj name="think-cell Folie" r:id="rId4" imgW="270" imgH="27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noProof="0" dirty="0" smtClean="0"/>
              <a:t>Click to edit Master title style</a:t>
            </a:r>
            <a:endParaRPr lang="en-US" noProof="0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05722-1B57-4620-9B61-73E001F8AEBE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‹#›</a:t>
            </a:fld>
            <a:endParaRPr lang="en-US" noProof="0" dirty="0"/>
          </a:p>
        </p:txBody>
      </p:sp>
      <p:sp>
        <p:nvSpPr>
          <p:cNvPr id="13" name="Textplatzhalter 11"/>
          <p:cNvSpPr>
            <a:spLocks noGrp="1"/>
          </p:cNvSpPr>
          <p:nvPr>
            <p:ph type="body" sz="quarter" idx="14" hasCustomPrompt="1"/>
          </p:nvPr>
        </p:nvSpPr>
        <p:spPr>
          <a:xfrm>
            <a:off x="273051" y="116633"/>
            <a:ext cx="7740650" cy="180020"/>
          </a:xfrm>
        </p:spPr>
        <p:txBody>
          <a:bodyPr anchor="t">
            <a:noAutofit/>
          </a:bodyPr>
          <a:lstStyle>
            <a:lvl1pPr marL="0" indent="0">
              <a:buFont typeface="Arial" panose="020B0604020202020204" pitchFamily="34" charset="0"/>
              <a:buNone/>
              <a:defRPr sz="1000">
                <a:solidFill>
                  <a:schemeClr val="tx1"/>
                </a:solidFill>
              </a:defRPr>
            </a:lvl1pPr>
            <a:lvl2pPr marL="0" indent="0">
              <a:buNone/>
              <a:defRPr sz="1000"/>
            </a:lvl2pPr>
            <a:lvl3pPr marL="0" indent="0">
              <a:buNone/>
              <a:defRPr sz="1000"/>
            </a:lvl3pPr>
            <a:lvl4pPr marL="0" indent="0">
              <a:buNone/>
              <a:defRPr sz="1000"/>
            </a:lvl4pPr>
            <a:lvl5pPr marL="0" indent="0">
              <a:buNone/>
              <a:defRPr sz="1000"/>
            </a:lvl5pPr>
          </a:lstStyle>
          <a:p>
            <a:pPr lvl="0"/>
            <a:r>
              <a:rPr lang="en-US" noProof="0" dirty="0" smtClean="0"/>
              <a:t>Chapter – Headline or quick information</a:t>
            </a:r>
          </a:p>
        </p:txBody>
      </p:sp>
      <p:sp>
        <p:nvSpPr>
          <p:cNvPr id="14" name="Textplatzhalter 10"/>
          <p:cNvSpPr>
            <a:spLocks noGrp="1"/>
          </p:cNvSpPr>
          <p:nvPr>
            <p:ph type="body" sz="quarter" idx="15" hasCustomPrompt="1"/>
          </p:nvPr>
        </p:nvSpPr>
        <p:spPr>
          <a:xfrm>
            <a:off x="273050" y="1329705"/>
            <a:ext cx="9359900" cy="263091"/>
          </a:xfrm>
        </p:spPr>
        <p:txBody>
          <a:bodyPr>
            <a:noAutofit/>
          </a:bodyPr>
          <a:lstStyle>
            <a:lvl1pPr marL="3175" indent="0">
              <a:spcBef>
                <a:spcPts val="0"/>
              </a:spcBef>
              <a:buFont typeface="Arial" panose="020B0604020202020204" pitchFamily="34" charset="0"/>
              <a:buNone/>
              <a:defRPr sz="1800"/>
            </a:lvl1pPr>
            <a:lvl2pPr marL="3175" indent="0">
              <a:spcBef>
                <a:spcPts val="0"/>
              </a:spcBef>
              <a:buNone/>
              <a:defRPr sz="1800"/>
            </a:lvl2pPr>
            <a:lvl3pPr marL="3175" indent="0">
              <a:spcBef>
                <a:spcPts val="0"/>
              </a:spcBef>
              <a:buNone/>
              <a:defRPr sz="1800"/>
            </a:lvl3pPr>
            <a:lvl4pPr marL="3175" indent="0">
              <a:spcBef>
                <a:spcPts val="0"/>
              </a:spcBef>
              <a:buNone/>
              <a:defRPr sz="1800"/>
            </a:lvl4pPr>
            <a:lvl5pPr marL="3175" indent="0">
              <a:spcBef>
                <a:spcPts val="0"/>
              </a:spcBef>
              <a:buNone/>
              <a:defRPr sz="1800"/>
            </a:lvl5pPr>
          </a:lstStyle>
          <a:p>
            <a:pPr lvl="0"/>
            <a:r>
              <a:rPr lang="en-US" noProof="0" dirty="0" smtClean="0"/>
              <a:t>Click to edit Subtitle</a:t>
            </a:r>
          </a:p>
        </p:txBody>
      </p:sp>
      <p:sp>
        <p:nvSpPr>
          <p:cNvPr id="7" name="Textplatzhalter 6"/>
          <p:cNvSpPr>
            <a:spLocks noGrp="1"/>
          </p:cNvSpPr>
          <p:nvPr>
            <p:ph type="body" sz="quarter" idx="17" hasCustomPrompt="1"/>
          </p:nvPr>
        </p:nvSpPr>
        <p:spPr>
          <a:xfrm>
            <a:off x="273050" y="6273800"/>
            <a:ext cx="9359900" cy="241300"/>
          </a:xfrm>
        </p:spPr>
        <p:txBody>
          <a:bodyPr anchor="b">
            <a:noAutofit/>
          </a:bodyPr>
          <a:lstStyle>
            <a:lvl1pPr marL="0" indent="0">
              <a:spcBef>
                <a:spcPts val="0"/>
              </a:spcBef>
              <a:buNone/>
              <a:defRPr sz="800"/>
            </a:lvl1pPr>
            <a:lvl2pPr marL="0" indent="0">
              <a:spcBef>
                <a:spcPts val="0"/>
              </a:spcBef>
              <a:buNone/>
              <a:defRPr sz="800"/>
            </a:lvl2pPr>
            <a:lvl3pPr marL="0" indent="0">
              <a:spcBef>
                <a:spcPts val="0"/>
              </a:spcBef>
              <a:buNone/>
              <a:defRPr sz="800"/>
            </a:lvl3pPr>
            <a:lvl4pPr marL="0" indent="0">
              <a:spcBef>
                <a:spcPts val="0"/>
              </a:spcBef>
              <a:buNone/>
              <a:defRPr sz="800"/>
            </a:lvl4pPr>
            <a:lvl5pPr marL="0" indent="0">
              <a:spcBef>
                <a:spcPts val="0"/>
              </a:spcBef>
              <a:buNone/>
              <a:defRPr sz="800"/>
            </a:lvl5pPr>
          </a:lstStyle>
          <a:p>
            <a:pPr lvl="0"/>
            <a:r>
              <a:rPr lang="en-US" noProof="0" dirty="0" smtClean="0"/>
              <a:t>Source:</a:t>
            </a:r>
          </a:p>
        </p:txBody>
      </p:sp>
      <p:sp>
        <p:nvSpPr>
          <p:cNvPr id="15" name="Textplatzhalter 7"/>
          <p:cNvSpPr>
            <a:spLocks noGrp="1"/>
          </p:cNvSpPr>
          <p:nvPr>
            <p:ph type="body" sz="quarter" idx="18" hasCustomPrompt="1"/>
          </p:nvPr>
        </p:nvSpPr>
        <p:spPr>
          <a:xfrm>
            <a:off x="273050" y="1700213"/>
            <a:ext cx="9359900" cy="4537075"/>
          </a:xfrm>
        </p:spPr>
        <p:txBody>
          <a:bodyPr/>
          <a:lstStyle/>
          <a:p>
            <a:pPr lvl="0"/>
            <a:r>
              <a:rPr lang="en-US" noProof="0" dirty="0" smtClean="0"/>
              <a:t>Click to edit First-level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3956288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Objekt 8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262275229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6539" name="think-cell Folie" r:id="rId4" imgW="270" imgH="270" progId="TCLayout.ActiveDocument.1">
                  <p:embed/>
                </p:oleObj>
              </mc:Choice>
              <mc:Fallback>
                <p:oleObj name="think-cell Folie" r:id="rId4" imgW="270" imgH="27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noProof="0" dirty="0" smtClean="0"/>
              <a:t>Click to edit Master title style</a:t>
            </a:r>
            <a:endParaRPr lang="en-US" noProof="0" dirty="0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CC038B-DA78-4A72-8B04-16F1C9BFEB7E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‹#›</a:t>
            </a:fld>
            <a:endParaRPr lang="en-US" noProof="0" dirty="0"/>
          </a:p>
        </p:txBody>
      </p:sp>
      <p:sp>
        <p:nvSpPr>
          <p:cNvPr id="10" name="Textplatzhalter 6"/>
          <p:cNvSpPr>
            <a:spLocks noGrp="1"/>
          </p:cNvSpPr>
          <p:nvPr>
            <p:ph type="body" sz="quarter" idx="17" hasCustomPrompt="1"/>
          </p:nvPr>
        </p:nvSpPr>
        <p:spPr>
          <a:xfrm>
            <a:off x="273050" y="6273800"/>
            <a:ext cx="9359900" cy="241300"/>
          </a:xfrm>
        </p:spPr>
        <p:txBody>
          <a:bodyPr anchor="b">
            <a:noAutofit/>
          </a:bodyPr>
          <a:lstStyle>
            <a:lvl1pPr marL="0" indent="0">
              <a:spcBef>
                <a:spcPts val="0"/>
              </a:spcBef>
              <a:buNone/>
              <a:defRPr sz="800"/>
            </a:lvl1pPr>
            <a:lvl2pPr marL="0" indent="0">
              <a:spcBef>
                <a:spcPts val="0"/>
              </a:spcBef>
              <a:buNone/>
              <a:defRPr sz="800"/>
            </a:lvl2pPr>
            <a:lvl3pPr marL="0" indent="0">
              <a:spcBef>
                <a:spcPts val="0"/>
              </a:spcBef>
              <a:buNone/>
              <a:defRPr sz="800"/>
            </a:lvl3pPr>
            <a:lvl4pPr marL="0" indent="0">
              <a:spcBef>
                <a:spcPts val="0"/>
              </a:spcBef>
              <a:buNone/>
              <a:defRPr sz="800"/>
            </a:lvl4pPr>
            <a:lvl5pPr marL="0" indent="0">
              <a:spcBef>
                <a:spcPts val="0"/>
              </a:spcBef>
              <a:buNone/>
              <a:defRPr sz="800"/>
            </a:lvl5pPr>
          </a:lstStyle>
          <a:p>
            <a:pPr lvl="0"/>
            <a:r>
              <a:rPr lang="en-US" noProof="0" dirty="0" smtClean="0"/>
              <a:t>Source:</a:t>
            </a:r>
          </a:p>
        </p:txBody>
      </p:sp>
      <p:sp>
        <p:nvSpPr>
          <p:cNvPr id="15" name="Textplatzhalter 11"/>
          <p:cNvSpPr>
            <a:spLocks noGrp="1"/>
          </p:cNvSpPr>
          <p:nvPr>
            <p:ph type="body" sz="quarter" idx="14" hasCustomPrompt="1"/>
          </p:nvPr>
        </p:nvSpPr>
        <p:spPr>
          <a:xfrm>
            <a:off x="273051" y="116633"/>
            <a:ext cx="7740650" cy="180020"/>
          </a:xfrm>
        </p:spPr>
        <p:txBody>
          <a:bodyPr anchor="t">
            <a:noAutofit/>
          </a:bodyPr>
          <a:lstStyle>
            <a:lvl1pPr marL="0" indent="0">
              <a:buFont typeface="Arial" panose="020B0604020202020204" pitchFamily="34" charset="0"/>
              <a:buNone/>
              <a:defRPr sz="1000">
                <a:solidFill>
                  <a:schemeClr val="tx1"/>
                </a:solidFill>
              </a:defRPr>
            </a:lvl1pPr>
            <a:lvl2pPr marL="0" indent="0">
              <a:buNone/>
              <a:defRPr sz="1000"/>
            </a:lvl2pPr>
            <a:lvl3pPr marL="0" indent="0">
              <a:buNone/>
              <a:defRPr sz="1000"/>
            </a:lvl3pPr>
            <a:lvl4pPr marL="0" indent="0">
              <a:buNone/>
              <a:defRPr sz="1000"/>
            </a:lvl4pPr>
            <a:lvl5pPr marL="0" indent="0">
              <a:buNone/>
              <a:defRPr sz="1000"/>
            </a:lvl5pPr>
          </a:lstStyle>
          <a:p>
            <a:pPr lvl="0"/>
            <a:r>
              <a:rPr lang="en-US" noProof="0" dirty="0" smtClean="0"/>
              <a:t>Chapter – Headline or quick information</a:t>
            </a:r>
          </a:p>
        </p:txBody>
      </p:sp>
      <p:sp>
        <p:nvSpPr>
          <p:cNvPr id="11" name="Textplatzhalter 7"/>
          <p:cNvSpPr>
            <a:spLocks noGrp="1"/>
          </p:cNvSpPr>
          <p:nvPr>
            <p:ph type="body" sz="quarter" idx="18" hasCustomPrompt="1"/>
          </p:nvPr>
        </p:nvSpPr>
        <p:spPr>
          <a:xfrm>
            <a:off x="273050" y="1341439"/>
            <a:ext cx="9359900" cy="4895850"/>
          </a:xfrm>
        </p:spPr>
        <p:txBody>
          <a:bodyPr/>
          <a:lstStyle/>
          <a:p>
            <a:pPr lvl="0"/>
            <a:r>
              <a:rPr lang="en-US" noProof="0" dirty="0" smtClean="0"/>
              <a:t>Click to edit First-level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20277251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Text with Subtitle 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noProof="0" dirty="0" smtClean="0"/>
              <a:t>Click to edit Master title style</a:t>
            </a:r>
            <a:endParaRPr lang="en-US" noProof="0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D00818-1606-42A4-9C93-65FF32890BAD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‹#›</a:t>
            </a:fld>
            <a:endParaRPr lang="en-US" noProof="0" dirty="0"/>
          </a:p>
        </p:txBody>
      </p:sp>
      <p:sp>
        <p:nvSpPr>
          <p:cNvPr id="12" name="Textplatzhalter 10"/>
          <p:cNvSpPr>
            <a:spLocks noGrp="1"/>
          </p:cNvSpPr>
          <p:nvPr>
            <p:ph type="body" sz="quarter" idx="14" hasCustomPrompt="1"/>
          </p:nvPr>
        </p:nvSpPr>
        <p:spPr>
          <a:xfrm>
            <a:off x="273050" y="1329705"/>
            <a:ext cx="9359900" cy="263091"/>
          </a:xfrm>
        </p:spPr>
        <p:txBody>
          <a:bodyPr>
            <a:noAutofit/>
          </a:bodyPr>
          <a:lstStyle>
            <a:lvl1pPr marL="3175" indent="0">
              <a:spcBef>
                <a:spcPts val="0"/>
              </a:spcBef>
              <a:buFont typeface="Arial" panose="020B0604020202020204" pitchFamily="34" charset="0"/>
              <a:buNone/>
              <a:defRPr sz="1800"/>
            </a:lvl1pPr>
            <a:lvl2pPr marL="3175" indent="0">
              <a:spcBef>
                <a:spcPts val="0"/>
              </a:spcBef>
              <a:buNone/>
              <a:defRPr sz="1800"/>
            </a:lvl2pPr>
            <a:lvl3pPr marL="3175" indent="0">
              <a:spcBef>
                <a:spcPts val="0"/>
              </a:spcBef>
              <a:buNone/>
              <a:defRPr sz="1800"/>
            </a:lvl3pPr>
            <a:lvl4pPr marL="3175" indent="0">
              <a:spcBef>
                <a:spcPts val="0"/>
              </a:spcBef>
              <a:buNone/>
              <a:defRPr sz="1800"/>
            </a:lvl4pPr>
            <a:lvl5pPr marL="3175" indent="0">
              <a:spcBef>
                <a:spcPts val="0"/>
              </a:spcBef>
              <a:buNone/>
              <a:defRPr sz="1800"/>
            </a:lvl5pPr>
          </a:lstStyle>
          <a:p>
            <a:pPr lvl="0"/>
            <a:r>
              <a:rPr lang="en-US" noProof="0" dirty="0" smtClean="0"/>
              <a:t>Click to edit Subtitle</a:t>
            </a:r>
          </a:p>
        </p:txBody>
      </p:sp>
      <p:sp>
        <p:nvSpPr>
          <p:cNvPr id="10" name="Textplatzhalter 6"/>
          <p:cNvSpPr>
            <a:spLocks noGrp="1"/>
          </p:cNvSpPr>
          <p:nvPr>
            <p:ph type="body" sz="quarter" idx="18" hasCustomPrompt="1"/>
          </p:nvPr>
        </p:nvSpPr>
        <p:spPr>
          <a:xfrm>
            <a:off x="273050" y="6273800"/>
            <a:ext cx="9359900" cy="241300"/>
          </a:xfrm>
        </p:spPr>
        <p:txBody>
          <a:bodyPr anchor="b">
            <a:noAutofit/>
          </a:bodyPr>
          <a:lstStyle>
            <a:lvl1pPr marL="0" indent="0">
              <a:spcBef>
                <a:spcPts val="0"/>
              </a:spcBef>
              <a:buNone/>
              <a:defRPr sz="800"/>
            </a:lvl1pPr>
            <a:lvl2pPr marL="0" indent="0">
              <a:spcBef>
                <a:spcPts val="0"/>
              </a:spcBef>
              <a:buNone/>
              <a:defRPr sz="800"/>
            </a:lvl2pPr>
            <a:lvl3pPr marL="0" indent="0">
              <a:spcBef>
                <a:spcPts val="0"/>
              </a:spcBef>
              <a:buNone/>
              <a:defRPr sz="800"/>
            </a:lvl3pPr>
            <a:lvl4pPr marL="0" indent="0">
              <a:spcBef>
                <a:spcPts val="0"/>
              </a:spcBef>
              <a:buNone/>
              <a:defRPr sz="800"/>
            </a:lvl4pPr>
            <a:lvl5pPr marL="0" indent="0">
              <a:spcBef>
                <a:spcPts val="0"/>
              </a:spcBef>
              <a:buNone/>
              <a:defRPr sz="800"/>
            </a:lvl5pPr>
          </a:lstStyle>
          <a:p>
            <a:pPr lvl="0"/>
            <a:r>
              <a:rPr lang="en-US" noProof="0" dirty="0" smtClean="0"/>
              <a:t>Source:</a:t>
            </a:r>
          </a:p>
        </p:txBody>
      </p:sp>
      <p:sp>
        <p:nvSpPr>
          <p:cNvPr id="17" name="Textplatzhalter 11"/>
          <p:cNvSpPr>
            <a:spLocks noGrp="1"/>
          </p:cNvSpPr>
          <p:nvPr>
            <p:ph type="body" sz="quarter" idx="19" hasCustomPrompt="1"/>
          </p:nvPr>
        </p:nvSpPr>
        <p:spPr>
          <a:xfrm>
            <a:off x="273051" y="116633"/>
            <a:ext cx="7740650" cy="180020"/>
          </a:xfrm>
        </p:spPr>
        <p:txBody>
          <a:bodyPr anchor="t">
            <a:noAutofit/>
          </a:bodyPr>
          <a:lstStyle>
            <a:lvl1pPr marL="0" indent="0">
              <a:buFont typeface="Arial" panose="020B0604020202020204" pitchFamily="34" charset="0"/>
              <a:buNone/>
              <a:defRPr sz="1000">
                <a:solidFill>
                  <a:schemeClr val="tx1"/>
                </a:solidFill>
              </a:defRPr>
            </a:lvl1pPr>
            <a:lvl2pPr marL="0" indent="0">
              <a:buNone/>
              <a:defRPr sz="1000"/>
            </a:lvl2pPr>
            <a:lvl3pPr marL="0" indent="0">
              <a:buNone/>
              <a:defRPr sz="1000"/>
            </a:lvl3pPr>
            <a:lvl4pPr marL="0" indent="0">
              <a:buNone/>
              <a:defRPr sz="1000"/>
            </a:lvl4pPr>
            <a:lvl5pPr marL="0" indent="0">
              <a:buNone/>
              <a:defRPr sz="1000"/>
            </a:lvl5pPr>
          </a:lstStyle>
          <a:p>
            <a:pPr lvl="0"/>
            <a:r>
              <a:rPr lang="en-US" noProof="0" dirty="0" smtClean="0"/>
              <a:t>Chapter – Headline or quick information</a:t>
            </a:r>
          </a:p>
        </p:txBody>
      </p:sp>
      <p:sp>
        <p:nvSpPr>
          <p:cNvPr id="15" name="Textplatzhalter 7"/>
          <p:cNvSpPr>
            <a:spLocks noGrp="1"/>
          </p:cNvSpPr>
          <p:nvPr>
            <p:ph type="body" sz="quarter" idx="20" hasCustomPrompt="1"/>
          </p:nvPr>
        </p:nvSpPr>
        <p:spPr>
          <a:xfrm>
            <a:off x="273050" y="1700213"/>
            <a:ext cx="4535488" cy="4537075"/>
          </a:xfrm>
        </p:spPr>
        <p:txBody>
          <a:bodyPr/>
          <a:lstStyle/>
          <a:p>
            <a:pPr lvl="0"/>
            <a:r>
              <a:rPr lang="en-US" noProof="0" dirty="0" smtClean="0"/>
              <a:t>Click to edit First-level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  <p:sp>
        <p:nvSpPr>
          <p:cNvPr id="18" name="Textplatzhalter 7"/>
          <p:cNvSpPr>
            <a:spLocks noGrp="1"/>
          </p:cNvSpPr>
          <p:nvPr>
            <p:ph type="body" sz="quarter" idx="21" hasCustomPrompt="1"/>
          </p:nvPr>
        </p:nvSpPr>
        <p:spPr>
          <a:xfrm>
            <a:off x="5097463" y="1700213"/>
            <a:ext cx="4535488" cy="4537075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en-US" noProof="0" dirty="0" smtClean="0"/>
              <a:t>Click to edit First-level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64510120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wo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noProof="0" dirty="0" smtClean="0"/>
              <a:t>Click to edit Master title style</a:t>
            </a:r>
            <a:endParaRPr lang="en-US" noProof="0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54C80-2B28-4C47-B188-4443A36CC97E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‹#›</a:t>
            </a:fld>
            <a:endParaRPr lang="en-US" noProof="0" dirty="0"/>
          </a:p>
        </p:txBody>
      </p:sp>
      <p:sp>
        <p:nvSpPr>
          <p:cNvPr id="10" name="Textplatzhalter 6"/>
          <p:cNvSpPr>
            <a:spLocks noGrp="1"/>
          </p:cNvSpPr>
          <p:nvPr>
            <p:ph type="body" sz="quarter" idx="18" hasCustomPrompt="1"/>
          </p:nvPr>
        </p:nvSpPr>
        <p:spPr>
          <a:xfrm>
            <a:off x="273050" y="6273800"/>
            <a:ext cx="9359900" cy="241300"/>
          </a:xfrm>
        </p:spPr>
        <p:txBody>
          <a:bodyPr anchor="b">
            <a:noAutofit/>
          </a:bodyPr>
          <a:lstStyle>
            <a:lvl1pPr marL="0" indent="0">
              <a:spcBef>
                <a:spcPts val="0"/>
              </a:spcBef>
              <a:buNone/>
              <a:defRPr sz="800"/>
            </a:lvl1pPr>
            <a:lvl2pPr marL="0" indent="0">
              <a:spcBef>
                <a:spcPts val="0"/>
              </a:spcBef>
              <a:buNone/>
              <a:defRPr sz="800"/>
            </a:lvl2pPr>
            <a:lvl3pPr marL="0" indent="0">
              <a:spcBef>
                <a:spcPts val="0"/>
              </a:spcBef>
              <a:buNone/>
              <a:defRPr sz="800"/>
            </a:lvl3pPr>
            <a:lvl4pPr marL="0" indent="0">
              <a:spcBef>
                <a:spcPts val="0"/>
              </a:spcBef>
              <a:buNone/>
              <a:defRPr sz="800"/>
            </a:lvl4pPr>
            <a:lvl5pPr marL="0" indent="0">
              <a:spcBef>
                <a:spcPts val="0"/>
              </a:spcBef>
              <a:buNone/>
              <a:defRPr sz="800"/>
            </a:lvl5pPr>
          </a:lstStyle>
          <a:p>
            <a:pPr lvl="0"/>
            <a:r>
              <a:rPr lang="en-US" noProof="0" dirty="0" smtClean="0"/>
              <a:t>Source:</a:t>
            </a:r>
          </a:p>
        </p:txBody>
      </p:sp>
      <p:sp>
        <p:nvSpPr>
          <p:cNvPr id="16" name="Textplatzhalter 11"/>
          <p:cNvSpPr>
            <a:spLocks noGrp="1"/>
          </p:cNvSpPr>
          <p:nvPr>
            <p:ph type="body" sz="quarter" idx="22" hasCustomPrompt="1"/>
          </p:nvPr>
        </p:nvSpPr>
        <p:spPr>
          <a:xfrm>
            <a:off x="273051" y="116633"/>
            <a:ext cx="7740650" cy="180020"/>
          </a:xfrm>
        </p:spPr>
        <p:txBody>
          <a:bodyPr anchor="t">
            <a:noAutofit/>
          </a:bodyPr>
          <a:lstStyle>
            <a:lvl1pPr marL="0" indent="0">
              <a:buFont typeface="Arial" panose="020B0604020202020204" pitchFamily="34" charset="0"/>
              <a:buNone/>
              <a:defRPr sz="1000">
                <a:solidFill>
                  <a:schemeClr val="tx1"/>
                </a:solidFill>
              </a:defRPr>
            </a:lvl1pPr>
            <a:lvl2pPr marL="0" indent="0">
              <a:buNone/>
              <a:defRPr sz="1000"/>
            </a:lvl2pPr>
            <a:lvl3pPr marL="0" indent="0">
              <a:buNone/>
              <a:defRPr sz="1000"/>
            </a:lvl3pPr>
            <a:lvl4pPr marL="0" indent="0">
              <a:buNone/>
              <a:defRPr sz="1000"/>
            </a:lvl4pPr>
            <a:lvl5pPr marL="0" indent="0">
              <a:buNone/>
              <a:defRPr sz="1000"/>
            </a:lvl5pPr>
          </a:lstStyle>
          <a:p>
            <a:pPr lvl="0"/>
            <a:r>
              <a:rPr lang="en-US" noProof="0" dirty="0" smtClean="0"/>
              <a:t>Chapter – Headline or quick information</a:t>
            </a:r>
          </a:p>
        </p:txBody>
      </p:sp>
      <p:sp>
        <p:nvSpPr>
          <p:cNvPr id="11" name="Textplatzhalter 7"/>
          <p:cNvSpPr>
            <a:spLocks noGrp="1"/>
          </p:cNvSpPr>
          <p:nvPr>
            <p:ph type="body" sz="quarter" idx="23" hasCustomPrompt="1"/>
          </p:nvPr>
        </p:nvSpPr>
        <p:spPr>
          <a:xfrm>
            <a:off x="273050" y="1341439"/>
            <a:ext cx="4535488" cy="4895850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noProof="0" dirty="0" smtClean="0"/>
              <a:t>Click to edit First-level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  <p:sp>
        <p:nvSpPr>
          <p:cNvPr id="15" name="Textplatzhalter 7"/>
          <p:cNvSpPr>
            <a:spLocks noGrp="1"/>
          </p:cNvSpPr>
          <p:nvPr>
            <p:ph type="body" sz="quarter" idx="24" hasCustomPrompt="1"/>
          </p:nvPr>
        </p:nvSpPr>
        <p:spPr>
          <a:xfrm>
            <a:off x="5097463" y="1341439"/>
            <a:ext cx="4535488" cy="4895850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noProof="0" dirty="0" smtClean="0"/>
              <a:t>Click to edit First-level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14661291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ext and Pictu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r>
              <a:rPr lang="en-US" noProof="0" dirty="0" smtClean="0"/>
              <a:t>Click to edit Master title style</a:t>
            </a:r>
            <a:endParaRPr lang="en-US" noProof="0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B48E2B-37BF-464F-99E4-73D34A133327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‹#›</a:t>
            </a:fld>
            <a:endParaRPr lang="en-US" noProof="0" dirty="0"/>
          </a:p>
        </p:txBody>
      </p:sp>
      <p:sp>
        <p:nvSpPr>
          <p:cNvPr id="10" name="Textplatzhalter 6"/>
          <p:cNvSpPr>
            <a:spLocks noGrp="1"/>
          </p:cNvSpPr>
          <p:nvPr>
            <p:ph type="body" sz="quarter" idx="18" hasCustomPrompt="1"/>
          </p:nvPr>
        </p:nvSpPr>
        <p:spPr>
          <a:xfrm>
            <a:off x="273050" y="6273800"/>
            <a:ext cx="9359900" cy="241300"/>
          </a:xfrm>
        </p:spPr>
        <p:txBody>
          <a:bodyPr anchor="b">
            <a:noAutofit/>
          </a:bodyPr>
          <a:lstStyle>
            <a:lvl1pPr marL="0" indent="0">
              <a:spcBef>
                <a:spcPts val="0"/>
              </a:spcBef>
              <a:buNone/>
              <a:defRPr sz="800"/>
            </a:lvl1pPr>
            <a:lvl2pPr marL="0" indent="0">
              <a:spcBef>
                <a:spcPts val="0"/>
              </a:spcBef>
              <a:buNone/>
              <a:defRPr sz="800"/>
            </a:lvl2pPr>
            <a:lvl3pPr marL="0" indent="0">
              <a:spcBef>
                <a:spcPts val="0"/>
              </a:spcBef>
              <a:buNone/>
              <a:defRPr sz="800"/>
            </a:lvl3pPr>
            <a:lvl4pPr marL="0" indent="0">
              <a:spcBef>
                <a:spcPts val="0"/>
              </a:spcBef>
              <a:buNone/>
              <a:defRPr sz="800"/>
            </a:lvl4pPr>
            <a:lvl5pPr marL="0" indent="0">
              <a:spcBef>
                <a:spcPts val="0"/>
              </a:spcBef>
              <a:buNone/>
              <a:defRPr sz="800"/>
            </a:lvl5pPr>
          </a:lstStyle>
          <a:p>
            <a:pPr lvl="0"/>
            <a:r>
              <a:rPr lang="en-US" noProof="0" dirty="0" smtClean="0"/>
              <a:t>Source:</a:t>
            </a:r>
          </a:p>
        </p:txBody>
      </p:sp>
      <p:sp>
        <p:nvSpPr>
          <p:cNvPr id="4" name="Bildplatzhalter 3"/>
          <p:cNvSpPr>
            <a:spLocks noGrp="1"/>
          </p:cNvSpPr>
          <p:nvPr>
            <p:ph type="pic" sz="quarter" idx="19"/>
          </p:nvPr>
        </p:nvSpPr>
        <p:spPr>
          <a:xfrm>
            <a:off x="5097463" y="1341438"/>
            <a:ext cx="4535487" cy="4895850"/>
          </a:xfrm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en-US" noProof="0" smtClean="0"/>
              <a:t>Click icon to add picture</a:t>
            </a:r>
            <a:endParaRPr lang="en-US" noProof="0" dirty="0"/>
          </a:p>
        </p:txBody>
      </p:sp>
      <p:sp>
        <p:nvSpPr>
          <p:cNvPr id="16" name="Textplatzhalter 11"/>
          <p:cNvSpPr>
            <a:spLocks noGrp="1"/>
          </p:cNvSpPr>
          <p:nvPr>
            <p:ph type="body" sz="quarter" idx="20" hasCustomPrompt="1"/>
          </p:nvPr>
        </p:nvSpPr>
        <p:spPr>
          <a:xfrm>
            <a:off x="273051" y="116633"/>
            <a:ext cx="7740650" cy="180020"/>
          </a:xfrm>
        </p:spPr>
        <p:txBody>
          <a:bodyPr anchor="t">
            <a:noAutofit/>
          </a:bodyPr>
          <a:lstStyle>
            <a:lvl1pPr marL="0" indent="0">
              <a:buFont typeface="Arial" panose="020B0604020202020204" pitchFamily="34" charset="0"/>
              <a:buNone/>
              <a:defRPr sz="1000">
                <a:solidFill>
                  <a:schemeClr val="tx1"/>
                </a:solidFill>
              </a:defRPr>
            </a:lvl1pPr>
            <a:lvl2pPr marL="0" indent="0">
              <a:buNone/>
              <a:defRPr sz="1000"/>
            </a:lvl2pPr>
            <a:lvl3pPr marL="0" indent="0">
              <a:buNone/>
              <a:defRPr sz="1000"/>
            </a:lvl3pPr>
            <a:lvl4pPr marL="0" indent="0">
              <a:buNone/>
              <a:defRPr sz="1000"/>
            </a:lvl4pPr>
            <a:lvl5pPr marL="0" indent="0">
              <a:buNone/>
              <a:defRPr sz="1000"/>
            </a:lvl5pPr>
          </a:lstStyle>
          <a:p>
            <a:pPr lvl="0"/>
            <a:r>
              <a:rPr lang="en-US" noProof="0" dirty="0" smtClean="0"/>
              <a:t>Chapter – Headline or quick information</a:t>
            </a:r>
          </a:p>
        </p:txBody>
      </p:sp>
      <p:sp>
        <p:nvSpPr>
          <p:cNvPr id="14" name="Textplatzhalter 7"/>
          <p:cNvSpPr>
            <a:spLocks noGrp="1"/>
          </p:cNvSpPr>
          <p:nvPr>
            <p:ph type="body" sz="quarter" idx="21" hasCustomPrompt="1"/>
          </p:nvPr>
        </p:nvSpPr>
        <p:spPr>
          <a:xfrm>
            <a:off x="273050" y="1341439"/>
            <a:ext cx="4535488" cy="4895850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noProof="0" dirty="0" smtClean="0"/>
              <a:t>Click to edit First-level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72766845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Objekt 10" hidden="1"/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116798367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1648" name="think-cell Folie" r:id="rId4" imgW="270" imgH="270" progId="TCLayout.ActiveDocument.1">
                  <p:embed/>
                </p:oleObj>
              </mc:Choice>
              <mc:Fallback>
                <p:oleObj name="think-cell Folie" r:id="rId4" imgW="270" imgH="27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/>
          <a:p>
            <a:r>
              <a:rPr lang="en-US" noProof="0" dirty="0" smtClean="0"/>
              <a:t>Click to edit Master title style</a:t>
            </a:r>
            <a:endParaRPr lang="en-US" noProof="0" dirty="0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705CF-A99B-4F08-B60A-1BDA9F545C73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‹#›</a:t>
            </a:fld>
            <a:endParaRPr lang="en-US" noProof="0" dirty="0"/>
          </a:p>
        </p:txBody>
      </p:sp>
      <p:sp>
        <p:nvSpPr>
          <p:cNvPr id="10" name="Textplatzhalter 6"/>
          <p:cNvSpPr>
            <a:spLocks noGrp="1"/>
          </p:cNvSpPr>
          <p:nvPr>
            <p:ph type="body" sz="quarter" idx="18" hasCustomPrompt="1"/>
          </p:nvPr>
        </p:nvSpPr>
        <p:spPr>
          <a:xfrm>
            <a:off x="273050" y="6273800"/>
            <a:ext cx="9359900" cy="241300"/>
          </a:xfrm>
        </p:spPr>
        <p:txBody>
          <a:bodyPr anchor="b">
            <a:noAutofit/>
          </a:bodyPr>
          <a:lstStyle>
            <a:lvl1pPr marL="0" indent="0">
              <a:spcBef>
                <a:spcPts val="0"/>
              </a:spcBef>
              <a:buNone/>
              <a:defRPr sz="800"/>
            </a:lvl1pPr>
            <a:lvl2pPr marL="0" indent="0">
              <a:spcBef>
                <a:spcPts val="0"/>
              </a:spcBef>
              <a:buNone/>
              <a:defRPr sz="800"/>
            </a:lvl2pPr>
            <a:lvl3pPr marL="0" indent="0">
              <a:spcBef>
                <a:spcPts val="0"/>
              </a:spcBef>
              <a:buNone/>
              <a:defRPr sz="800"/>
            </a:lvl3pPr>
            <a:lvl4pPr marL="0" indent="0">
              <a:spcBef>
                <a:spcPts val="0"/>
              </a:spcBef>
              <a:buNone/>
              <a:defRPr sz="800"/>
            </a:lvl4pPr>
            <a:lvl5pPr marL="0" indent="0">
              <a:spcBef>
                <a:spcPts val="0"/>
              </a:spcBef>
              <a:buNone/>
              <a:defRPr sz="800"/>
            </a:lvl5pPr>
          </a:lstStyle>
          <a:p>
            <a:pPr lvl="0"/>
            <a:r>
              <a:rPr lang="en-US" noProof="0" dirty="0" smtClean="0"/>
              <a:t>Source:</a:t>
            </a:r>
          </a:p>
        </p:txBody>
      </p:sp>
      <p:sp>
        <p:nvSpPr>
          <p:cNvPr id="20" name="Textplatzhalter 7"/>
          <p:cNvSpPr>
            <a:spLocks noGrp="1"/>
          </p:cNvSpPr>
          <p:nvPr>
            <p:ph type="body" sz="quarter" idx="19" hasCustomPrompt="1"/>
          </p:nvPr>
        </p:nvSpPr>
        <p:spPr>
          <a:xfrm>
            <a:off x="273050" y="1341525"/>
            <a:ext cx="4535488" cy="360000"/>
          </a:xfrm>
          <a:solidFill>
            <a:srgbClr val="1D2D6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1pPr>
            <a:lvl2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2pPr>
            <a:lvl3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3pPr>
            <a:lvl4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4pPr>
            <a:lvl5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5pPr>
          </a:lstStyle>
          <a:p>
            <a:pPr lvl="0"/>
            <a:r>
              <a:rPr lang="en-US" noProof="0" dirty="0" smtClean="0"/>
              <a:t>Click to edit Box Headline</a:t>
            </a:r>
          </a:p>
        </p:txBody>
      </p:sp>
      <p:sp>
        <p:nvSpPr>
          <p:cNvPr id="21" name="Textplatzhalter 7"/>
          <p:cNvSpPr>
            <a:spLocks noGrp="1"/>
          </p:cNvSpPr>
          <p:nvPr>
            <p:ph type="body" sz="quarter" idx="21" hasCustomPrompt="1"/>
          </p:nvPr>
        </p:nvSpPr>
        <p:spPr>
          <a:xfrm>
            <a:off x="5097462" y="1341525"/>
            <a:ext cx="4535488" cy="360000"/>
          </a:xfrm>
          <a:solidFill>
            <a:srgbClr val="1D2D61"/>
          </a:solidFill>
        </p:spPr>
        <p:txBody>
          <a:bodyPr lIns="90000" tIns="46800" rIns="90000" bIns="46800" anchor="ctr">
            <a:noAutofit/>
          </a:bodyPr>
          <a:lstStyle>
            <a:lvl1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1pPr>
            <a:lvl2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2pPr>
            <a:lvl3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3pPr>
            <a:lvl4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4pPr>
            <a:lvl5pPr marL="0" indent="0">
              <a:spcBef>
                <a:spcPts val="0"/>
              </a:spcBef>
              <a:buNone/>
              <a:defRPr sz="1800">
                <a:solidFill>
                  <a:schemeClr val="bg1"/>
                </a:solidFill>
              </a:defRPr>
            </a:lvl5pPr>
          </a:lstStyle>
          <a:p>
            <a:pPr lvl="0"/>
            <a:r>
              <a:rPr lang="en-US" noProof="0" dirty="0" smtClean="0"/>
              <a:t>Click to edit Box Headline</a:t>
            </a:r>
          </a:p>
        </p:txBody>
      </p:sp>
      <p:sp>
        <p:nvSpPr>
          <p:cNvPr id="24" name="Textplatzhalter 14"/>
          <p:cNvSpPr>
            <a:spLocks noGrp="1"/>
          </p:cNvSpPr>
          <p:nvPr>
            <p:ph type="body" sz="quarter" idx="20" hasCustomPrompt="1"/>
          </p:nvPr>
        </p:nvSpPr>
        <p:spPr>
          <a:xfrm>
            <a:off x="273050" y="1736812"/>
            <a:ext cx="4535488" cy="4500000"/>
          </a:xfrm>
          <a:solidFill>
            <a:schemeClr val="accent1"/>
          </a:solidFill>
        </p:spPr>
        <p:txBody>
          <a:bodyPr lIns="90000" tIns="46800" rIns="90000" bIns="46800">
            <a:noAutofit/>
          </a:bodyPr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noProof="0" dirty="0" smtClean="0"/>
              <a:t>Click to edit First-level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  <p:sp>
        <p:nvSpPr>
          <p:cNvPr id="25" name="Textplatzhalter 14"/>
          <p:cNvSpPr>
            <a:spLocks noGrp="1"/>
          </p:cNvSpPr>
          <p:nvPr>
            <p:ph type="body" sz="quarter" idx="22" hasCustomPrompt="1"/>
          </p:nvPr>
        </p:nvSpPr>
        <p:spPr>
          <a:xfrm>
            <a:off x="5097462" y="1736812"/>
            <a:ext cx="4535488" cy="4500000"/>
          </a:xfrm>
          <a:solidFill>
            <a:schemeClr val="accent1"/>
          </a:solidFill>
        </p:spPr>
        <p:txBody>
          <a:bodyPr lIns="90000" tIns="46800" rIns="90000" bIns="46800">
            <a:noAutofit/>
          </a:bodyPr>
          <a:lstStyle>
            <a:lvl1pPr>
              <a:defRPr>
                <a:solidFill>
                  <a:schemeClr val="tx1"/>
                </a:solidFill>
              </a:defRPr>
            </a:lvl1pPr>
            <a:lvl2pPr>
              <a:defRPr>
                <a:solidFill>
                  <a:schemeClr val="tx1"/>
                </a:solidFill>
              </a:defRPr>
            </a:lvl2pPr>
            <a:lvl3pPr>
              <a:defRPr>
                <a:solidFill>
                  <a:schemeClr val="tx1"/>
                </a:solidFill>
              </a:defRPr>
            </a:lvl3pPr>
            <a:lvl4pPr>
              <a:defRPr>
                <a:solidFill>
                  <a:schemeClr val="tx1"/>
                </a:solidFill>
              </a:defRPr>
            </a:lvl4pPr>
            <a:lvl5pPr>
              <a:defRPr>
                <a:solidFill>
                  <a:schemeClr val="tx1"/>
                </a:solidFill>
              </a:defRPr>
            </a:lvl5pPr>
          </a:lstStyle>
          <a:p>
            <a:pPr lvl="0"/>
            <a:r>
              <a:rPr lang="en-US" noProof="0" dirty="0" smtClean="0"/>
              <a:t>Click to edit First-level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  <p:sp>
        <p:nvSpPr>
          <p:cNvPr id="16" name="Textplatzhalter 11"/>
          <p:cNvSpPr>
            <a:spLocks noGrp="1"/>
          </p:cNvSpPr>
          <p:nvPr>
            <p:ph type="body" sz="quarter" idx="23" hasCustomPrompt="1"/>
          </p:nvPr>
        </p:nvSpPr>
        <p:spPr>
          <a:xfrm>
            <a:off x="273051" y="116633"/>
            <a:ext cx="7740650" cy="180020"/>
          </a:xfrm>
        </p:spPr>
        <p:txBody>
          <a:bodyPr anchor="t">
            <a:noAutofit/>
          </a:bodyPr>
          <a:lstStyle>
            <a:lvl1pPr marL="0" indent="0">
              <a:buFont typeface="Arial" panose="020B0604020202020204" pitchFamily="34" charset="0"/>
              <a:buNone/>
              <a:defRPr sz="1000">
                <a:solidFill>
                  <a:schemeClr val="tx1"/>
                </a:solidFill>
              </a:defRPr>
            </a:lvl1pPr>
            <a:lvl2pPr marL="0" indent="0">
              <a:buNone/>
              <a:defRPr sz="1000"/>
            </a:lvl2pPr>
            <a:lvl3pPr marL="0" indent="0">
              <a:buNone/>
              <a:defRPr sz="1000"/>
            </a:lvl3pPr>
            <a:lvl4pPr marL="0" indent="0">
              <a:buNone/>
              <a:defRPr sz="1000"/>
            </a:lvl4pPr>
            <a:lvl5pPr marL="0" indent="0">
              <a:buNone/>
              <a:defRPr sz="1000"/>
            </a:lvl5pPr>
          </a:lstStyle>
          <a:p>
            <a:pPr lvl="0"/>
            <a:r>
              <a:rPr lang="en-US" noProof="0" dirty="0" smtClean="0"/>
              <a:t>Chapter – Headline or quick information</a:t>
            </a:r>
          </a:p>
        </p:txBody>
      </p:sp>
    </p:spTree>
    <p:extLst>
      <p:ext uri="{BB962C8B-B14F-4D97-AF65-F5344CB8AC3E}">
        <p14:creationId xmlns:p14="http://schemas.microsoft.com/office/powerpoint/2010/main" val="371400250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oleObject" Target="../embeddings/oleObject1.bin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vmlDrawing" Target="../drawings/vmlDrawing1.v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2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Objekt 6" hidden="1"/>
          <p:cNvGraphicFramePr>
            <a:graphicFrameLocks noChangeAspect="1"/>
          </p:cNvGraphicFramePr>
          <p:nvPr>
            <p:custDataLst>
              <p:tags r:id="rId16"/>
            </p:custDataLst>
            <p:extLst>
              <p:ext uri="{D42A27DB-BD31-4B8C-83A1-F6EECF244321}">
                <p14:modId xmlns:p14="http://schemas.microsoft.com/office/powerpoint/2010/main" val="2026075604"/>
              </p:ext>
            </p:extLst>
          </p:nvPr>
        </p:nvGraphicFramePr>
        <p:xfrm>
          <a:off x="1588" y="1588"/>
          <a:ext cx="1587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04" name="think-cell Folie" r:id="rId17" imgW="270" imgH="270" progId="TCLayout.ActiveDocument.1">
                  <p:embed/>
                </p:oleObj>
              </mc:Choice>
              <mc:Fallback>
                <p:oleObj name="think-cell Folie" r:id="rId17" imgW="270" imgH="27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8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7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7" name="Rechteck 36"/>
          <p:cNvSpPr/>
          <p:nvPr/>
        </p:nvSpPr>
        <p:spPr>
          <a:xfrm>
            <a:off x="9345488" y="6597352"/>
            <a:ext cx="288032" cy="26064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noProof="0" dirty="0"/>
          </a:p>
        </p:txBody>
      </p:sp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273051" y="629896"/>
            <a:ext cx="9360469" cy="638864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r>
              <a:rPr lang="en-US" noProof="0" smtClean="0"/>
              <a:t>Click to edit Master title style</a:t>
            </a:r>
            <a:endParaRPr lang="en-US" noProof="0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73050" y="1700213"/>
            <a:ext cx="9360470" cy="4537075"/>
          </a:xfrm>
          <a:prstGeom prst="rect">
            <a:avLst/>
          </a:prstGeom>
        </p:spPr>
        <p:txBody>
          <a:bodyPr vert="horz" lIns="0" tIns="0" rIns="0" bIns="0" rtlCol="0">
            <a:normAutofit/>
          </a:bodyPr>
          <a:lstStyle/>
          <a:p>
            <a:pPr lvl="0"/>
            <a:r>
              <a:rPr lang="en-US" noProof="0" dirty="0" smtClean="0"/>
              <a:t>Click to edit First-level</a:t>
            </a:r>
          </a:p>
          <a:p>
            <a:pPr lvl="1"/>
            <a:r>
              <a:rPr lang="en-US" noProof="0" dirty="0" smtClean="0"/>
              <a:t>Second level</a:t>
            </a:r>
          </a:p>
          <a:p>
            <a:pPr lvl="2"/>
            <a:r>
              <a:rPr lang="en-US" noProof="0" dirty="0" smtClean="0"/>
              <a:t>Third level</a:t>
            </a:r>
          </a:p>
          <a:p>
            <a:pPr lvl="3"/>
            <a:r>
              <a:rPr lang="en-US" noProof="0" dirty="0" smtClean="0"/>
              <a:t>Fourth level</a:t>
            </a:r>
          </a:p>
          <a:p>
            <a:pPr lvl="4"/>
            <a:r>
              <a:rPr lang="en-US" noProof="0" dirty="0" smtClean="0"/>
              <a:t>Fifth level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273051" y="6669360"/>
            <a:ext cx="497260" cy="124124"/>
          </a:xfrm>
          <a:prstGeom prst="rect">
            <a:avLst/>
          </a:prstGeom>
        </p:spPr>
        <p:txBody>
          <a:bodyPr vert="horz" lIns="0" tIns="0" rIns="0" bIns="0" rtlCol="0" anchor="b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fld id="{01141751-0A40-4B1A-B35C-8FA07291C2EE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1054400" y="6669360"/>
            <a:ext cx="7295398" cy="124124"/>
          </a:xfrm>
          <a:prstGeom prst="rect">
            <a:avLst/>
          </a:prstGeom>
        </p:spPr>
        <p:txBody>
          <a:bodyPr vert="horz" lIns="0" tIns="0" rIns="0" bIns="0" rtlCol="0" anchor="b"/>
          <a:lstStyle>
            <a:lvl1pPr algn="l">
              <a:defRPr sz="800">
                <a:solidFill>
                  <a:schemeClr val="tx1"/>
                </a:solidFill>
              </a:defRPr>
            </a:lvl1pPr>
          </a:lstStyle>
          <a:p>
            <a:r>
              <a:rPr lang="en-US" noProof="0" dirty="0" smtClean="0"/>
              <a:t>Title of presentation  |  Department </a:t>
            </a:r>
            <a:endParaRPr lang="en-US" noProof="0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9345488" y="6669360"/>
            <a:ext cx="287462" cy="124124"/>
          </a:xfrm>
          <a:prstGeom prst="rect">
            <a:avLst/>
          </a:prstGeom>
        </p:spPr>
        <p:txBody>
          <a:bodyPr vert="horz" lIns="0" tIns="0" rIns="0" bIns="0" rtlCol="0" anchor="b"/>
          <a:lstStyle>
            <a:lvl1pPr algn="ctr">
              <a:defRPr sz="800" b="1">
                <a:solidFill>
                  <a:schemeClr val="tx1"/>
                </a:solidFill>
              </a:defRPr>
            </a:lvl1pPr>
          </a:lstStyle>
          <a:p>
            <a:fld id="{B8B9143A-2201-46D8-9093-2529FD3F75D4}" type="slidenum">
              <a:rPr lang="en-US" noProof="0" smtClean="0"/>
              <a:pPr/>
              <a:t>‹#›</a:t>
            </a:fld>
            <a:endParaRPr lang="en-US" noProof="0" dirty="0"/>
          </a:p>
        </p:txBody>
      </p:sp>
      <p:pic>
        <p:nvPicPr>
          <p:cNvPr id="28" name="Picture 379" descr="Z:\Kunden\ESMT\Bobik_Logoaustasuch_Mai_2016\ESMT-Logo-Final-NEU_Farbe-Solo_scr01.png"/>
          <p:cNvPicPr>
            <a:picLocks noChangeAspect="1" noChangeArrowheads="1"/>
          </p:cNvPicPr>
          <p:nvPr/>
        </p:nvPicPr>
        <p:blipFill>
          <a:blip r:embed="rId19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464096" y="0"/>
            <a:ext cx="1169424" cy="5769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251043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6" r:id="rId1"/>
    <p:sldLayoutId id="2147483657" r:id="rId2"/>
    <p:sldLayoutId id="2147483666" r:id="rId3"/>
    <p:sldLayoutId id="2147483650" r:id="rId4"/>
    <p:sldLayoutId id="2147483659" r:id="rId5"/>
    <p:sldLayoutId id="2147483652" r:id="rId6"/>
    <p:sldLayoutId id="2147483660" r:id="rId7"/>
    <p:sldLayoutId id="2147483662" r:id="rId8"/>
    <p:sldLayoutId id="2147483664" r:id="rId9"/>
    <p:sldLayoutId id="2147483661" r:id="rId10"/>
    <p:sldLayoutId id="2147483654" r:id="rId11"/>
    <p:sldLayoutId id="2147483667" r:id="rId12"/>
    <p:sldLayoutId id="2147483668" r:id="rId13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lnSpc>
          <a:spcPct val="90000"/>
        </a:lnSpc>
        <a:spcBef>
          <a:spcPts val="0"/>
        </a:spcBef>
        <a:buNone/>
        <a:defRPr sz="2000" b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9388" indent="-179388" algn="l" defTabSz="91440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357188" indent="-177800" algn="l" defTabSz="914400" rtl="0" eaLnBrk="1" latinLnBrk="0" hangingPunct="1">
        <a:lnSpc>
          <a:spcPct val="90000"/>
        </a:lnSpc>
        <a:spcBef>
          <a:spcPts val="400"/>
        </a:spcBef>
        <a:buClr>
          <a:schemeClr val="tx1"/>
        </a:buClr>
        <a:buFont typeface="Arial Narrow" panose="020B0606020202030204" pitchFamily="34" charset="0"/>
        <a:buChar char="−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536575" indent="-179388" algn="l" defTabSz="914400" rtl="0" eaLnBrk="1" latinLnBrk="0" hangingPunct="1">
        <a:lnSpc>
          <a:spcPct val="90000"/>
        </a:lnSpc>
        <a:spcBef>
          <a:spcPts val="400"/>
        </a:spcBef>
        <a:buClr>
          <a:schemeClr val="tx1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714375" indent="-177800" algn="l" defTabSz="914400" rtl="0" eaLnBrk="1" latinLnBrk="0" hangingPunct="1">
        <a:lnSpc>
          <a:spcPct val="90000"/>
        </a:lnSpc>
        <a:spcBef>
          <a:spcPts val="400"/>
        </a:spcBef>
        <a:buClr>
          <a:schemeClr val="tx1"/>
        </a:buClr>
        <a:buFont typeface="Arial Narrow" panose="020B0606020202030204" pitchFamily="34" charset="0"/>
        <a:buChar char="−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900113" indent="-185738" algn="l" defTabSz="914400" rtl="0" eaLnBrk="1" latinLnBrk="0" hangingPunct="1">
        <a:lnSpc>
          <a:spcPct val="90000"/>
        </a:lnSpc>
        <a:spcBef>
          <a:spcPts val="400"/>
        </a:spcBef>
        <a:buClr>
          <a:schemeClr val="tx1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900113" indent="-185738" algn="l" defTabSz="91440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898525" indent="-182563" algn="l" defTabSz="91440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898525" indent="-182563" algn="l" defTabSz="91440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898525" indent="-182563" algn="l" defTabSz="914400" rtl="0" eaLnBrk="1" latinLnBrk="0" hangingPunct="1">
        <a:lnSpc>
          <a:spcPct val="90000"/>
        </a:lnSpc>
        <a:spcBef>
          <a:spcPts val="4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tags" Target="../tags/tag11.xml"/><Relationship Id="rId1" Type="http://schemas.openxmlformats.org/officeDocument/2006/relationships/vmlDrawing" Target="../drawings/vmlDrawing10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0.bin"/><Relationship Id="rId4" Type="http://schemas.openxmlformats.org/officeDocument/2006/relationships/notesSlide" Target="../notesSlides/notesSlid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67791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9</a:t>
            </a:fld>
            <a:endParaRPr lang="en-US" noProof="0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905EB7-4C4A-455E-8D4F-EABC4B6DE1DC}" type="datetime5">
              <a:rPr lang="en-US" noProof="0" smtClean="0"/>
              <a:t>26-Oct-16</a:t>
            </a:fld>
            <a:endParaRPr lang="en-US" noProof="0" dirty="0"/>
          </a:p>
        </p:txBody>
      </p:sp>
    </p:spTree>
    <p:extLst>
      <p:ext uri="{BB962C8B-B14F-4D97-AF65-F5344CB8AC3E}">
        <p14:creationId xmlns:p14="http://schemas.microsoft.com/office/powerpoint/2010/main" val="31808306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87994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kt 1" hidden="1"/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700401620"/>
              </p:ext>
            </p:extLst>
          </p:nvPr>
        </p:nvGraphicFramePr>
        <p:xfrm>
          <a:off x="1721" y="1589"/>
          <a:ext cx="1719" cy="15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424" name="think-cell Folie" r:id="rId5" imgW="270" imgH="270" progId="TCLayout.ActiveDocument.1">
                  <p:embed/>
                </p:oleObj>
              </mc:Choice>
              <mc:Fallback>
                <p:oleObj name="think-cell Folie" r:id="rId5" imgW="270" imgH="270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721" y="1589"/>
                        <a:ext cx="1719" cy="158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1" name="Title 10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1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7" name="Text Placeholder 16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8" name="Text Placeholder 17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9" name="Text Placeholder 18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0" name="Text Placeholder 19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1" name="Text Placeholder 20"/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2" name="Text Placeholder 21"/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3" name="Text Placeholder 22"/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4" name="Text Placeholder 23"/>
          <p:cNvSpPr>
            <a:spLocks noGrp="1"/>
          </p:cNvSpPr>
          <p:nvPr>
            <p:ph type="body" sz="quarter" idx="2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5" name="Text Placeholder 24"/>
          <p:cNvSpPr>
            <a:spLocks noGrp="1"/>
          </p:cNvSpPr>
          <p:nvPr>
            <p:ph type="body" sz="quarter" idx="26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6" name="Text Placeholder 25"/>
          <p:cNvSpPr>
            <a:spLocks noGrp="1"/>
          </p:cNvSpPr>
          <p:nvPr>
            <p:ph type="body" sz="quarter" idx="2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Text Placeholder 26"/>
          <p:cNvSpPr>
            <a:spLocks noGrp="1"/>
          </p:cNvSpPr>
          <p:nvPr>
            <p:ph type="body" sz="quarter" idx="28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8604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C05722-1B57-4620-9B61-73E001F8AEBE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3</a:t>
            </a:fld>
            <a:endParaRPr lang="en-US" noProof="0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87605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9D00818-1606-42A4-9C93-65FF32890BAD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4</a:t>
            </a:fld>
            <a:endParaRPr lang="en-US" noProof="0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374202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154C80-2B28-4C47-B188-4443A36CC97E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5</a:t>
            </a:fld>
            <a:endParaRPr lang="en-US" noProof="0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24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78703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705CF-A99B-4F08-B60A-1BDA9F545C73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6</a:t>
            </a:fld>
            <a:endParaRPr lang="en-US" noProof="0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2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Text Placeholder 7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2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683083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4905EB7-4C4A-455E-8D4F-EABC4B6DE1DC}" type="datetime5">
              <a:rPr lang="en-US" noProof="0" smtClean="0"/>
              <a:t>26-Oct-16</a:t>
            </a:fld>
            <a:endParaRPr lang="en-US" noProof="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B9143A-2201-46D8-9093-2529FD3F75D4}" type="slidenum">
              <a:rPr lang="en-US" noProof="0" smtClean="0"/>
              <a:t>7</a:t>
            </a:fld>
            <a:endParaRPr lang="en-US" noProof="0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15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8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694442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6360357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BLANK">
  <a:themeElements>
    <a:clrScheme name="ESMT">
      <a:dk1>
        <a:srgbClr val="000000"/>
      </a:dk1>
      <a:lt1>
        <a:sysClr val="window" lastClr="FFFFFF"/>
      </a:lt1>
      <a:dk2>
        <a:srgbClr val="4B4B4B"/>
      </a:dk2>
      <a:lt2>
        <a:srgbClr val="91826B"/>
      </a:lt2>
      <a:accent1>
        <a:srgbClr val="D5D5D9"/>
      </a:accent1>
      <a:accent2>
        <a:srgbClr val="818088"/>
      </a:accent2>
      <a:accent3>
        <a:srgbClr val="A1B2D9"/>
      </a:accent3>
      <a:accent4>
        <a:srgbClr val="798AB3"/>
      </a:accent4>
      <a:accent5>
        <a:srgbClr val="A09FA7"/>
      </a:accent5>
      <a:accent6>
        <a:srgbClr val="444C7F"/>
      </a:accent6>
      <a:hlink>
        <a:srgbClr val="A09FA7"/>
      </a:hlink>
      <a:folHlink>
        <a:srgbClr val="444C7F"/>
      </a:folHlink>
    </a:clrScheme>
    <a:fontScheme name="ESMT">
      <a:majorFont>
        <a:latin typeface="Arial Narrow"/>
        <a:ea typeface=""/>
        <a:cs typeface=""/>
      </a:majorFont>
      <a:minorFont>
        <a:latin typeface="Arial Narrow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chemeClr val="accent1"/>
        </a:solidFill>
        <a:ln>
          <a:noFill/>
        </a:ln>
      </a:spPr>
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<a:prstTxWarp prst="textNoShape">
          <a:avLst/>
        </a:prstTxWarp>
        <a:noAutofit/>
      </a:bodyPr>
      <a:lstStyle>
        <a:defPPr algn="ctr">
          <a:lnSpc>
            <a:spcPct val="90000"/>
          </a:lnSpc>
          <a:spcBef>
            <a:spcPts val="400"/>
          </a:spcBef>
          <a:defRPr sz="1600" dirty="0" smtClean="0">
            <a:solidFill>
              <a:schemeClr val="tx1"/>
            </a:solidFill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19050">
          <a:solidFill>
            <a:schemeClr val="tx1"/>
          </a:solidFill>
          <a:headEnd type="none" w="med" len="med"/>
          <a:tailEnd type="none" w="med" len="med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lIns="0" tIns="0" rIns="0" bIns="0" rtlCol="0">
        <a:spAutoFit/>
      </a:bodyPr>
      <a:lstStyle>
        <a:defPPr>
          <a:lnSpc>
            <a:spcPct val="90000"/>
          </a:lnSpc>
          <a:spcBef>
            <a:spcPts val="400"/>
          </a:spcBef>
          <a:defRPr sz="1600" dirty="0" err="1" smtClean="0"/>
        </a:defPPr>
      </a:lstStyle>
    </a:txDef>
  </a:objectDefaults>
  <a:extraClrSchemeLst/>
  <a:custClrLst>
    <a:custClr name="esmt blue">
      <a:srgbClr val="1D2D61"/>
    </a:custClr>
    <a:custClr name="emst red">
      <a:srgbClr val="AF1A1C"/>
    </a:custClr>
  </a:custClrLst>
</a:theme>
</file>

<file path=ppt/theme/theme2.xml><?xml version="1.0" encoding="utf-8"?>
<a:theme xmlns:a="http://schemas.openxmlformats.org/drawingml/2006/main" name="Larissa">
  <a:themeElements>
    <a:clrScheme name="esmt">
      <a:dk1>
        <a:srgbClr val="4B4B4F"/>
      </a:dk1>
      <a:lt1>
        <a:sysClr val="window" lastClr="FFFFFF"/>
      </a:lt1>
      <a:dk2>
        <a:srgbClr val="D5D5D9"/>
      </a:dk2>
      <a:lt2>
        <a:srgbClr val="A09FA7"/>
      </a:lt2>
      <a:accent1>
        <a:srgbClr val="1D2D61"/>
      </a:accent1>
      <a:accent2>
        <a:srgbClr val="444C7F"/>
      </a:accent2>
      <a:accent3>
        <a:srgbClr val="798AB3"/>
      </a:accent3>
      <a:accent4>
        <a:srgbClr val="A1B2D9"/>
      </a:accent4>
      <a:accent5>
        <a:srgbClr val="4B4B4F"/>
      </a:accent5>
      <a:accent6>
        <a:srgbClr val="818088"/>
      </a:accent6>
      <a:hlink>
        <a:srgbClr val="1D2D61"/>
      </a:hlink>
      <a:folHlink>
        <a:srgbClr val="798AB3"/>
      </a:folHlink>
    </a:clrScheme>
    <a:fontScheme name="esmt">
      <a:majorFont>
        <a:latin typeface="Arial Narrow "/>
        <a:ea typeface=""/>
        <a:cs typeface=""/>
      </a:majorFont>
      <a:minorFont>
        <a:latin typeface="Arial Narrow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esmt">
      <a:dk1>
        <a:srgbClr val="4B4B4F"/>
      </a:dk1>
      <a:lt1>
        <a:sysClr val="window" lastClr="FFFFFF"/>
      </a:lt1>
      <a:dk2>
        <a:srgbClr val="D5D5D9"/>
      </a:dk2>
      <a:lt2>
        <a:srgbClr val="A09FA7"/>
      </a:lt2>
      <a:accent1>
        <a:srgbClr val="1D2D61"/>
      </a:accent1>
      <a:accent2>
        <a:srgbClr val="444C7F"/>
      </a:accent2>
      <a:accent3>
        <a:srgbClr val="798AB3"/>
      </a:accent3>
      <a:accent4>
        <a:srgbClr val="A1B2D9"/>
      </a:accent4>
      <a:accent5>
        <a:srgbClr val="4B4B4F"/>
      </a:accent5>
      <a:accent6>
        <a:srgbClr val="818088"/>
      </a:accent6>
      <a:hlink>
        <a:srgbClr val="1D2D61"/>
      </a:hlink>
      <a:folHlink>
        <a:srgbClr val="798AB3"/>
      </a:folHlink>
    </a:clrScheme>
    <a:fontScheme name="ESMT">
      <a:majorFont>
        <a:latin typeface="Arial Narrow "/>
        <a:ea typeface=""/>
        <a:cs typeface=""/>
      </a:majorFont>
      <a:minorFont>
        <a:latin typeface="Arial Narrow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0</TotalTime>
  <Words>13</Words>
  <Application>Microsoft Office PowerPoint</Application>
  <PresentationFormat>A4 Paper (210x297 mm)</PresentationFormat>
  <Paragraphs>13</Paragraphs>
  <Slides>10</Slides>
  <Notes>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2" baseType="lpstr">
      <vt:lpstr>BLANK</vt:lpstr>
      <vt:lpstr>think-cell Folie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ESMT - european school of management and technology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>Theme of presentation</dc:subject>
  <dc:creator>Kulpa, Anna Maria</dc:creator>
  <dc:description>Optimize for PowerPoint 2010</dc:description>
  <cp:lastModifiedBy>Kulpa, Anna Maria</cp:lastModifiedBy>
  <cp:revision>2</cp:revision>
  <dcterms:created xsi:type="dcterms:W3CDTF">2016-10-26T11:31:24Z</dcterms:created>
  <dcterms:modified xsi:type="dcterms:W3CDTF">2016-10-26T11:36:58Z</dcterms:modified>
</cp:coreProperties>
</file>

<file path=docProps/thumbnail.jpeg>
</file>