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8640763" cy="57594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06108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690160" y="134748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3200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06108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5690160" y="3092760"/>
            <a:ext cx="25034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32000" y="229320"/>
            <a:ext cx="7775640" cy="44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41648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3200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379440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416480" y="309276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7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416480" y="1347480"/>
            <a:ext cx="379440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32000" y="3092760"/>
            <a:ext cx="7775640" cy="159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endParaRPr b="0" lang="de-DE" sz="325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32000" y="229320"/>
            <a:ext cx="7775640" cy="961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70" spc="-1" strike="noStrike">
                <a:latin typeface="Arial"/>
              </a:rPr>
              <a:t>Click to edit the title text format</a:t>
            </a:r>
            <a:endParaRPr b="0" lang="de-DE" sz="44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32000" y="1347480"/>
            <a:ext cx="7775640" cy="334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3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50" spc="-1" strike="noStrike">
                <a:latin typeface="Arial"/>
              </a:rPr>
              <a:t>Click to edit the outline text format</a:t>
            </a:r>
            <a:endParaRPr b="0" lang="de-DE" sz="3250" spc="-1" strike="noStrike">
              <a:latin typeface="Arial"/>
            </a:endParaRPr>
          </a:p>
          <a:p>
            <a:pPr lvl="1" marL="864000" indent="-324000">
              <a:spcBef>
                <a:spcPts val="115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50" spc="-1" strike="noStrike">
                <a:latin typeface="Arial"/>
              </a:rPr>
              <a:t>Second Outline Level</a:t>
            </a:r>
            <a:endParaRPr b="0" lang="de-DE" sz="2850" spc="-1" strike="noStrike">
              <a:latin typeface="Arial"/>
            </a:endParaRPr>
          </a:p>
          <a:p>
            <a:pPr lvl="2" marL="1296000" indent="-288000">
              <a:spcBef>
                <a:spcPts val="86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40" spc="-1" strike="noStrike">
                <a:latin typeface="Arial"/>
              </a:rPr>
              <a:t>Third Outline Level</a:t>
            </a:r>
            <a:endParaRPr b="0" lang="de-DE" sz="2440" spc="-1" strike="noStrike">
              <a:latin typeface="Arial"/>
            </a:endParaRPr>
          </a:p>
          <a:p>
            <a:pPr lvl="3" marL="1728000" indent="-216000">
              <a:spcBef>
                <a:spcPts val="57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29" spc="-1" strike="noStrike">
                <a:latin typeface="Arial"/>
              </a:rPr>
              <a:t>Fourth Outline Level</a:t>
            </a:r>
            <a:endParaRPr b="0" lang="de-DE" sz="2029" spc="-1" strike="noStrike">
              <a:latin typeface="Arial"/>
            </a:endParaRPr>
          </a:p>
          <a:p>
            <a:pPr lvl="4" marL="2160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Fifth Outline Level</a:t>
            </a:r>
            <a:endParaRPr b="0" lang="de-DE" sz="2029" spc="-1" strike="noStrike">
              <a:latin typeface="Arial"/>
            </a:endParaRPr>
          </a:p>
          <a:p>
            <a:pPr lvl="5" marL="2592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Sixth Outline Level</a:t>
            </a:r>
            <a:endParaRPr b="0" lang="de-DE" sz="2029" spc="-1" strike="noStrike">
              <a:latin typeface="Arial"/>
            </a:endParaRPr>
          </a:p>
          <a:p>
            <a:pPr lvl="6" marL="3024000" indent="-216000">
              <a:spcBef>
                <a:spcPts val="286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29" spc="-1" strike="noStrike">
                <a:latin typeface="Arial"/>
              </a:rPr>
              <a:t>Seventh Outline Level</a:t>
            </a:r>
            <a:endParaRPr b="0" lang="de-DE" sz="2029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4537440" y="216000"/>
            <a:ext cx="2266560" cy="203796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4734000" y="2796480"/>
            <a:ext cx="1880280" cy="179820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807840" y="2786760"/>
            <a:ext cx="1825200" cy="2352240"/>
          </a:xfrm>
          <a:prstGeom prst="rect">
            <a:avLst/>
          </a:prstGeom>
          <a:ln w="0">
            <a:noFill/>
          </a:ln>
        </p:spPr>
      </p:pic>
      <p:pic>
        <p:nvPicPr>
          <p:cNvPr id="41" name="" descr=""/>
          <p:cNvPicPr/>
          <p:nvPr/>
        </p:nvPicPr>
        <p:blipFill>
          <a:blip r:embed="rId4"/>
          <a:stretch/>
        </p:blipFill>
        <p:spPr>
          <a:xfrm>
            <a:off x="442800" y="258480"/>
            <a:ext cx="2181960" cy="916200"/>
          </a:xfrm>
          <a:prstGeom prst="rect">
            <a:avLst/>
          </a:prstGeom>
          <a:ln w="0">
            <a:noFill/>
          </a:ln>
        </p:spPr>
      </p:pic>
      <p:sp>
        <p:nvSpPr>
          <p:cNvPr id="42" name=""/>
          <p:cNvSpPr/>
          <p:nvPr/>
        </p:nvSpPr>
        <p:spPr>
          <a:xfrm>
            <a:off x="360000" y="360000"/>
            <a:ext cx="2160000" cy="2160000"/>
          </a:xfrm>
          <a:custGeom>
            <a:avLst/>
            <a:gdLst/>
            <a:ahLst/>
            <a:rect l="0" t="0" r="r" b="b"/>
            <a:pathLst>
              <a:path w="6000" h="6000">
                <a:moveTo>
                  <a:pt x="4043" y="1214"/>
                </a:moveTo>
                <a:lnTo>
                  <a:pt x="3950" y="1134"/>
                </a:lnTo>
                <a:lnTo>
                  <a:pt x="3853" y="1060"/>
                </a:lnTo>
                <a:lnTo>
                  <a:pt x="3752" y="991"/>
                </a:lnTo>
                <a:lnTo>
                  <a:pt x="3648" y="926"/>
                </a:lnTo>
                <a:lnTo>
                  <a:pt x="3541" y="868"/>
                </a:lnTo>
                <a:lnTo>
                  <a:pt x="3431" y="814"/>
                </a:lnTo>
                <a:lnTo>
                  <a:pt x="3319" y="767"/>
                </a:lnTo>
                <a:lnTo>
                  <a:pt x="3204" y="725"/>
                </a:lnTo>
                <a:lnTo>
                  <a:pt x="3087" y="689"/>
                </a:lnTo>
                <a:lnTo>
                  <a:pt x="2968" y="659"/>
                </a:lnTo>
                <a:lnTo>
                  <a:pt x="2848" y="636"/>
                </a:lnTo>
                <a:lnTo>
                  <a:pt x="2727" y="618"/>
                </a:lnTo>
                <a:lnTo>
                  <a:pt x="2606" y="607"/>
                </a:lnTo>
                <a:lnTo>
                  <a:pt x="2484" y="601"/>
                </a:lnTo>
                <a:lnTo>
                  <a:pt x="2361" y="602"/>
                </a:lnTo>
                <a:lnTo>
                  <a:pt x="2239" y="610"/>
                </a:lnTo>
                <a:lnTo>
                  <a:pt x="2118" y="623"/>
                </a:lnTo>
                <a:lnTo>
                  <a:pt x="1997" y="643"/>
                </a:lnTo>
                <a:lnTo>
                  <a:pt x="1878" y="668"/>
                </a:lnTo>
                <a:lnTo>
                  <a:pt x="1760" y="700"/>
                </a:lnTo>
                <a:lnTo>
                  <a:pt x="1643" y="738"/>
                </a:lnTo>
                <a:lnTo>
                  <a:pt x="1529" y="781"/>
                </a:lnTo>
                <a:lnTo>
                  <a:pt x="1417" y="831"/>
                </a:lnTo>
                <a:lnTo>
                  <a:pt x="1308" y="886"/>
                </a:lnTo>
                <a:lnTo>
                  <a:pt x="1202" y="946"/>
                </a:lnTo>
                <a:lnTo>
                  <a:pt x="1099" y="1012"/>
                </a:lnTo>
                <a:lnTo>
                  <a:pt x="1000" y="1083"/>
                </a:lnTo>
                <a:lnTo>
                  <a:pt x="904" y="1159"/>
                </a:lnTo>
                <a:lnTo>
                  <a:pt x="812" y="1240"/>
                </a:lnTo>
                <a:lnTo>
                  <a:pt x="724" y="1325"/>
                </a:lnTo>
                <a:lnTo>
                  <a:pt x="641" y="1415"/>
                </a:lnTo>
                <a:lnTo>
                  <a:pt x="563" y="1509"/>
                </a:lnTo>
                <a:lnTo>
                  <a:pt x="489" y="1606"/>
                </a:lnTo>
                <a:lnTo>
                  <a:pt x="0" y="1257"/>
                </a:lnTo>
                <a:lnTo>
                  <a:pt x="92" y="1135"/>
                </a:lnTo>
                <a:lnTo>
                  <a:pt x="190" y="1018"/>
                </a:lnTo>
                <a:lnTo>
                  <a:pt x="294" y="906"/>
                </a:lnTo>
                <a:lnTo>
                  <a:pt x="403" y="799"/>
                </a:lnTo>
                <a:lnTo>
                  <a:pt x="518" y="698"/>
                </a:lnTo>
                <a:lnTo>
                  <a:pt x="638" y="603"/>
                </a:lnTo>
                <a:lnTo>
                  <a:pt x="762" y="514"/>
                </a:lnTo>
                <a:lnTo>
                  <a:pt x="891" y="432"/>
                </a:lnTo>
                <a:lnTo>
                  <a:pt x="1024" y="356"/>
                </a:lnTo>
                <a:lnTo>
                  <a:pt x="1160" y="288"/>
                </a:lnTo>
                <a:lnTo>
                  <a:pt x="1300" y="226"/>
                </a:lnTo>
                <a:lnTo>
                  <a:pt x="1443" y="171"/>
                </a:lnTo>
                <a:lnTo>
                  <a:pt x="1588" y="124"/>
                </a:lnTo>
                <a:lnTo>
                  <a:pt x="1736" y="84"/>
                </a:lnTo>
                <a:lnTo>
                  <a:pt x="1885" y="52"/>
                </a:lnTo>
                <a:lnTo>
                  <a:pt x="2036" y="28"/>
                </a:lnTo>
                <a:lnTo>
                  <a:pt x="2188" y="11"/>
                </a:lnTo>
                <a:lnTo>
                  <a:pt x="2341" y="2"/>
                </a:lnTo>
                <a:lnTo>
                  <a:pt x="2493" y="0"/>
                </a:lnTo>
                <a:lnTo>
                  <a:pt x="2646" y="7"/>
                </a:lnTo>
                <a:lnTo>
                  <a:pt x="2798" y="21"/>
                </a:lnTo>
                <a:lnTo>
                  <a:pt x="2950" y="43"/>
                </a:lnTo>
                <a:lnTo>
                  <a:pt x="3099" y="73"/>
                </a:lnTo>
                <a:lnTo>
                  <a:pt x="3248" y="110"/>
                </a:lnTo>
                <a:lnTo>
                  <a:pt x="3394" y="155"/>
                </a:lnTo>
                <a:lnTo>
                  <a:pt x="3537" y="207"/>
                </a:lnTo>
                <a:lnTo>
                  <a:pt x="3678" y="267"/>
                </a:lnTo>
                <a:lnTo>
                  <a:pt x="3816" y="333"/>
                </a:lnTo>
                <a:lnTo>
                  <a:pt x="3950" y="407"/>
                </a:lnTo>
                <a:lnTo>
                  <a:pt x="4080" y="487"/>
                </a:lnTo>
                <a:lnTo>
                  <a:pt x="4206" y="573"/>
                </a:lnTo>
                <a:lnTo>
                  <a:pt x="4327" y="666"/>
                </a:lnTo>
                <a:lnTo>
                  <a:pt x="4444" y="765"/>
                </a:lnTo>
                <a:lnTo>
                  <a:pt x="4945" y="206"/>
                </a:lnTo>
                <a:lnTo>
                  <a:pt x="5026" y="1691"/>
                </a:lnTo>
                <a:lnTo>
                  <a:pt x="3542" y="1772"/>
                </a:lnTo>
                <a:lnTo>
                  <a:pt x="4043" y="1214"/>
                </a:lnTo>
              </a:path>
            </a:pathLst>
          </a:custGeom>
          <a:noFill/>
          <a:ln w="18000">
            <a:solidFill>
              <a:srgbClr val="00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"/>
          <p:cNvSpPr/>
          <p:nvPr/>
        </p:nvSpPr>
        <p:spPr>
          <a:xfrm>
            <a:off x="360000" y="2880000"/>
            <a:ext cx="2160000" cy="2160000"/>
          </a:xfrm>
          <a:custGeom>
            <a:avLst/>
            <a:gdLst/>
            <a:ahLst/>
            <a:rect l="0" t="0" r="r" b="b"/>
            <a:pathLst>
              <a:path w="6000" h="6000">
                <a:moveTo>
                  <a:pt x="847" y="1132"/>
                </a:moveTo>
                <a:lnTo>
                  <a:pt x="0" y="1132"/>
                </a:lnTo>
                <a:lnTo>
                  <a:pt x="1037" y="0"/>
                </a:lnTo>
                <a:lnTo>
                  <a:pt x="2074" y="1132"/>
                </a:lnTo>
                <a:lnTo>
                  <a:pt x="1227" y="1132"/>
                </a:lnTo>
                <a:lnTo>
                  <a:pt x="1227" y="2810"/>
                </a:lnTo>
                <a:lnTo>
                  <a:pt x="2905" y="2810"/>
                </a:lnTo>
                <a:lnTo>
                  <a:pt x="2905" y="1963"/>
                </a:lnTo>
                <a:lnTo>
                  <a:pt x="4038" y="3000"/>
                </a:lnTo>
                <a:lnTo>
                  <a:pt x="2905" y="4037"/>
                </a:lnTo>
                <a:lnTo>
                  <a:pt x="2905" y="3190"/>
                </a:lnTo>
                <a:lnTo>
                  <a:pt x="1227" y="3190"/>
                </a:lnTo>
                <a:lnTo>
                  <a:pt x="1227" y="4868"/>
                </a:lnTo>
                <a:lnTo>
                  <a:pt x="2074" y="4868"/>
                </a:lnTo>
                <a:lnTo>
                  <a:pt x="1037" y="6001"/>
                </a:lnTo>
                <a:lnTo>
                  <a:pt x="0" y="4868"/>
                </a:lnTo>
                <a:lnTo>
                  <a:pt x="847" y="4868"/>
                </a:lnTo>
                <a:lnTo>
                  <a:pt x="847" y="1132"/>
                </a:lnTo>
              </a:path>
            </a:pathLst>
          </a:custGeom>
          <a:noFill/>
          <a:ln w="18000">
            <a:solidFill>
              <a:srgbClr val="00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"/>
          <p:cNvSpPr/>
          <p:nvPr/>
        </p:nvSpPr>
        <p:spPr>
          <a:xfrm>
            <a:off x="4320000" y="2880000"/>
            <a:ext cx="2160000" cy="2160000"/>
          </a:xfrm>
          <a:custGeom>
            <a:avLst/>
            <a:gdLst/>
            <a:ahLst/>
            <a:rect l="0" t="0" r="r" b="b"/>
            <a:pathLst>
              <a:path w="6000" h="6000">
                <a:moveTo>
                  <a:pt x="0" y="1885"/>
                </a:moveTo>
                <a:lnTo>
                  <a:pt x="0" y="4115"/>
                </a:lnTo>
                <a:lnTo>
                  <a:pt x="1469" y="4115"/>
                </a:lnTo>
                <a:lnTo>
                  <a:pt x="2230" y="4115"/>
                </a:lnTo>
                <a:lnTo>
                  <a:pt x="2230" y="3354"/>
                </a:lnTo>
                <a:lnTo>
                  <a:pt x="3115" y="3354"/>
                </a:lnTo>
                <a:lnTo>
                  <a:pt x="3115" y="4073"/>
                </a:lnTo>
                <a:lnTo>
                  <a:pt x="4116" y="3000"/>
                </a:lnTo>
                <a:lnTo>
                  <a:pt x="3115" y="1927"/>
                </a:lnTo>
                <a:lnTo>
                  <a:pt x="3115" y="2646"/>
                </a:lnTo>
                <a:lnTo>
                  <a:pt x="2230" y="2646"/>
                </a:lnTo>
                <a:lnTo>
                  <a:pt x="2230" y="1885"/>
                </a:lnTo>
                <a:lnTo>
                  <a:pt x="1469" y="1885"/>
                </a:lnTo>
                <a:lnTo>
                  <a:pt x="1469" y="1000"/>
                </a:lnTo>
                <a:lnTo>
                  <a:pt x="2188" y="1000"/>
                </a:lnTo>
                <a:lnTo>
                  <a:pt x="1115" y="0"/>
                </a:lnTo>
                <a:lnTo>
                  <a:pt x="42" y="1000"/>
                </a:lnTo>
                <a:lnTo>
                  <a:pt x="761" y="1000"/>
                </a:lnTo>
                <a:lnTo>
                  <a:pt x="761" y="1885"/>
                </a:lnTo>
                <a:lnTo>
                  <a:pt x="0" y="1885"/>
                </a:lnTo>
              </a:path>
            </a:pathLst>
          </a:custGeom>
          <a:noFill/>
          <a:ln w="18000">
            <a:solidFill>
              <a:srgbClr val="00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"/>
          <p:cNvSpPr/>
          <p:nvPr/>
        </p:nvSpPr>
        <p:spPr>
          <a:xfrm>
            <a:off x="4680000" y="303480"/>
            <a:ext cx="1941840" cy="1766160"/>
          </a:xfrm>
          <a:custGeom>
            <a:avLst/>
            <a:gdLst/>
            <a:ahLst/>
            <a:rect l="0" t="0" r="r" b="b"/>
            <a:pathLst>
              <a:path w="5394" h="4906">
                <a:moveTo>
                  <a:pt x="0" y="1000"/>
                </a:moveTo>
                <a:cubicBezTo>
                  <a:pt x="0" y="6000"/>
                  <a:pt x="4000" y="6000"/>
                  <a:pt x="4000" y="4000"/>
                </a:cubicBezTo>
                <a:cubicBezTo>
                  <a:pt x="6000" y="4000"/>
                  <a:pt x="6000" y="2000"/>
                  <a:pt x="3000" y="2000"/>
                </a:cubicBezTo>
                <a:cubicBezTo>
                  <a:pt x="3000" y="0"/>
                  <a:pt x="0" y="0"/>
                  <a:pt x="0" y="1000"/>
                </a:cubicBezTo>
                <a:close/>
              </a:path>
            </a:pathLst>
          </a:custGeom>
          <a:noFill/>
          <a:ln w="18000">
            <a:solidFill>
              <a:srgbClr val="0000ff"/>
            </a:solidFill>
            <a:round/>
          </a:ln>
        </p:spPr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24x16</Template>
  <TotalTime>58</TotalTime>
  <Application>B2020/7.3.0.0.alpha0$Windows_X86_64 LibreOffice_project/3c46fd3d727e4885fedef7c9f3fcd6f4c9a9ebb9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2021-06-24T21:25:45Z</dcterms:created>
  <dc:creator>Regina Henschel</dc:creator>
  <dc:description/>
  <dc:language>de-DE</dc:language>
  <cp:lastModifiedBy>Regina Henschel</cp:lastModifiedBy>
  <dcterms:modified xsi:type="dcterms:W3CDTF">2021-06-25T18:19:38Z</dcterms:modified>
  <cp:revision>8</cp:revision>
  <dc:subject/>
  <dc:title>24x16</dc:title>
</cp:coreProperties>
</file>