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B6E7BC5-4805-418D-852A-F2C1672D3A6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C7B5EFA-11BB-40BD-8297-8CA337D46EC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CE826F2-B97D-4C39-944E-1A2A2181263B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4A8E8AA-C1FB-4897-A47E-7C89AB27F6FA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3794487-7474-4FE1-A705-AE4C22DDDECF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D784DA8-CE59-48D9-BDE4-BE24142A2BB1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ABE2F71-1C0B-4B25-A1FC-2D4C19C7E782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03F1F62-431F-4F8B-88CF-68BD28C1A92D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DE0EBE8-92DA-4BDF-9635-FDF0E954B255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927DDC6-FD98-4303-9978-5C475EB99A5A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E07DACF-76AC-43A3-95EB-7458C46362A2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de-DE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de-D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017B591-381A-43EA-865B-F45C9CD63B7A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de-DE" sz="4400" spc="-1" strike="noStrike">
                <a:latin typeface="Arial"/>
              </a:rPr>
              <a:t>Format des Titeltextes durch Klicken bearbeiten</a:t>
            </a:r>
            <a:endParaRPr b="0" lang="de-D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00" spc="-1" strike="noStrike">
                <a:latin typeface="Arial"/>
              </a:rPr>
              <a:t>Format des Gliederungstextes durch Klicken bearbeiten</a:t>
            </a:r>
            <a:endParaRPr b="0" lang="de-D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00" spc="-1" strike="noStrike">
                <a:latin typeface="Arial"/>
              </a:rPr>
              <a:t>Zweite Gliederungsebene</a:t>
            </a:r>
            <a:endParaRPr b="0" lang="de-D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00" spc="-1" strike="noStrike">
                <a:latin typeface="Arial"/>
              </a:rPr>
              <a:t>Dritte Gliederungsebene</a:t>
            </a:r>
            <a:endParaRPr b="0" lang="de-D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pc="-1" strike="noStrike">
                <a:latin typeface="Arial"/>
              </a:rPr>
              <a:t>Vierte Gliederungsebene</a:t>
            </a:r>
            <a:endParaRPr b="0" lang="de-D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Fünfte Gliederungsebene</a:t>
            </a:r>
            <a:endParaRPr b="0" lang="de-D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Sechste Gliederungsebene</a:t>
            </a:r>
            <a:endParaRPr b="0" lang="de-D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pc="-1" strike="noStrike">
                <a:latin typeface="Arial"/>
              </a:rPr>
              <a:t>Siebte Gliederungsebene</a:t>
            </a:r>
            <a:endParaRPr b="0" lang="de-DE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de-DE" sz="1400" spc="-1" strike="noStrike">
                <a:latin typeface="Times New Roman"/>
              </a:defRPr>
            </a:lvl1pPr>
          </a:lstStyle>
          <a:p>
            <a:pPr indent="0">
              <a:buNone/>
            </a:pPr>
            <a:r>
              <a:rPr b="0" lang="de-DE" sz="1400" spc="-1" strike="noStrike">
                <a:latin typeface="Times New Roman"/>
              </a:rPr>
              <a:t>&lt;Datum/Uhrzeit&gt;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de-DE" sz="1400" spc="-1" strike="noStrike"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de-DE" sz="1400" spc="-1" strike="noStrike">
                <a:latin typeface="Times New Roman"/>
              </a:rPr>
              <a:t>&lt;Fußzeile&gt;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de-DE" sz="1400" spc="-1" strike="noStrike">
                <a:latin typeface="Times New Roman"/>
              </a:defRPr>
            </a:lvl1pPr>
          </a:lstStyle>
          <a:p>
            <a:pPr indent="0" algn="r">
              <a:buNone/>
            </a:pPr>
            <a:fld id="{1091457B-26DC-4E9C-8354-064A12D4517B}" type="slidenum">
              <a:rPr b="0" lang="de-DE" sz="1400" spc="-1" strike="noStrike">
                <a:latin typeface="Times New Roman"/>
              </a:rPr>
              <a:t>&lt;Foliennummer&gt;</a:t>
            </a:fld>
            <a:endParaRPr b="0" lang="de-D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1" lang="de-DE" sz="2000" spc="-1" strike="noStrike">
                <a:latin typeface="Arial"/>
              </a:rPr>
              <a:t>Lorem ipsum dolor sit amet, consetetur sadipscing elitr, sed diam nonumy eirmod tempor invidunt ut labore et dolore magna aliquyam</a:t>
            </a:r>
            <a:endParaRPr b="0" lang="de-DE" sz="20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title"/>
          </p:nvPr>
        </p:nvSpPr>
        <p:spPr>
          <a:xfrm>
            <a:off x="500400" y="130644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de-DE" sz="2000" spc="-1" strike="noStrike">
                <a:latin typeface="Arial"/>
              </a:rPr>
              <a:t>Lorem ipsum dolor sit amet, consetetur sadipscing elitr, sed diam nonumy eirmod tempor invidunt ut labore et dolore magna aliquyam</a:t>
            </a:r>
            <a:endParaRPr b="0" lang="de-DE" sz="20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Application>LibreOfficeDev/7.5.0.0.alpha0$Windows_X86_64 LibreOffice_project/5ac75131556b687a01517ce4520a05bb49c1d840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2022-08-23T08:39:13Z</dcterms:created>
  <dc:creator/>
  <dc:description/>
  <dc:language>de-DE</dc:language>
  <cp:lastModifiedBy/>
  <dcterms:modified xsi:type="dcterms:W3CDTF">2022-08-23T08:43:27Z</dcterms:modified>
  <cp:revision>1</cp:revision>
  <dc:subject/>
  <dc:title/>
</cp:coreProperties>
</file>