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סגנון ביניים 2 - הדגשה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013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8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FCFB0-4761-4F64-8820-5BC63F32D915}" type="datetimeFigureOut">
              <a:rPr lang="he-IL" smtClean="0"/>
              <a:t>כ"א/כסלו/תשפ"ב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1CD1C-72D4-4B26-AB4F-D87EA780CF88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02259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FCFB0-4761-4F64-8820-5BC63F32D915}" type="datetimeFigureOut">
              <a:rPr lang="he-IL" smtClean="0"/>
              <a:t>כ"א/כסלו/תשפ"ב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1CD1C-72D4-4B26-AB4F-D87EA780CF88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08233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FCFB0-4761-4F64-8820-5BC63F32D915}" type="datetimeFigureOut">
              <a:rPr lang="he-IL" smtClean="0"/>
              <a:t>כ"א/כסלו/תשפ"ב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1CD1C-72D4-4B26-AB4F-D87EA780CF88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826458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FCFB0-4761-4F64-8820-5BC63F32D915}" type="datetimeFigureOut">
              <a:rPr lang="he-IL" smtClean="0"/>
              <a:t>כ"א/כסלו/תשפ"ב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1CD1C-72D4-4B26-AB4F-D87EA780CF88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63516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FCFB0-4761-4F64-8820-5BC63F32D915}" type="datetimeFigureOut">
              <a:rPr lang="he-IL" smtClean="0"/>
              <a:t>כ"א/כסלו/תשפ"ב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1CD1C-72D4-4B26-AB4F-D87EA780CF88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708418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FCFB0-4761-4F64-8820-5BC63F32D915}" type="datetimeFigureOut">
              <a:rPr lang="he-IL" smtClean="0"/>
              <a:t>כ"א/כסלו/תשפ"ב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1CD1C-72D4-4B26-AB4F-D87EA780CF88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667242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FCFB0-4761-4F64-8820-5BC63F32D915}" type="datetimeFigureOut">
              <a:rPr lang="he-IL" smtClean="0"/>
              <a:t>כ"א/כסלו/תשפ"ב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1CD1C-72D4-4B26-AB4F-D87EA780CF88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39281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FCFB0-4761-4F64-8820-5BC63F32D915}" type="datetimeFigureOut">
              <a:rPr lang="he-IL" smtClean="0"/>
              <a:t>כ"א/כסלו/תשפ"ב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1CD1C-72D4-4B26-AB4F-D87EA780CF88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890073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FCFB0-4761-4F64-8820-5BC63F32D915}" type="datetimeFigureOut">
              <a:rPr lang="he-IL" smtClean="0"/>
              <a:t>כ"א/כסלו/תשפ"ב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1CD1C-72D4-4B26-AB4F-D87EA780CF88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517523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FCFB0-4761-4F64-8820-5BC63F32D915}" type="datetimeFigureOut">
              <a:rPr lang="he-IL" smtClean="0"/>
              <a:t>כ"א/כסלו/תשפ"ב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1CD1C-72D4-4B26-AB4F-D87EA780CF88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86717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FCFB0-4761-4F64-8820-5BC63F32D915}" type="datetimeFigureOut">
              <a:rPr lang="he-IL" smtClean="0"/>
              <a:t>כ"א/כסלו/תשפ"ב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1CD1C-72D4-4B26-AB4F-D87EA780CF88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68521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FFCFB0-4761-4F64-8820-5BC63F32D915}" type="datetimeFigureOut">
              <a:rPr lang="he-IL" smtClean="0"/>
              <a:t>כ"א/כסלו/תשפ"ב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E1CD1C-72D4-4B26-AB4F-D87EA780CF88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503933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טבלה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7495007"/>
              </p:ext>
            </p:extLst>
          </p:nvPr>
        </p:nvGraphicFramePr>
        <p:xfrm>
          <a:off x="1607751" y="1765870"/>
          <a:ext cx="8128000" cy="7416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064000"/>
                <a:gridCol w="4064000"/>
              </a:tblGrid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blipFill dpi="0" rotWithShape="1">
                      <a:blip r:embed="rId2"/>
                      <a:srcRect/>
                      <a:stretch>
                        <a:fillRect l="-30000" t="-40000" r="-5000" b="-20000"/>
                      </a:stretch>
                    </a:blip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5906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510261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מסך רחב</PresentationFormat>
  <Paragraphs>0</Paragraphs>
  <Slides>2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4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ערכת נושא Office</vt:lpstr>
      <vt:lpstr>מצגת של PowerPoint</vt:lpstr>
      <vt:lpstr>מצגת של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Ruth Riss</dc:creator>
  <cp:lastModifiedBy>Ruth Riss</cp:lastModifiedBy>
  <cp:revision>3</cp:revision>
  <dcterms:created xsi:type="dcterms:W3CDTF">2021-11-25T13:54:49Z</dcterms:created>
  <dcterms:modified xsi:type="dcterms:W3CDTF">2021-11-25T14:05:28Z</dcterms:modified>
</cp:coreProperties>
</file>