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</p:sldIdLst>
  <p:sldSz cx="10080625" cy="5670550"/>
  <p:notesSz cx="7559675" cy="10691813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hu-HU" sz="4400" spc="-1" strike="noStrike">
                <a:latin typeface="Arial"/>
              </a:rPr>
              <a:t>Click to edit the title text format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latin typeface="Arial"/>
              </a:rPr>
              <a:t>Click to edit the outline text format</a:t>
            </a:r>
            <a:endParaRPr b="0" lang="hu-H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latin typeface="Arial"/>
              </a:rPr>
              <a:t>Second Outline Level</a:t>
            </a:r>
            <a:endParaRPr b="0" lang="hu-H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latin typeface="Arial"/>
              </a:rPr>
              <a:t>Third Outline Level</a:t>
            </a:r>
            <a:endParaRPr b="0" lang="hu-H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latin typeface="Arial"/>
              </a:rPr>
              <a:t>Fourth Outline Level</a:t>
            </a:r>
            <a:endParaRPr b="0" lang="hu-H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Fifth Outline Level</a:t>
            </a:r>
            <a:endParaRPr b="0" lang="hu-H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Sixth Outline Level</a:t>
            </a:r>
            <a:endParaRPr b="0" lang="hu-H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Seventh Outline Level</a:t>
            </a:r>
            <a:endParaRPr b="0" lang="hu-HU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hu-HU" sz="1400" spc="-1" strike="noStrike">
                <a:latin typeface="Times New Roman"/>
              </a:rPr>
              <a:t>&lt;date/time&gt;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ctr"/>
            <a:r>
              <a:rPr b="0" lang="hu-HU" sz="1400" spc="-1" strike="noStrike">
                <a:latin typeface="Times New Roman"/>
              </a:rPr>
              <a:t>&lt;footer&gt;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fld id="{0DC5580E-9C17-4E2B-817A-7A1B33E4869A}" type="slidenum">
              <a:rPr b="0" lang="hu-HU" sz="1400" spc="-1" strike="noStrike">
                <a:latin typeface="Times New Roman"/>
              </a:rPr>
              <a:t>&lt;number&gt;</a:t>
            </a:fld>
            <a:endParaRPr b="0" lang="hu-HU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hu-HU" sz="3200" spc="-1" strike="noStrike">
                <a:latin typeface="Arial"/>
              </a:rPr>
              <a:t>Slide header/footer test</a:t>
            </a:r>
            <a:endParaRPr b="0" lang="hu-HU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4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latin typeface="Arial"/>
              </a:rPr>
              <a:t>Another slide</a:t>
            </a:r>
            <a:endParaRPr b="0" lang="hu-HU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Application>LibreOfficeDev/7.2.0.0.alpha0$Windows_X86_64 LibreOffice_project/e76292edc1d7e70ffa3f3940dc635581eb1a121b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2021-05-12T09:06:18Z</dcterms:created>
  <dc:creator/>
  <dc:description/>
  <dc:language>hu-HU</dc:language>
  <cp:lastModifiedBy/>
  <dcterms:modified xsi:type="dcterms:W3CDTF">2021-05-12T09:15:01Z</dcterms:modified>
  <cp:revision>2</cp:revision>
  <dc:subject/>
  <dc:title/>
</cp:coreProperties>
</file>