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04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69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50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342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882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167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482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22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68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615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EEC4-2608-40E2-991A-5D8F80E267B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453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DEEC4-2608-40E2-991A-5D8F80E267BE}" type="datetimeFigureOut">
              <a:rPr lang="en-US" smtClean="0"/>
              <a:t>7/15/2018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B2102-39C9-44A8-9CD8-8EBEF24301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72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noFill/>
              </a:rPr>
              <a:t>Invisible due to no fill</a:t>
            </a:r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52832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Invisible due to no fill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2018-07-14T22:09:42Z</dcterms:created>
  <dcterms:modified xsi:type="dcterms:W3CDTF">2018-07-14T22:09:56Z</dcterms:modified>
</cp:coreProperties>
</file>