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1640" cy="43884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304416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64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s-E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s-ES" sz="4400" spc="-1" strike="noStrike">
                <a:latin typeface="Arial"/>
              </a:rPr>
              <a:t>Click to edit the title text format</a:t>
            </a:r>
            <a:endParaRPr b="0" lang="es-E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3200" spc="-1" strike="noStrike">
                <a:latin typeface="Arial"/>
              </a:rPr>
              <a:t>Click to edit the outline text format</a:t>
            </a:r>
            <a:endParaRPr b="0" lang="es-E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800" spc="-1" strike="noStrike">
                <a:latin typeface="Arial"/>
              </a:rPr>
              <a:t>Second Outline Level</a:t>
            </a:r>
            <a:endParaRPr b="0" lang="es-E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400" spc="-1" strike="noStrike">
                <a:latin typeface="Arial"/>
              </a:rPr>
              <a:t>Third Outline Level</a:t>
            </a:r>
            <a:endParaRPr b="0" lang="es-E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s-ES" sz="2000" spc="-1" strike="noStrike">
                <a:latin typeface="Arial"/>
              </a:rPr>
              <a:t>Fourth Outline Level</a:t>
            </a:r>
            <a:endParaRPr b="0" lang="es-E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latin typeface="Arial"/>
              </a:rPr>
              <a:t>Fifth Outline Level</a:t>
            </a:r>
            <a:endParaRPr b="0" lang="es-E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latin typeface="Arial"/>
              </a:rPr>
              <a:t>Sixth Outline Level</a:t>
            </a:r>
            <a:endParaRPr b="0" lang="es-E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2000" spc="-1" strike="noStrike">
                <a:latin typeface="Arial"/>
              </a:rPr>
              <a:t>Seventh Outline Level</a:t>
            </a:r>
            <a:endParaRPr b="0" lang="es-ES" sz="2000" spc="-1" strike="noStrike"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es-ES" sz="1400" spc="-1" strike="noStrike">
                <a:latin typeface="Times New Roman"/>
              </a:rPr>
              <a:t>&lt;date/time&gt;</a:t>
            </a:r>
            <a:endParaRPr b="0" lang="es-ES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ctr"/>
            <a:r>
              <a:rPr b="0" lang="es-ES" sz="1400" spc="-1" strike="noStrike">
                <a:latin typeface="Times New Roman"/>
              </a:rPr>
              <a:t>&lt;footer&gt;</a:t>
            </a:r>
            <a:endParaRPr b="0" lang="es-ES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fld id="{855E9B0B-0B63-4FDE-BAD1-0C046537EC15}" type="slidenum">
              <a:rPr b="0" lang="es-ES" sz="1400" spc="-1" strike="noStrike">
                <a:latin typeface="Times New Roman"/>
              </a:rPr>
              <a:t>&lt;number&gt;</a:t>
            </a:fld>
            <a:endParaRPr b="0" lang="es-E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s-ES" sz="4400" spc="-1" strike="noStrike">
              <a:latin typeface="Arial"/>
            </a:endParaRPr>
          </a:p>
        </p:txBody>
      </p:sp>
      <p:sp>
        <p:nvSpPr>
          <p:cNvPr id="42" name="TextShape 2"/>
          <p:cNvSpPr txBox="1"/>
          <p:nvPr/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>
            <a:noAutofit/>
          </a:bodyPr>
          <a:p>
            <a:pPr marL="216000" indent="-216000" algn="ctr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s-ES" sz="3200" spc="-1" strike="noStrike">
                <a:latin typeface="Arial"/>
              </a:rPr>
              <a:t>Hello</a:t>
            </a:r>
            <a:endParaRPr b="0" lang="es-ES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LibreOfficeDev/6.4.0.0.alpha1$Linux_X86_64 LibreOffice_project/9bc848cf0d301aa57eabcffa101a1cf87bad6470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2022-04-26T22:18:25Z</dcterms:created>
  <dc:creator/>
  <dc:description/>
  <dc:language>es-ES</dc:language>
  <cp:lastModifiedBy/>
  <dcterms:modified xsi:type="dcterms:W3CDTF">2022-04-26T22:19:00Z</dcterms:modified>
  <cp:revision>2</cp:revision>
  <dc:subject/>
  <dc:title/>
</cp:coreProperties>
</file>