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2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8" r:id="rId2"/>
    <p:sldId id="269" r:id="rId3"/>
    <p:sldId id="264" r:id="rId4"/>
    <p:sldId id="270" r:id="rId5"/>
    <p:sldId id="271" r:id="rId6"/>
    <p:sldId id="265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CBD1"/>
    <a:srgbClr val="013A55"/>
    <a:srgbClr val="A79C96"/>
    <a:srgbClr val="A364BD"/>
    <a:srgbClr val="C51A25"/>
    <a:srgbClr val="835231"/>
    <a:srgbClr val="CC0000"/>
    <a:srgbClr val="FEC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61" d="100"/>
          <a:sy n="61" d="100"/>
        </p:scale>
        <p:origin x="85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一段式</c:v>
                </c:pt>
                <c:pt idx="1">
                  <c:v>二段式</c:v>
                </c:pt>
                <c:pt idx="2">
                  <c:v>三段式</c:v>
                </c:pt>
                <c:pt idx="3">
                  <c:v>多段式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1</c:v>
                </c:pt>
                <c:pt idx="2">
                  <c:v>2</c:v>
                </c:pt>
                <c:pt idx="3">
                  <c:v>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一段式</c:v>
                </c:pt>
                <c:pt idx="1">
                  <c:v>二段式</c:v>
                </c:pt>
                <c:pt idx="2">
                  <c:v>三段式</c:v>
                </c:pt>
                <c:pt idx="3">
                  <c:v>多段式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1</c:v>
                </c:pt>
                <c:pt idx="3">
                  <c:v>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一段式</c:v>
                </c:pt>
                <c:pt idx="1">
                  <c:v>二段式</c:v>
                </c:pt>
                <c:pt idx="2">
                  <c:v>三段式</c:v>
                </c:pt>
                <c:pt idx="3">
                  <c:v>多段式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776584224"/>
        <c:axId val="-776596736"/>
      </c:lineChart>
      <c:catAx>
        <c:axId val="-776584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776596736"/>
        <c:crosses val="autoZero"/>
        <c:auto val="1"/>
        <c:lblAlgn val="ctr"/>
        <c:lblOffset val="100"/>
        <c:noMultiLvlLbl val="0"/>
      </c:catAx>
      <c:valAx>
        <c:axId val="-7765967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7765842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srgbClr val="FACBD1"/>
    </a:solidFill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baike.baidu.com/item/%E6%AD%8C%E6%9B%B2/209162?fr=aladdin#2" TargetMode="External"/><Relationship Id="rId1" Type="http://schemas.openxmlformats.org/officeDocument/2006/relationships/image" Target="../media/image3.jpeg"/><Relationship Id="rId4" Type="http://schemas.openxmlformats.org/officeDocument/2006/relationships/image" Target="../media/image1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6%AD%8C%E6%9B%B2/209162?fr=aladdin#2" TargetMode="External"/><Relationship Id="rId2" Type="http://schemas.openxmlformats.org/officeDocument/2006/relationships/image" Target="../media/image3.jpeg"/><Relationship Id="rId1" Type="http://schemas.openxmlformats.org/officeDocument/2006/relationships/image" Target="../media/image12.png"/><Relationship Id="rId5" Type="http://schemas.openxmlformats.org/officeDocument/2006/relationships/image" Target="../media/image1.jpg"/><Relationship Id="rId4" Type="http://schemas.openxmlformats.org/officeDocument/2006/relationships/image" Target="../media/image4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baike.baidu.com/item/%E6%AD%8C%E6%9B%B2/209162?fr=aladdin#2" TargetMode="External"/><Relationship Id="rId1" Type="http://schemas.openxmlformats.org/officeDocument/2006/relationships/image" Target="../media/image3.jpeg"/><Relationship Id="rId4" Type="http://schemas.openxmlformats.org/officeDocument/2006/relationships/image" Target="../media/image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5974F1-A445-43B2-8A3B-64E7B60F2725}" type="doc">
      <dgm:prSet loTypeId="urn:microsoft.com/office/officeart/2008/layout/HexagonCluster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62737E9C-2344-44D4-970E-1CD0A0121803}">
          <dgm:prSet phldrT="[文本]"/>
          <dgm:spPr>
            <a:solidFill>
              <a:srgbClr val="013A55"/>
            </a:solidFill>
          </dgm:spPr>
          <dgm:t>
            <a:bodyPr/>
            <a:lstStyle/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altLang="zh-CN" i="1" smtClean="0">
                        <a:latin typeface="Cambria Math"/>
                      </a:rPr>
                      <m:t>𝐴</m:t>
                    </m:r>
                    <m:r>
                      <a:rPr lang="en-US" altLang="zh-CN" i="1" smtClean="0">
                        <a:latin typeface="Cambria Math"/>
                      </a:rPr>
                      <m:t>=</m:t>
                    </m:r>
                    <m:r>
                      <a:rPr lang="el-GR" altLang="zh-CN" i="1" smtClean="0">
                        <a:latin typeface="Cambria Math"/>
                      </a:rPr>
                      <m:t>𝜋</m:t>
                    </m:r>
                    <m:sSup>
                      <m:sSupPr>
                        <m:ctrlPr>
                          <a:rPr lang="en-US" altLang="zh-CN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smtClean="0">
                            <a:latin typeface="Cambria Math"/>
                          </a:rPr>
                          <m:t>𝑟</m:t>
                        </m:r>
                      </m:e>
                      <m:sup>
                        <m:r>
                          <a:rPr lang="en-US" altLang="zh-CN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m:oMathPara>
              </a14:m>
              <a:endParaRPr lang="zh-CN" altLang="en-US" dirty="0"/>
            </a:p>
          </dgm:t>
        </dgm:pt>
      </mc:Choice>
      <mc:Fallback xmlns="">
        <dgm:pt modelId="{62737E9C-2344-44D4-970E-1CD0A0121803}">
          <dgm:prSet phldrT="[文本]"/>
          <dgm:spPr>
            <a:solidFill>
              <a:srgbClr val="013A55"/>
            </a:solidFill>
          </dgm:spPr>
          <dgm:t>
            <a:bodyPr/>
            <a:lstStyle/>
            <a:p>
              <a:r>
                <a:rPr lang="en-US" altLang="zh-CN" i="0" smtClean="0">
                  <a:latin typeface="Cambria Math"/>
                </a:rPr>
                <a:t>𝐴=</a:t>
              </a:r>
              <a:r>
                <a:rPr lang="el-GR" altLang="zh-CN" i="0" smtClean="0">
                  <a:latin typeface="Cambria Math"/>
                </a:rPr>
                <a:t>𝜋</a:t>
              </a:r>
              <a:r>
                <a:rPr lang="en-US" altLang="zh-CN" i="0" smtClean="0">
                  <a:latin typeface="Cambria Math"/>
                </a:rPr>
                <a:t>𝑟^2</a:t>
              </a:r>
              <a:endParaRPr lang="zh-CN" altLang="en-US" dirty="0"/>
            </a:p>
          </dgm:t>
        </dgm:pt>
      </mc:Fallback>
    </mc:AlternateContent>
    <dgm:pt modelId="{9B1E73D5-AAD0-4B07-97CF-2F2DE38A1A2E}" type="parTrans" cxnId="{A6FB6095-F78E-4BB7-8CF6-721E0AC5BEB7}">
      <dgm:prSet/>
      <dgm:spPr/>
      <dgm:t>
        <a:bodyPr/>
        <a:lstStyle/>
        <a:p>
          <a:endParaRPr lang="zh-CN" altLang="en-US"/>
        </a:p>
      </dgm:t>
    </dgm:pt>
    <dgm:pt modelId="{34E8B8B8-447E-4198-B259-D61095A10DC1}" type="sibTrans" cxnId="{A6FB6095-F78E-4BB7-8CF6-721E0AC5BEB7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  <dgm:t>
        <a:bodyPr/>
        <a:lstStyle/>
        <a:p>
          <a:endParaRPr lang="zh-CN" altLang="en-US"/>
        </a:p>
      </dgm:t>
    </dgm:pt>
    <dgm:pt modelId="{F96A250F-F7F1-4178-98AE-96561273200B}">
      <dgm:prSet phldrT="[文本]"/>
      <dgm:spPr>
        <a:solidFill>
          <a:srgbClr val="013A55"/>
        </a:solidFill>
      </dgm:spPr>
      <dgm:t>
        <a:bodyPr/>
        <a:lstStyle/>
        <a:p>
          <a:r>
            <a:rPr lang="zh-CN" altLang="en-US" dirty="0" smtClean="0">
              <a:solidFill>
                <a:srgbClr val="FACBD1"/>
              </a:solidFill>
              <a:hlinkClick xmlns:r="http://schemas.openxmlformats.org/officeDocument/2006/relationships" r:id="rId2"/>
            </a:rPr>
            <a:t>链接</a:t>
          </a:r>
          <a:endParaRPr lang="zh-CN" altLang="en-US" dirty="0">
            <a:solidFill>
              <a:srgbClr val="FACBD1"/>
            </a:solidFill>
          </a:endParaRPr>
        </a:p>
      </dgm:t>
    </dgm:pt>
    <dgm:pt modelId="{835DE2FF-3F10-4F1D-A743-ECEBDBA39087}" type="parTrans" cxnId="{143FFCCA-2847-4A12-8CBD-9D6192CA643E}">
      <dgm:prSet/>
      <dgm:spPr/>
      <dgm:t>
        <a:bodyPr/>
        <a:lstStyle/>
        <a:p>
          <a:endParaRPr lang="zh-CN" altLang="en-US"/>
        </a:p>
      </dgm:t>
    </dgm:pt>
    <dgm:pt modelId="{E5ABA35C-9E15-4D08-A76C-6E8972B7DDF1}" type="sibTrans" cxnId="{143FFCCA-2847-4A12-8CBD-9D6192CA643E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  <dgm:t>
        <a:bodyPr/>
        <a:lstStyle/>
        <a:p>
          <a:endParaRPr lang="zh-CN" altLang="en-US"/>
        </a:p>
      </dgm:t>
    </dgm:pt>
    <dgm:pt modelId="{494F3329-F652-4A80-9B3C-A1097C0F3EFD}">
      <dgm:prSet phldrT="[文本]"/>
      <dgm:spPr>
        <a:solidFill>
          <a:srgbClr val="FACBD1"/>
        </a:solidFill>
      </dgm:spPr>
      <dgm:t>
        <a:bodyPr/>
        <a:lstStyle/>
        <a:p>
          <a:r>
            <a:rPr lang="zh-CN" altLang="en-US" dirty="0" smtClean="0">
              <a:solidFill>
                <a:srgbClr val="013A55"/>
              </a:solidFill>
            </a:rPr>
            <a:t>歌曲</a:t>
          </a:r>
          <a:endParaRPr lang="zh-CN" altLang="en-US" dirty="0">
            <a:solidFill>
              <a:srgbClr val="013A55"/>
            </a:solidFill>
          </a:endParaRPr>
        </a:p>
      </dgm:t>
    </dgm:pt>
    <dgm:pt modelId="{DF92CCBF-3716-4026-8089-0AABBA51D140}" type="parTrans" cxnId="{9E9F785E-C362-487B-99F8-C142B278EE6D}">
      <dgm:prSet/>
      <dgm:spPr/>
      <dgm:t>
        <a:bodyPr/>
        <a:lstStyle/>
        <a:p>
          <a:endParaRPr lang="zh-CN" altLang="en-US"/>
        </a:p>
      </dgm:t>
    </dgm:pt>
    <dgm:pt modelId="{562C7F6B-03AE-48BF-B315-FF0A1F628F76}" type="sibTrans" cxnId="{9E9F785E-C362-487B-99F8-C142B278EE6D}">
      <dgm:prSet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zh-CN" altLang="en-US"/>
        </a:p>
      </dgm:t>
    </dgm:pt>
    <dgm:pt modelId="{ED67A42C-4995-46D8-865F-6955A9BCBEE3}" type="pres">
      <dgm:prSet presAssocID="{975974F1-A445-43B2-8A3B-64E7B60F2725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B5E7C156-AC3B-4D84-B5ED-65E5B5E23ACD}" type="pres">
      <dgm:prSet presAssocID="{62737E9C-2344-44D4-970E-1CD0A0121803}" presName="text1" presStyleCnt="0"/>
      <dgm:spPr/>
    </dgm:pt>
    <dgm:pt modelId="{624ADFD2-4046-489D-A78D-45682B15CD71}" type="pres">
      <dgm:prSet presAssocID="{62737E9C-2344-44D4-970E-1CD0A0121803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446A07-C051-43D6-A1B1-B19336C5F2F6}" type="pres">
      <dgm:prSet presAssocID="{62737E9C-2344-44D4-970E-1CD0A0121803}" presName="textaccent1" presStyleCnt="0"/>
      <dgm:spPr/>
    </dgm:pt>
    <dgm:pt modelId="{5EA2EF95-9465-4A39-AC0C-35E410D843BF}" type="pres">
      <dgm:prSet presAssocID="{62737E9C-2344-44D4-970E-1CD0A0121803}" presName="accentRepeatNode" presStyleLbl="solidAlignAcc1" presStyleIdx="0" presStyleCnt="6"/>
      <dgm:spPr/>
    </dgm:pt>
    <dgm:pt modelId="{9DD190CA-8544-4CD2-BAD8-D8F30BDC6205}" type="pres">
      <dgm:prSet presAssocID="{34E8B8B8-447E-4198-B259-D61095A10DC1}" presName="image1" presStyleCnt="0"/>
      <dgm:spPr/>
    </dgm:pt>
    <dgm:pt modelId="{48F1D0B8-9E03-4D1A-BF85-5B4F6B1D3627}" type="pres">
      <dgm:prSet presAssocID="{34E8B8B8-447E-4198-B259-D61095A10DC1}" presName="imageRepeatNode" presStyleLbl="alignAcc1" presStyleIdx="0" presStyleCnt="3"/>
      <dgm:spPr/>
      <dgm:t>
        <a:bodyPr/>
        <a:lstStyle/>
        <a:p>
          <a:endParaRPr lang="zh-CN" altLang="en-US"/>
        </a:p>
      </dgm:t>
    </dgm:pt>
    <dgm:pt modelId="{AFE2C322-3FD2-48DA-96AD-CC3632D502C9}" type="pres">
      <dgm:prSet presAssocID="{34E8B8B8-447E-4198-B259-D61095A10DC1}" presName="imageaccent1" presStyleCnt="0"/>
      <dgm:spPr/>
    </dgm:pt>
    <dgm:pt modelId="{2F212D89-8DC2-4410-9791-8DD81DB043E3}" type="pres">
      <dgm:prSet presAssocID="{34E8B8B8-447E-4198-B259-D61095A10DC1}" presName="accentRepeatNode" presStyleLbl="solidAlignAcc1" presStyleIdx="1" presStyleCnt="6"/>
      <dgm:spPr/>
    </dgm:pt>
    <dgm:pt modelId="{7EDA42F8-ABE9-4A42-9020-A4DA2A7A07B2}" type="pres">
      <dgm:prSet presAssocID="{F96A250F-F7F1-4178-98AE-96561273200B}" presName="text2" presStyleCnt="0"/>
      <dgm:spPr/>
    </dgm:pt>
    <dgm:pt modelId="{6A6A767F-1633-44CE-88C8-5C32AC68D7DE}" type="pres">
      <dgm:prSet presAssocID="{F96A250F-F7F1-4178-98AE-96561273200B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A3C60A-56F2-496A-84F6-A09F1BDFA66D}" type="pres">
      <dgm:prSet presAssocID="{F96A250F-F7F1-4178-98AE-96561273200B}" presName="textaccent2" presStyleCnt="0"/>
      <dgm:spPr/>
    </dgm:pt>
    <dgm:pt modelId="{ED252A89-94CD-424D-A805-D4D20643BBF3}" type="pres">
      <dgm:prSet presAssocID="{F96A250F-F7F1-4178-98AE-96561273200B}" presName="accentRepeatNode" presStyleLbl="solidAlignAcc1" presStyleIdx="2" presStyleCnt="6"/>
      <dgm:spPr/>
    </dgm:pt>
    <dgm:pt modelId="{3FC69025-3B10-4E7F-A235-E34EBE6F66A0}" type="pres">
      <dgm:prSet presAssocID="{E5ABA35C-9E15-4D08-A76C-6E8972B7DDF1}" presName="image2" presStyleCnt="0"/>
      <dgm:spPr/>
    </dgm:pt>
    <dgm:pt modelId="{1D67DD99-E520-439E-B7C4-7912A8D97771}" type="pres">
      <dgm:prSet presAssocID="{E5ABA35C-9E15-4D08-A76C-6E8972B7DDF1}" presName="imageRepeatNode" presStyleLbl="alignAcc1" presStyleIdx="1" presStyleCnt="3"/>
      <dgm:spPr/>
      <dgm:t>
        <a:bodyPr/>
        <a:lstStyle/>
        <a:p>
          <a:endParaRPr lang="zh-CN" altLang="en-US"/>
        </a:p>
      </dgm:t>
    </dgm:pt>
    <dgm:pt modelId="{B0E3395A-1BD1-42A7-8C05-E797ED1579BE}" type="pres">
      <dgm:prSet presAssocID="{E5ABA35C-9E15-4D08-A76C-6E8972B7DDF1}" presName="imageaccent2" presStyleCnt="0"/>
      <dgm:spPr/>
    </dgm:pt>
    <dgm:pt modelId="{49F73284-1EFF-4D7B-BA65-C1E5B9D615B3}" type="pres">
      <dgm:prSet presAssocID="{E5ABA35C-9E15-4D08-A76C-6E8972B7DDF1}" presName="accentRepeatNode" presStyleLbl="solidAlignAcc1" presStyleIdx="3" presStyleCnt="6"/>
      <dgm:spPr/>
    </dgm:pt>
    <dgm:pt modelId="{849B5348-1062-4F12-8B83-5EDF9DE0EDDB}" type="pres">
      <dgm:prSet presAssocID="{494F3329-F652-4A80-9B3C-A1097C0F3EFD}" presName="text3" presStyleCnt="0"/>
      <dgm:spPr/>
    </dgm:pt>
    <dgm:pt modelId="{4A73BCCA-628E-4B85-8815-452A4E85706B}" type="pres">
      <dgm:prSet presAssocID="{494F3329-F652-4A80-9B3C-A1097C0F3EFD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9717E1-6DAD-4668-9DC0-6A7F4E5D45E6}" type="pres">
      <dgm:prSet presAssocID="{494F3329-F652-4A80-9B3C-A1097C0F3EFD}" presName="textaccent3" presStyleCnt="0"/>
      <dgm:spPr/>
    </dgm:pt>
    <dgm:pt modelId="{82AC9FAC-BC8B-4DF4-AA5B-83124618E15A}" type="pres">
      <dgm:prSet presAssocID="{494F3329-F652-4A80-9B3C-A1097C0F3EFD}" presName="accentRepeatNode" presStyleLbl="solidAlignAcc1" presStyleIdx="4" presStyleCnt="6"/>
      <dgm:spPr/>
    </dgm:pt>
    <dgm:pt modelId="{9A5D9CB2-037C-442E-BFDD-28594892F27E}" type="pres">
      <dgm:prSet presAssocID="{562C7F6B-03AE-48BF-B315-FF0A1F628F76}" presName="image3" presStyleCnt="0"/>
      <dgm:spPr/>
    </dgm:pt>
    <dgm:pt modelId="{EB8DB7FA-73E9-4DC8-83F6-58A7F6ACCBEE}" type="pres">
      <dgm:prSet presAssocID="{562C7F6B-03AE-48BF-B315-FF0A1F628F76}" presName="imageRepeatNode" presStyleLbl="alignAcc1" presStyleIdx="2" presStyleCnt="3"/>
      <dgm:spPr/>
      <dgm:t>
        <a:bodyPr/>
        <a:lstStyle/>
        <a:p>
          <a:endParaRPr lang="zh-CN" altLang="en-US"/>
        </a:p>
      </dgm:t>
    </dgm:pt>
    <dgm:pt modelId="{E4C1DD8F-CBB1-4EE7-BBEB-01648155046F}" type="pres">
      <dgm:prSet presAssocID="{562C7F6B-03AE-48BF-B315-FF0A1F628F76}" presName="imageaccent3" presStyleCnt="0"/>
      <dgm:spPr/>
    </dgm:pt>
    <dgm:pt modelId="{5F2217BE-2092-4727-9A18-797A5AF3DFF3}" type="pres">
      <dgm:prSet presAssocID="{562C7F6B-03AE-48BF-B315-FF0A1F628F76}" presName="accentRepeatNode" presStyleLbl="solidAlignAcc1" presStyleIdx="5" presStyleCnt="6"/>
      <dgm:spPr/>
    </dgm:pt>
  </dgm:ptLst>
  <dgm:cxnLst>
    <dgm:cxn modelId="{9E9F785E-C362-487B-99F8-C142B278EE6D}" srcId="{975974F1-A445-43B2-8A3B-64E7B60F2725}" destId="{494F3329-F652-4A80-9B3C-A1097C0F3EFD}" srcOrd="2" destOrd="0" parTransId="{DF92CCBF-3716-4026-8089-0AABBA51D140}" sibTransId="{562C7F6B-03AE-48BF-B315-FF0A1F628F76}"/>
    <dgm:cxn modelId="{143FFCCA-2847-4A12-8CBD-9D6192CA643E}" srcId="{975974F1-A445-43B2-8A3B-64E7B60F2725}" destId="{F96A250F-F7F1-4178-98AE-96561273200B}" srcOrd="1" destOrd="0" parTransId="{835DE2FF-3F10-4F1D-A743-ECEBDBA39087}" sibTransId="{E5ABA35C-9E15-4D08-A76C-6E8972B7DDF1}"/>
    <dgm:cxn modelId="{997D9BE4-2899-4B2E-8B26-2F212EC718A9}" type="presOf" srcId="{62737E9C-2344-44D4-970E-1CD0A0121803}" destId="{624ADFD2-4046-489D-A78D-45682B15CD71}" srcOrd="0" destOrd="0" presId="urn:microsoft.com/office/officeart/2008/layout/HexagonCluster"/>
    <dgm:cxn modelId="{B21956AF-6E16-4FBB-ADEA-0D5934600581}" type="presOf" srcId="{F96A250F-F7F1-4178-98AE-96561273200B}" destId="{6A6A767F-1633-44CE-88C8-5C32AC68D7DE}" srcOrd="0" destOrd="0" presId="urn:microsoft.com/office/officeart/2008/layout/HexagonCluster"/>
    <dgm:cxn modelId="{12FD8309-3E23-411E-AE95-0EB7D1693DF4}" type="presOf" srcId="{E5ABA35C-9E15-4D08-A76C-6E8972B7DDF1}" destId="{1D67DD99-E520-439E-B7C4-7912A8D97771}" srcOrd="0" destOrd="0" presId="urn:microsoft.com/office/officeart/2008/layout/HexagonCluster"/>
    <dgm:cxn modelId="{17E4856E-626B-4A45-AB05-B2BCDD4E0F51}" type="presOf" srcId="{34E8B8B8-447E-4198-B259-D61095A10DC1}" destId="{48F1D0B8-9E03-4D1A-BF85-5B4F6B1D3627}" srcOrd="0" destOrd="0" presId="urn:microsoft.com/office/officeart/2008/layout/HexagonCluster"/>
    <dgm:cxn modelId="{A6FB6095-F78E-4BB7-8CF6-721E0AC5BEB7}" srcId="{975974F1-A445-43B2-8A3B-64E7B60F2725}" destId="{62737E9C-2344-44D4-970E-1CD0A0121803}" srcOrd="0" destOrd="0" parTransId="{9B1E73D5-AAD0-4B07-97CF-2F2DE38A1A2E}" sibTransId="{34E8B8B8-447E-4198-B259-D61095A10DC1}"/>
    <dgm:cxn modelId="{E62650C3-F740-448C-87CF-605A55F2EB0B}" type="presOf" srcId="{975974F1-A445-43B2-8A3B-64E7B60F2725}" destId="{ED67A42C-4995-46D8-865F-6955A9BCBEE3}" srcOrd="0" destOrd="0" presId="urn:microsoft.com/office/officeart/2008/layout/HexagonCluster"/>
    <dgm:cxn modelId="{EDCF36AD-8602-493E-8CBA-8F8A4801F5DC}" type="presOf" srcId="{494F3329-F652-4A80-9B3C-A1097C0F3EFD}" destId="{4A73BCCA-628E-4B85-8815-452A4E85706B}" srcOrd="0" destOrd="0" presId="urn:microsoft.com/office/officeart/2008/layout/HexagonCluster"/>
    <dgm:cxn modelId="{F0D8EA34-4095-4A5D-BCBB-5952E9D12542}" type="presOf" srcId="{562C7F6B-03AE-48BF-B315-FF0A1F628F76}" destId="{EB8DB7FA-73E9-4DC8-83F6-58A7F6ACCBEE}" srcOrd="0" destOrd="0" presId="urn:microsoft.com/office/officeart/2008/layout/HexagonCluster"/>
    <dgm:cxn modelId="{3F7214EB-8A6F-48E9-8079-D1E1E9EBB796}" type="presParOf" srcId="{ED67A42C-4995-46D8-865F-6955A9BCBEE3}" destId="{B5E7C156-AC3B-4D84-B5ED-65E5B5E23ACD}" srcOrd="0" destOrd="0" presId="urn:microsoft.com/office/officeart/2008/layout/HexagonCluster"/>
    <dgm:cxn modelId="{C4FA7AA2-752D-4C68-A814-31C8163380EE}" type="presParOf" srcId="{B5E7C156-AC3B-4D84-B5ED-65E5B5E23ACD}" destId="{624ADFD2-4046-489D-A78D-45682B15CD71}" srcOrd="0" destOrd="0" presId="urn:microsoft.com/office/officeart/2008/layout/HexagonCluster"/>
    <dgm:cxn modelId="{FDEA7EF5-8B1A-4D18-8C63-E348B29AAB2D}" type="presParOf" srcId="{ED67A42C-4995-46D8-865F-6955A9BCBEE3}" destId="{A5446A07-C051-43D6-A1B1-B19336C5F2F6}" srcOrd="1" destOrd="0" presId="urn:microsoft.com/office/officeart/2008/layout/HexagonCluster"/>
    <dgm:cxn modelId="{0B31C3E8-14B2-4AE9-A0D4-7C558373DBAA}" type="presParOf" srcId="{A5446A07-C051-43D6-A1B1-B19336C5F2F6}" destId="{5EA2EF95-9465-4A39-AC0C-35E410D843BF}" srcOrd="0" destOrd="0" presId="urn:microsoft.com/office/officeart/2008/layout/HexagonCluster"/>
    <dgm:cxn modelId="{54BED0A8-5A5B-42CA-B224-AB2FADFA1FA0}" type="presParOf" srcId="{ED67A42C-4995-46D8-865F-6955A9BCBEE3}" destId="{9DD190CA-8544-4CD2-BAD8-D8F30BDC6205}" srcOrd="2" destOrd="0" presId="urn:microsoft.com/office/officeart/2008/layout/HexagonCluster"/>
    <dgm:cxn modelId="{8B639B63-708F-42C3-8F40-2F934E339C12}" type="presParOf" srcId="{9DD190CA-8544-4CD2-BAD8-D8F30BDC6205}" destId="{48F1D0B8-9E03-4D1A-BF85-5B4F6B1D3627}" srcOrd="0" destOrd="0" presId="urn:microsoft.com/office/officeart/2008/layout/HexagonCluster"/>
    <dgm:cxn modelId="{6C790942-4EF3-4586-95BC-BC26B7750599}" type="presParOf" srcId="{ED67A42C-4995-46D8-865F-6955A9BCBEE3}" destId="{AFE2C322-3FD2-48DA-96AD-CC3632D502C9}" srcOrd="3" destOrd="0" presId="urn:microsoft.com/office/officeart/2008/layout/HexagonCluster"/>
    <dgm:cxn modelId="{CE10711F-C6EF-4FF8-9B5B-313FB9D130DF}" type="presParOf" srcId="{AFE2C322-3FD2-48DA-96AD-CC3632D502C9}" destId="{2F212D89-8DC2-4410-9791-8DD81DB043E3}" srcOrd="0" destOrd="0" presId="urn:microsoft.com/office/officeart/2008/layout/HexagonCluster"/>
    <dgm:cxn modelId="{D1A09E5D-FA1B-442C-8ECD-B4163D8B4554}" type="presParOf" srcId="{ED67A42C-4995-46D8-865F-6955A9BCBEE3}" destId="{7EDA42F8-ABE9-4A42-9020-A4DA2A7A07B2}" srcOrd="4" destOrd="0" presId="urn:microsoft.com/office/officeart/2008/layout/HexagonCluster"/>
    <dgm:cxn modelId="{6A3F6807-C23D-4066-B1B6-0B6F19AA58C8}" type="presParOf" srcId="{7EDA42F8-ABE9-4A42-9020-A4DA2A7A07B2}" destId="{6A6A767F-1633-44CE-88C8-5C32AC68D7DE}" srcOrd="0" destOrd="0" presId="urn:microsoft.com/office/officeart/2008/layout/HexagonCluster"/>
    <dgm:cxn modelId="{E26CB58E-2905-4F85-9BB4-0A227FBA5B75}" type="presParOf" srcId="{ED67A42C-4995-46D8-865F-6955A9BCBEE3}" destId="{F8A3C60A-56F2-496A-84F6-A09F1BDFA66D}" srcOrd="5" destOrd="0" presId="urn:microsoft.com/office/officeart/2008/layout/HexagonCluster"/>
    <dgm:cxn modelId="{7D370ECD-FB6C-4AF8-A3F2-19DC67B0DBE2}" type="presParOf" srcId="{F8A3C60A-56F2-496A-84F6-A09F1BDFA66D}" destId="{ED252A89-94CD-424D-A805-D4D20643BBF3}" srcOrd="0" destOrd="0" presId="urn:microsoft.com/office/officeart/2008/layout/HexagonCluster"/>
    <dgm:cxn modelId="{D22FDCD1-30D5-4A8D-9EF3-554CDF0C3C05}" type="presParOf" srcId="{ED67A42C-4995-46D8-865F-6955A9BCBEE3}" destId="{3FC69025-3B10-4E7F-A235-E34EBE6F66A0}" srcOrd="6" destOrd="0" presId="urn:microsoft.com/office/officeart/2008/layout/HexagonCluster"/>
    <dgm:cxn modelId="{1CB6EAC1-ECEF-46D2-8439-BBCBC1CC5F5D}" type="presParOf" srcId="{3FC69025-3B10-4E7F-A235-E34EBE6F66A0}" destId="{1D67DD99-E520-439E-B7C4-7912A8D97771}" srcOrd="0" destOrd="0" presId="urn:microsoft.com/office/officeart/2008/layout/HexagonCluster"/>
    <dgm:cxn modelId="{FFAFBBC4-728B-4119-BD48-2F8019DB835C}" type="presParOf" srcId="{ED67A42C-4995-46D8-865F-6955A9BCBEE3}" destId="{B0E3395A-1BD1-42A7-8C05-E797ED1579BE}" srcOrd="7" destOrd="0" presId="urn:microsoft.com/office/officeart/2008/layout/HexagonCluster"/>
    <dgm:cxn modelId="{1F8F0B53-7674-4107-9756-C279CA1B501E}" type="presParOf" srcId="{B0E3395A-1BD1-42A7-8C05-E797ED1579BE}" destId="{49F73284-1EFF-4D7B-BA65-C1E5B9D615B3}" srcOrd="0" destOrd="0" presId="urn:microsoft.com/office/officeart/2008/layout/HexagonCluster"/>
    <dgm:cxn modelId="{E3F572FF-0BBA-43D1-88A1-E59E10ED1931}" type="presParOf" srcId="{ED67A42C-4995-46D8-865F-6955A9BCBEE3}" destId="{849B5348-1062-4F12-8B83-5EDF9DE0EDDB}" srcOrd="8" destOrd="0" presId="urn:microsoft.com/office/officeart/2008/layout/HexagonCluster"/>
    <dgm:cxn modelId="{5C6B2816-EA1F-4D6A-A5EA-E3F9BADBD878}" type="presParOf" srcId="{849B5348-1062-4F12-8B83-5EDF9DE0EDDB}" destId="{4A73BCCA-628E-4B85-8815-452A4E85706B}" srcOrd="0" destOrd="0" presId="urn:microsoft.com/office/officeart/2008/layout/HexagonCluster"/>
    <dgm:cxn modelId="{208ECAF3-3199-4806-AD5C-753D2F830F8A}" type="presParOf" srcId="{ED67A42C-4995-46D8-865F-6955A9BCBEE3}" destId="{D29717E1-6DAD-4668-9DC0-6A7F4E5D45E6}" srcOrd="9" destOrd="0" presId="urn:microsoft.com/office/officeart/2008/layout/HexagonCluster"/>
    <dgm:cxn modelId="{B6398DE5-96F2-4795-88F7-917E7797CCC9}" type="presParOf" srcId="{D29717E1-6DAD-4668-9DC0-6A7F4E5D45E6}" destId="{82AC9FAC-BC8B-4DF4-AA5B-83124618E15A}" srcOrd="0" destOrd="0" presId="urn:microsoft.com/office/officeart/2008/layout/HexagonCluster"/>
    <dgm:cxn modelId="{9F55B212-78E7-4F8C-9506-5E4F813D4AC5}" type="presParOf" srcId="{ED67A42C-4995-46D8-865F-6955A9BCBEE3}" destId="{9A5D9CB2-037C-442E-BFDD-28594892F27E}" srcOrd="10" destOrd="0" presId="urn:microsoft.com/office/officeart/2008/layout/HexagonCluster"/>
    <dgm:cxn modelId="{38E50DA1-6F09-4E73-851F-FEB1E4740EC4}" type="presParOf" srcId="{9A5D9CB2-037C-442E-BFDD-28594892F27E}" destId="{EB8DB7FA-73E9-4DC8-83F6-58A7F6ACCBEE}" srcOrd="0" destOrd="0" presId="urn:microsoft.com/office/officeart/2008/layout/HexagonCluster"/>
    <dgm:cxn modelId="{724B7CB0-A3DB-41ED-8523-68783AADEF4C}" type="presParOf" srcId="{ED67A42C-4995-46D8-865F-6955A9BCBEE3}" destId="{E4C1DD8F-CBB1-4EE7-BBEB-01648155046F}" srcOrd="11" destOrd="0" presId="urn:microsoft.com/office/officeart/2008/layout/HexagonCluster"/>
    <dgm:cxn modelId="{D3C6DC0B-27A1-4544-A3FF-475B8DE2FCFE}" type="presParOf" srcId="{E4C1DD8F-CBB1-4EE7-BBEB-01648155046F}" destId="{5F2217BE-2092-4727-9A18-797A5AF3DFF3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75974F1-A445-43B2-8A3B-64E7B60F2725}" type="doc">
      <dgm:prSet loTypeId="urn:microsoft.com/office/officeart/2008/layout/HexagonCluster" loCatId="pictur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62737E9C-2344-44D4-970E-1CD0A0121803}">
      <dgm:prSet phldrT="[文本]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zh-CN" altLang="en-US">
              <a:noFill/>
            </a:rPr>
            <a:t> </a:t>
          </a:r>
        </a:p>
      </dgm:t>
    </dgm:pt>
    <dgm:pt modelId="{9B1E73D5-AAD0-4B07-97CF-2F2DE38A1A2E}" type="parTrans" cxnId="{A6FB6095-F78E-4BB7-8CF6-721E0AC5BEB7}">
      <dgm:prSet/>
      <dgm:spPr/>
      <dgm:t>
        <a:bodyPr/>
        <a:lstStyle/>
        <a:p>
          <a:endParaRPr lang="zh-CN" altLang="en-US"/>
        </a:p>
      </dgm:t>
    </dgm:pt>
    <dgm:pt modelId="{34E8B8B8-447E-4198-B259-D61095A10DC1}" type="sibTrans" cxnId="{A6FB6095-F78E-4BB7-8CF6-721E0AC5BEB7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  <dgm:t>
        <a:bodyPr/>
        <a:lstStyle/>
        <a:p>
          <a:endParaRPr lang="zh-CN" altLang="en-US"/>
        </a:p>
      </dgm:t>
    </dgm:pt>
    <dgm:pt modelId="{F96A250F-F7F1-4178-98AE-96561273200B}">
      <dgm:prSet phldrT="[文本]"/>
      <dgm:spPr>
        <a:solidFill>
          <a:srgbClr val="013A55"/>
        </a:solidFill>
      </dgm:spPr>
      <dgm:t>
        <a:bodyPr/>
        <a:lstStyle/>
        <a:p>
          <a:r>
            <a:rPr lang="zh-CN" altLang="en-US" dirty="0" smtClean="0">
              <a:solidFill>
                <a:srgbClr val="FACBD1"/>
              </a:solidFill>
              <a:hlinkClick xmlns:r="http://schemas.openxmlformats.org/officeDocument/2006/relationships" r:id="rId3"/>
            </a:rPr>
            <a:t>链接</a:t>
          </a:r>
          <a:endParaRPr lang="zh-CN" altLang="en-US" dirty="0">
            <a:solidFill>
              <a:srgbClr val="FACBD1"/>
            </a:solidFill>
          </a:endParaRPr>
        </a:p>
      </dgm:t>
    </dgm:pt>
    <dgm:pt modelId="{835DE2FF-3F10-4F1D-A743-ECEBDBA39087}" type="parTrans" cxnId="{143FFCCA-2847-4A12-8CBD-9D6192CA643E}">
      <dgm:prSet/>
      <dgm:spPr/>
      <dgm:t>
        <a:bodyPr/>
        <a:lstStyle/>
        <a:p>
          <a:endParaRPr lang="zh-CN" altLang="en-US"/>
        </a:p>
      </dgm:t>
    </dgm:pt>
    <dgm:pt modelId="{E5ABA35C-9E15-4D08-A76C-6E8972B7DDF1}" type="sibTrans" cxnId="{143FFCCA-2847-4A12-8CBD-9D6192CA643E}">
      <dgm:prSet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  <dgm:t>
        <a:bodyPr/>
        <a:lstStyle/>
        <a:p>
          <a:endParaRPr lang="zh-CN" altLang="en-US"/>
        </a:p>
      </dgm:t>
    </dgm:pt>
    <dgm:pt modelId="{494F3329-F652-4A80-9B3C-A1097C0F3EFD}">
      <dgm:prSet phldrT="[文本]"/>
      <dgm:spPr>
        <a:solidFill>
          <a:srgbClr val="FACBD1"/>
        </a:solidFill>
      </dgm:spPr>
      <dgm:t>
        <a:bodyPr/>
        <a:lstStyle/>
        <a:p>
          <a:r>
            <a:rPr lang="zh-CN" altLang="en-US" dirty="0" smtClean="0">
              <a:solidFill>
                <a:srgbClr val="013A55"/>
              </a:solidFill>
            </a:rPr>
            <a:t>歌曲</a:t>
          </a:r>
          <a:endParaRPr lang="zh-CN" altLang="en-US" dirty="0">
            <a:solidFill>
              <a:srgbClr val="013A55"/>
            </a:solidFill>
          </a:endParaRPr>
        </a:p>
      </dgm:t>
    </dgm:pt>
    <dgm:pt modelId="{DF92CCBF-3716-4026-8089-0AABBA51D140}" type="parTrans" cxnId="{9E9F785E-C362-487B-99F8-C142B278EE6D}">
      <dgm:prSet/>
      <dgm:spPr/>
      <dgm:t>
        <a:bodyPr/>
        <a:lstStyle/>
        <a:p>
          <a:endParaRPr lang="zh-CN" altLang="en-US"/>
        </a:p>
      </dgm:t>
    </dgm:pt>
    <dgm:pt modelId="{562C7F6B-03AE-48BF-B315-FF0A1F628F76}" type="sibTrans" cxnId="{9E9F785E-C362-487B-99F8-C142B278EE6D}">
      <dgm:prSet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zh-CN" altLang="en-US"/>
        </a:p>
      </dgm:t>
    </dgm:pt>
    <dgm:pt modelId="{ED67A42C-4995-46D8-865F-6955A9BCBEE3}" type="pres">
      <dgm:prSet presAssocID="{975974F1-A445-43B2-8A3B-64E7B60F2725}" presName="Name0" presStyleCnt="0">
        <dgm:presLayoutVars>
          <dgm:chMax val="21"/>
          <dgm:chPref val="21"/>
        </dgm:presLayoutVars>
      </dgm:prSet>
      <dgm:spPr/>
    </dgm:pt>
    <dgm:pt modelId="{B5E7C156-AC3B-4D84-B5ED-65E5B5E23ACD}" type="pres">
      <dgm:prSet presAssocID="{62737E9C-2344-44D4-970E-1CD0A0121803}" presName="text1" presStyleCnt="0"/>
      <dgm:spPr/>
    </dgm:pt>
    <dgm:pt modelId="{624ADFD2-4046-489D-A78D-45682B15CD71}" type="pres">
      <dgm:prSet presAssocID="{62737E9C-2344-44D4-970E-1CD0A0121803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A5446A07-C051-43D6-A1B1-B19336C5F2F6}" type="pres">
      <dgm:prSet presAssocID="{62737E9C-2344-44D4-970E-1CD0A0121803}" presName="textaccent1" presStyleCnt="0"/>
      <dgm:spPr/>
    </dgm:pt>
    <dgm:pt modelId="{5EA2EF95-9465-4A39-AC0C-35E410D843BF}" type="pres">
      <dgm:prSet presAssocID="{62737E9C-2344-44D4-970E-1CD0A0121803}" presName="accentRepeatNode" presStyleLbl="solidAlignAcc1" presStyleIdx="0" presStyleCnt="6"/>
      <dgm:spPr/>
    </dgm:pt>
    <dgm:pt modelId="{9DD190CA-8544-4CD2-BAD8-D8F30BDC6205}" type="pres">
      <dgm:prSet presAssocID="{34E8B8B8-447E-4198-B259-D61095A10DC1}" presName="image1" presStyleCnt="0"/>
      <dgm:spPr/>
    </dgm:pt>
    <dgm:pt modelId="{48F1D0B8-9E03-4D1A-BF85-5B4F6B1D3627}" type="pres">
      <dgm:prSet presAssocID="{34E8B8B8-447E-4198-B259-D61095A10DC1}" presName="imageRepeatNode" presStyleLbl="alignAcc1" presStyleIdx="0" presStyleCnt="3"/>
      <dgm:spPr/>
    </dgm:pt>
    <dgm:pt modelId="{AFE2C322-3FD2-48DA-96AD-CC3632D502C9}" type="pres">
      <dgm:prSet presAssocID="{34E8B8B8-447E-4198-B259-D61095A10DC1}" presName="imageaccent1" presStyleCnt="0"/>
      <dgm:spPr/>
    </dgm:pt>
    <dgm:pt modelId="{2F212D89-8DC2-4410-9791-8DD81DB043E3}" type="pres">
      <dgm:prSet presAssocID="{34E8B8B8-447E-4198-B259-D61095A10DC1}" presName="accentRepeatNode" presStyleLbl="solidAlignAcc1" presStyleIdx="1" presStyleCnt="6"/>
      <dgm:spPr/>
    </dgm:pt>
    <dgm:pt modelId="{7EDA42F8-ABE9-4A42-9020-A4DA2A7A07B2}" type="pres">
      <dgm:prSet presAssocID="{F96A250F-F7F1-4178-98AE-96561273200B}" presName="text2" presStyleCnt="0"/>
      <dgm:spPr/>
    </dgm:pt>
    <dgm:pt modelId="{6A6A767F-1633-44CE-88C8-5C32AC68D7DE}" type="pres">
      <dgm:prSet presAssocID="{F96A250F-F7F1-4178-98AE-96561273200B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F8A3C60A-56F2-496A-84F6-A09F1BDFA66D}" type="pres">
      <dgm:prSet presAssocID="{F96A250F-F7F1-4178-98AE-96561273200B}" presName="textaccent2" presStyleCnt="0"/>
      <dgm:spPr/>
    </dgm:pt>
    <dgm:pt modelId="{ED252A89-94CD-424D-A805-D4D20643BBF3}" type="pres">
      <dgm:prSet presAssocID="{F96A250F-F7F1-4178-98AE-96561273200B}" presName="accentRepeatNode" presStyleLbl="solidAlignAcc1" presStyleIdx="2" presStyleCnt="6"/>
      <dgm:spPr/>
    </dgm:pt>
    <dgm:pt modelId="{3FC69025-3B10-4E7F-A235-E34EBE6F66A0}" type="pres">
      <dgm:prSet presAssocID="{E5ABA35C-9E15-4D08-A76C-6E8972B7DDF1}" presName="image2" presStyleCnt="0"/>
      <dgm:spPr/>
    </dgm:pt>
    <dgm:pt modelId="{1D67DD99-E520-439E-B7C4-7912A8D97771}" type="pres">
      <dgm:prSet presAssocID="{E5ABA35C-9E15-4D08-A76C-6E8972B7DDF1}" presName="imageRepeatNode" presStyleLbl="alignAcc1" presStyleIdx="1" presStyleCnt="3"/>
      <dgm:spPr/>
    </dgm:pt>
    <dgm:pt modelId="{B0E3395A-1BD1-42A7-8C05-E797ED1579BE}" type="pres">
      <dgm:prSet presAssocID="{E5ABA35C-9E15-4D08-A76C-6E8972B7DDF1}" presName="imageaccent2" presStyleCnt="0"/>
      <dgm:spPr/>
    </dgm:pt>
    <dgm:pt modelId="{49F73284-1EFF-4D7B-BA65-C1E5B9D615B3}" type="pres">
      <dgm:prSet presAssocID="{E5ABA35C-9E15-4D08-A76C-6E8972B7DDF1}" presName="accentRepeatNode" presStyleLbl="solidAlignAcc1" presStyleIdx="3" presStyleCnt="6"/>
      <dgm:spPr/>
    </dgm:pt>
    <dgm:pt modelId="{849B5348-1062-4F12-8B83-5EDF9DE0EDDB}" type="pres">
      <dgm:prSet presAssocID="{494F3329-F652-4A80-9B3C-A1097C0F3EFD}" presName="text3" presStyleCnt="0"/>
      <dgm:spPr/>
    </dgm:pt>
    <dgm:pt modelId="{4A73BCCA-628E-4B85-8815-452A4E85706B}" type="pres">
      <dgm:prSet presAssocID="{494F3329-F652-4A80-9B3C-A1097C0F3EFD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D29717E1-6DAD-4668-9DC0-6A7F4E5D45E6}" type="pres">
      <dgm:prSet presAssocID="{494F3329-F652-4A80-9B3C-A1097C0F3EFD}" presName="textaccent3" presStyleCnt="0"/>
      <dgm:spPr/>
    </dgm:pt>
    <dgm:pt modelId="{82AC9FAC-BC8B-4DF4-AA5B-83124618E15A}" type="pres">
      <dgm:prSet presAssocID="{494F3329-F652-4A80-9B3C-A1097C0F3EFD}" presName="accentRepeatNode" presStyleLbl="solidAlignAcc1" presStyleIdx="4" presStyleCnt="6"/>
      <dgm:spPr/>
    </dgm:pt>
    <dgm:pt modelId="{9A5D9CB2-037C-442E-BFDD-28594892F27E}" type="pres">
      <dgm:prSet presAssocID="{562C7F6B-03AE-48BF-B315-FF0A1F628F76}" presName="image3" presStyleCnt="0"/>
      <dgm:spPr/>
    </dgm:pt>
    <dgm:pt modelId="{EB8DB7FA-73E9-4DC8-83F6-58A7F6ACCBEE}" type="pres">
      <dgm:prSet presAssocID="{562C7F6B-03AE-48BF-B315-FF0A1F628F76}" presName="imageRepeatNode" presStyleLbl="alignAcc1" presStyleIdx="2" presStyleCnt="3"/>
      <dgm:spPr/>
    </dgm:pt>
    <dgm:pt modelId="{E4C1DD8F-CBB1-4EE7-BBEB-01648155046F}" type="pres">
      <dgm:prSet presAssocID="{562C7F6B-03AE-48BF-B315-FF0A1F628F76}" presName="imageaccent3" presStyleCnt="0"/>
      <dgm:spPr/>
    </dgm:pt>
    <dgm:pt modelId="{5F2217BE-2092-4727-9A18-797A5AF3DFF3}" type="pres">
      <dgm:prSet presAssocID="{562C7F6B-03AE-48BF-B315-FF0A1F628F76}" presName="accentRepeatNode" presStyleLbl="solidAlignAcc1" presStyleIdx="5" presStyleCnt="6"/>
      <dgm:spPr/>
    </dgm:pt>
  </dgm:ptLst>
  <dgm:cxnLst>
    <dgm:cxn modelId="{9E9F785E-C362-487B-99F8-C142B278EE6D}" srcId="{975974F1-A445-43B2-8A3B-64E7B60F2725}" destId="{494F3329-F652-4A80-9B3C-A1097C0F3EFD}" srcOrd="2" destOrd="0" parTransId="{DF92CCBF-3716-4026-8089-0AABBA51D140}" sibTransId="{562C7F6B-03AE-48BF-B315-FF0A1F628F76}"/>
    <dgm:cxn modelId="{143FFCCA-2847-4A12-8CBD-9D6192CA643E}" srcId="{975974F1-A445-43B2-8A3B-64E7B60F2725}" destId="{F96A250F-F7F1-4178-98AE-96561273200B}" srcOrd="1" destOrd="0" parTransId="{835DE2FF-3F10-4F1D-A743-ECEBDBA39087}" sibTransId="{E5ABA35C-9E15-4D08-A76C-6E8972B7DDF1}"/>
    <dgm:cxn modelId="{997D9BE4-2899-4B2E-8B26-2F212EC718A9}" type="presOf" srcId="{62737E9C-2344-44D4-970E-1CD0A0121803}" destId="{624ADFD2-4046-489D-A78D-45682B15CD71}" srcOrd="0" destOrd="0" presId="urn:microsoft.com/office/officeart/2008/layout/HexagonCluster"/>
    <dgm:cxn modelId="{B21956AF-6E16-4FBB-ADEA-0D5934600581}" type="presOf" srcId="{F96A250F-F7F1-4178-98AE-96561273200B}" destId="{6A6A767F-1633-44CE-88C8-5C32AC68D7DE}" srcOrd="0" destOrd="0" presId="urn:microsoft.com/office/officeart/2008/layout/HexagonCluster"/>
    <dgm:cxn modelId="{17E4856E-626B-4A45-AB05-B2BCDD4E0F51}" type="presOf" srcId="{34E8B8B8-447E-4198-B259-D61095A10DC1}" destId="{48F1D0B8-9E03-4D1A-BF85-5B4F6B1D3627}" srcOrd="0" destOrd="0" presId="urn:microsoft.com/office/officeart/2008/layout/HexagonCluster"/>
    <dgm:cxn modelId="{12FD8309-3E23-411E-AE95-0EB7D1693DF4}" type="presOf" srcId="{E5ABA35C-9E15-4D08-A76C-6E8972B7DDF1}" destId="{1D67DD99-E520-439E-B7C4-7912A8D97771}" srcOrd="0" destOrd="0" presId="urn:microsoft.com/office/officeart/2008/layout/HexagonCluster"/>
    <dgm:cxn modelId="{A6FB6095-F78E-4BB7-8CF6-721E0AC5BEB7}" srcId="{975974F1-A445-43B2-8A3B-64E7B60F2725}" destId="{62737E9C-2344-44D4-970E-1CD0A0121803}" srcOrd="0" destOrd="0" parTransId="{9B1E73D5-AAD0-4B07-97CF-2F2DE38A1A2E}" sibTransId="{34E8B8B8-447E-4198-B259-D61095A10DC1}"/>
    <dgm:cxn modelId="{E62650C3-F740-448C-87CF-605A55F2EB0B}" type="presOf" srcId="{975974F1-A445-43B2-8A3B-64E7B60F2725}" destId="{ED67A42C-4995-46D8-865F-6955A9BCBEE3}" srcOrd="0" destOrd="0" presId="urn:microsoft.com/office/officeart/2008/layout/HexagonCluster"/>
    <dgm:cxn modelId="{EDCF36AD-8602-493E-8CBA-8F8A4801F5DC}" type="presOf" srcId="{494F3329-F652-4A80-9B3C-A1097C0F3EFD}" destId="{4A73BCCA-628E-4B85-8815-452A4E85706B}" srcOrd="0" destOrd="0" presId="urn:microsoft.com/office/officeart/2008/layout/HexagonCluster"/>
    <dgm:cxn modelId="{F0D8EA34-4095-4A5D-BCBB-5952E9D12542}" type="presOf" srcId="{562C7F6B-03AE-48BF-B315-FF0A1F628F76}" destId="{EB8DB7FA-73E9-4DC8-83F6-58A7F6ACCBEE}" srcOrd="0" destOrd="0" presId="urn:microsoft.com/office/officeart/2008/layout/HexagonCluster"/>
    <dgm:cxn modelId="{3F7214EB-8A6F-48E9-8079-D1E1E9EBB796}" type="presParOf" srcId="{ED67A42C-4995-46D8-865F-6955A9BCBEE3}" destId="{B5E7C156-AC3B-4D84-B5ED-65E5B5E23ACD}" srcOrd="0" destOrd="0" presId="urn:microsoft.com/office/officeart/2008/layout/HexagonCluster"/>
    <dgm:cxn modelId="{C4FA7AA2-752D-4C68-A814-31C8163380EE}" type="presParOf" srcId="{B5E7C156-AC3B-4D84-B5ED-65E5B5E23ACD}" destId="{624ADFD2-4046-489D-A78D-45682B15CD71}" srcOrd="0" destOrd="0" presId="urn:microsoft.com/office/officeart/2008/layout/HexagonCluster"/>
    <dgm:cxn modelId="{FDEA7EF5-8B1A-4D18-8C63-E348B29AAB2D}" type="presParOf" srcId="{ED67A42C-4995-46D8-865F-6955A9BCBEE3}" destId="{A5446A07-C051-43D6-A1B1-B19336C5F2F6}" srcOrd="1" destOrd="0" presId="urn:microsoft.com/office/officeart/2008/layout/HexagonCluster"/>
    <dgm:cxn modelId="{0B31C3E8-14B2-4AE9-A0D4-7C558373DBAA}" type="presParOf" srcId="{A5446A07-C051-43D6-A1B1-B19336C5F2F6}" destId="{5EA2EF95-9465-4A39-AC0C-35E410D843BF}" srcOrd="0" destOrd="0" presId="urn:microsoft.com/office/officeart/2008/layout/HexagonCluster"/>
    <dgm:cxn modelId="{54BED0A8-5A5B-42CA-B224-AB2FADFA1FA0}" type="presParOf" srcId="{ED67A42C-4995-46D8-865F-6955A9BCBEE3}" destId="{9DD190CA-8544-4CD2-BAD8-D8F30BDC6205}" srcOrd="2" destOrd="0" presId="urn:microsoft.com/office/officeart/2008/layout/HexagonCluster"/>
    <dgm:cxn modelId="{8B639B63-708F-42C3-8F40-2F934E339C12}" type="presParOf" srcId="{9DD190CA-8544-4CD2-BAD8-D8F30BDC6205}" destId="{48F1D0B8-9E03-4D1A-BF85-5B4F6B1D3627}" srcOrd="0" destOrd="0" presId="urn:microsoft.com/office/officeart/2008/layout/HexagonCluster"/>
    <dgm:cxn modelId="{6C790942-4EF3-4586-95BC-BC26B7750599}" type="presParOf" srcId="{ED67A42C-4995-46D8-865F-6955A9BCBEE3}" destId="{AFE2C322-3FD2-48DA-96AD-CC3632D502C9}" srcOrd="3" destOrd="0" presId="urn:microsoft.com/office/officeart/2008/layout/HexagonCluster"/>
    <dgm:cxn modelId="{CE10711F-C6EF-4FF8-9B5B-313FB9D130DF}" type="presParOf" srcId="{AFE2C322-3FD2-48DA-96AD-CC3632D502C9}" destId="{2F212D89-8DC2-4410-9791-8DD81DB043E3}" srcOrd="0" destOrd="0" presId="urn:microsoft.com/office/officeart/2008/layout/HexagonCluster"/>
    <dgm:cxn modelId="{D1A09E5D-FA1B-442C-8ECD-B4163D8B4554}" type="presParOf" srcId="{ED67A42C-4995-46D8-865F-6955A9BCBEE3}" destId="{7EDA42F8-ABE9-4A42-9020-A4DA2A7A07B2}" srcOrd="4" destOrd="0" presId="urn:microsoft.com/office/officeart/2008/layout/HexagonCluster"/>
    <dgm:cxn modelId="{6A3F6807-C23D-4066-B1B6-0B6F19AA58C8}" type="presParOf" srcId="{7EDA42F8-ABE9-4A42-9020-A4DA2A7A07B2}" destId="{6A6A767F-1633-44CE-88C8-5C32AC68D7DE}" srcOrd="0" destOrd="0" presId="urn:microsoft.com/office/officeart/2008/layout/HexagonCluster"/>
    <dgm:cxn modelId="{E26CB58E-2905-4F85-9BB4-0A227FBA5B75}" type="presParOf" srcId="{ED67A42C-4995-46D8-865F-6955A9BCBEE3}" destId="{F8A3C60A-56F2-496A-84F6-A09F1BDFA66D}" srcOrd="5" destOrd="0" presId="urn:microsoft.com/office/officeart/2008/layout/HexagonCluster"/>
    <dgm:cxn modelId="{7D370ECD-FB6C-4AF8-A3F2-19DC67B0DBE2}" type="presParOf" srcId="{F8A3C60A-56F2-496A-84F6-A09F1BDFA66D}" destId="{ED252A89-94CD-424D-A805-D4D20643BBF3}" srcOrd="0" destOrd="0" presId="urn:microsoft.com/office/officeart/2008/layout/HexagonCluster"/>
    <dgm:cxn modelId="{D22FDCD1-30D5-4A8D-9EF3-554CDF0C3C05}" type="presParOf" srcId="{ED67A42C-4995-46D8-865F-6955A9BCBEE3}" destId="{3FC69025-3B10-4E7F-A235-E34EBE6F66A0}" srcOrd="6" destOrd="0" presId="urn:microsoft.com/office/officeart/2008/layout/HexagonCluster"/>
    <dgm:cxn modelId="{1CB6EAC1-ECEF-46D2-8439-BBCBC1CC5F5D}" type="presParOf" srcId="{3FC69025-3B10-4E7F-A235-E34EBE6F66A0}" destId="{1D67DD99-E520-439E-B7C4-7912A8D97771}" srcOrd="0" destOrd="0" presId="urn:microsoft.com/office/officeart/2008/layout/HexagonCluster"/>
    <dgm:cxn modelId="{FFAFBBC4-728B-4119-BD48-2F8019DB835C}" type="presParOf" srcId="{ED67A42C-4995-46D8-865F-6955A9BCBEE3}" destId="{B0E3395A-1BD1-42A7-8C05-E797ED1579BE}" srcOrd="7" destOrd="0" presId="urn:microsoft.com/office/officeart/2008/layout/HexagonCluster"/>
    <dgm:cxn modelId="{1F8F0B53-7674-4107-9756-C279CA1B501E}" type="presParOf" srcId="{B0E3395A-1BD1-42A7-8C05-E797ED1579BE}" destId="{49F73284-1EFF-4D7B-BA65-C1E5B9D615B3}" srcOrd="0" destOrd="0" presId="urn:microsoft.com/office/officeart/2008/layout/HexagonCluster"/>
    <dgm:cxn modelId="{E3F572FF-0BBA-43D1-88A1-E59E10ED1931}" type="presParOf" srcId="{ED67A42C-4995-46D8-865F-6955A9BCBEE3}" destId="{849B5348-1062-4F12-8B83-5EDF9DE0EDDB}" srcOrd="8" destOrd="0" presId="urn:microsoft.com/office/officeart/2008/layout/HexagonCluster"/>
    <dgm:cxn modelId="{5C6B2816-EA1F-4D6A-A5EA-E3F9BADBD878}" type="presParOf" srcId="{849B5348-1062-4F12-8B83-5EDF9DE0EDDB}" destId="{4A73BCCA-628E-4B85-8815-452A4E85706B}" srcOrd="0" destOrd="0" presId="urn:microsoft.com/office/officeart/2008/layout/HexagonCluster"/>
    <dgm:cxn modelId="{208ECAF3-3199-4806-AD5C-753D2F830F8A}" type="presParOf" srcId="{ED67A42C-4995-46D8-865F-6955A9BCBEE3}" destId="{D29717E1-6DAD-4668-9DC0-6A7F4E5D45E6}" srcOrd="9" destOrd="0" presId="urn:microsoft.com/office/officeart/2008/layout/HexagonCluster"/>
    <dgm:cxn modelId="{B6398DE5-96F2-4795-88F7-917E7797CCC9}" type="presParOf" srcId="{D29717E1-6DAD-4668-9DC0-6A7F4E5D45E6}" destId="{82AC9FAC-BC8B-4DF4-AA5B-83124618E15A}" srcOrd="0" destOrd="0" presId="urn:microsoft.com/office/officeart/2008/layout/HexagonCluster"/>
    <dgm:cxn modelId="{9F55B212-78E7-4F8C-9506-5E4F813D4AC5}" type="presParOf" srcId="{ED67A42C-4995-46D8-865F-6955A9BCBEE3}" destId="{9A5D9CB2-037C-442E-BFDD-28594892F27E}" srcOrd="10" destOrd="0" presId="urn:microsoft.com/office/officeart/2008/layout/HexagonCluster"/>
    <dgm:cxn modelId="{38E50DA1-6F09-4E73-851F-FEB1E4740EC4}" type="presParOf" srcId="{9A5D9CB2-037C-442E-BFDD-28594892F27E}" destId="{EB8DB7FA-73E9-4DC8-83F6-58A7F6ACCBEE}" srcOrd="0" destOrd="0" presId="urn:microsoft.com/office/officeart/2008/layout/HexagonCluster"/>
    <dgm:cxn modelId="{724B7CB0-A3DB-41ED-8523-68783AADEF4C}" type="presParOf" srcId="{ED67A42C-4995-46D8-865F-6955A9BCBEE3}" destId="{E4C1DD8F-CBB1-4EE7-BBEB-01648155046F}" srcOrd="11" destOrd="0" presId="urn:microsoft.com/office/officeart/2008/layout/HexagonCluster"/>
    <dgm:cxn modelId="{D3C6DC0B-27A1-4544-A3FF-475B8DE2FCFE}" type="presParOf" srcId="{E4C1DD8F-CBB1-4EE7-BBEB-01648155046F}" destId="{5F2217BE-2092-4727-9A18-797A5AF3DFF3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ADFD2-4046-489D-A78D-45682B15CD71}">
      <dsp:nvSpPr>
        <dsp:cNvPr id="0" name=""/>
        <dsp:cNvSpPr/>
      </dsp:nvSpPr>
      <dsp:spPr>
        <a:xfrm>
          <a:off x="1464259" y="2506085"/>
          <a:ext cx="1712976" cy="1476884"/>
        </a:xfrm>
        <a:prstGeom prst="hexagon">
          <a:avLst>
            <a:gd name="adj" fmla="val 25000"/>
            <a:gd name="vf" fmla="val 115470"/>
          </a:avLst>
        </a:prstGeom>
        <a:solidFill>
          <a:srgbClr val="013A55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910" rIns="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altLang="zh-CN" sz="3300" i="1" kern="1200" smtClean="0">
                    <a:latin typeface="Cambria Math"/>
                  </a:rPr>
                  <m:t>𝐴</m:t>
                </m:r>
                <m:r>
                  <a:rPr lang="en-US" altLang="zh-CN" sz="3300" i="1" kern="1200" smtClean="0">
                    <a:latin typeface="Cambria Math"/>
                  </a:rPr>
                  <m:t>=</m:t>
                </m:r>
                <m:r>
                  <a:rPr lang="el-GR" altLang="zh-CN" sz="3300" i="1" kern="1200" smtClean="0">
                    <a:latin typeface="Cambria Math"/>
                  </a:rPr>
                  <m:t>𝜋</m:t>
                </m:r>
                <m:sSup>
                  <m:sSupPr>
                    <m:ctrlPr>
                      <a:rPr lang="en-US" altLang="zh-CN" sz="3300" i="1" kern="1200" smtClean="0">
                        <a:latin typeface="Cambria Math" panose="02040503050406030204" pitchFamily="18" charset="0"/>
                      </a:rPr>
                    </m:ctrlPr>
                  </m:sSupPr>
                  <m:e>
                    <m:r>
                      <a:rPr lang="en-US" altLang="zh-CN" sz="3300" i="1" kern="1200" smtClean="0">
                        <a:latin typeface="Cambria Math"/>
                      </a:rPr>
                      <m:t>𝑟</m:t>
                    </m:r>
                  </m:e>
                  <m:sup>
                    <m:r>
                      <a:rPr lang="en-US" altLang="zh-CN" sz="3300" i="1" kern="1200" smtClean="0">
                        <a:latin typeface="Cambria Math"/>
                      </a:rPr>
                      <m:t>2</m:t>
                    </m:r>
                  </m:sup>
                </m:sSup>
              </m:oMath>
            </m:oMathPara>
          </a14:m>
          <a:endParaRPr lang="zh-CN" altLang="en-US" sz="3300" kern="1200" dirty="0"/>
        </a:p>
      </dsp:txBody>
      <dsp:txXfrm>
        <a:off x="1730081" y="2735270"/>
        <a:ext cx="1181332" cy="1018514"/>
      </dsp:txXfrm>
    </dsp:sp>
    <dsp:sp modelId="{5EA2EF95-9465-4A39-AC0C-35E410D843BF}">
      <dsp:nvSpPr>
        <dsp:cNvPr id="0" name=""/>
        <dsp:cNvSpPr/>
      </dsp:nvSpPr>
      <dsp:spPr>
        <a:xfrm>
          <a:off x="1508759" y="3158099"/>
          <a:ext cx="200558" cy="172855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F1D0B8-9E03-4D1A-BF85-5B4F6B1D3627}">
      <dsp:nvSpPr>
        <dsp:cNvPr id="0" name=""/>
        <dsp:cNvSpPr/>
      </dsp:nvSpPr>
      <dsp:spPr>
        <a:xfrm>
          <a:off x="0" y="1712821"/>
          <a:ext cx="1712976" cy="1476884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212D89-8DC2-4410-9791-8DD81DB043E3}">
      <dsp:nvSpPr>
        <dsp:cNvPr id="0" name=""/>
        <dsp:cNvSpPr/>
      </dsp:nvSpPr>
      <dsp:spPr>
        <a:xfrm>
          <a:off x="1166164" y="2994608"/>
          <a:ext cx="200558" cy="172855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6A767F-1633-44CE-88C8-5C32AC68D7DE}">
      <dsp:nvSpPr>
        <dsp:cNvPr id="0" name=""/>
        <dsp:cNvSpPr/>
      </dsp:nvSpPr>
      <dsp:spPr>
        <a:xfrm>
          <a:off x="2923641" y="1695262"/>
          <a:ext cx="1712976" cy="1476884"/>
        </a:xfrm>
        <a:prstGeom prst="hexagon">
          <a:avLst>
            <a:gd name="adj" fmla="val 25000"/>
            <a:gd name="vf" fmla="val 115470"/>
          </a:avLst>
        </a:prstGeom>
        <a:solidFill>
          <a:srgbClr val="013A55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910" rIns="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>
              <a:solidFill>
                <a:srgbClr val="FACBD1"/>
              </a:solidFill>
              <a:hlinkClick xmlns:r="http://schemas.openxmlformats.org/officeDocument/2006/relationships" r:id="rId2"/>
            </a:rPr>
            <a:t>链接</a:t>
          </a:r>
          <a:endParaRPr lang="zh-CN" altLang="en-US" sz="3300" kern="1200" dirty="0">
            <a:solidFill>
              <a:srgbClr val="FACBD1"/>
            </a:solidFill>
          </a:endParaRPr>
        </a:p>
      </dsp:txBody>
      <dsp:txXfrm>
        <a:off x="3189463" y="1924447"/>
        <a:ext cx="1181332" cy="1018514"/>
      </dsp:txXfrm>
    </dsp:sp>
    <dsp:sp modelId="{ED252A89-94CD-424D-A805-D4D20643BBF3}">
      <dsp:nvSpPr>
        <dsp:cNvPr id="0" name=""/>
        <dsp:cNvSpPr/>
      </dsp:nvSpPr>
      <dsp:spPr>
        <a:xfrm>
          <a:off x="4094683" y="2975488"/>
          <a:ext cx="200558" cy="172855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67DD99-E520-439E-B7C4-7912A8D97771}">
      <dsp:nvSpPr>
        <dsp:cNvPr id="0" name=""/>
        <dsp:cNvSpPr/>
      </dsp:nvSpPr>
      <dsp:spPr>
        <a:xfrm>
          <a:off x="4383024" y="2506085"/>
          <a:ext cx="1712976" cy="1476884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F73284-1EFF-4D7B-BA65-C1E5B9D615B3}">
      <dsp:nvSpPr>
        <dsp:cNvPr id="0" name=""/>
        <dsp:cNvSpPr/>
      </dsp:nvSpPr>
      <dsp:spPr>
        <a:xfrm>
          <a:off x="4427524" y="3158099"/>
          <a:ext cx="200558" cy="172855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73BCCA-628E-4B85-8815-452A4E85706B}">
      <dsp:nvSpPr>
        <dsp:cNvPr id="0" name=""/>
        <dsp:cNvSpPr/>
      </dsp:nvSpPr>
      <dsp:spPr>
        <a:xfrm>
          <a:off x="1464259" y="887951"/>
          <a:ext cx="1712976" cy="1476884"/>
        </a:xfrm>
        <a:prstGeom prst="hexagon">
          <a:avLst>
            <a:gd name="adj" fmla="val 25000"/>
            <a:gd name="vf" fmla="val 115470"/>
          </a:avLst>
        </a:prstGeom>
        <a:solidFill>
          <a:srgbClr val="FACBD1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1910" rIns="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kern="1200" dirty="0" smtClean="0">
              <a:solidFill>
                <a:srgbClr val="013A55"/>
              </a:solidFill>
            </a:rPr>
            <a:t>歌曲</a:t>
          </a:r>
          <a:endParaRPr lang="zh-CN" altLang="en-US" sz="3300" kern="1200" dirty="0">
            <a:solidFill>
              <a:srgbClr val="013A55"/>
            </a:solidFill>
          </a:endParaRPr>
        </a:p>
      </dsp:txBody>
      <dsp:txXfrm>
        <a:off x="1730081" y="1117136"/>
        <a:ext cx="1181332" cy="1018514"/>
      </dsp:txXfrm>
    </dsp:sp>
    <dsp:sp modelId="{82AC9FAC-BC8B-4DF4-AA5B-83124618E15A}">
      <dsp:nvSpPr>
        <dsp:cNvPr id="0" name=""/>
        <dsp:cNvSpPr/>
      </dsp:nvSpPr>
      <dsp:spPr>
        <a:xfrm>
          <a:off x="2625547" y="919947"/>
          <a:ext cx="200558" cy="172855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8DB7FA-73E9-4DC8-83F6-58A7F6ACCBEE}">
      <dsp:nvSpPr>
        <dsp:cNvPr id="0" name=""/>
        <dsp:cNvSpPr/>
      </dsp:nvSpPr>
      <dsp:spPr>
        <a:xfrm>
          <a:off x="2923641" y="81030"/>
          <a:ext cx="1712976" cy="1476884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2217BE-2092-4727-9A18-797A5AF3DFF3}">
      <dsp:nvSpPr>
        <dsp:cNvPr id="0" name=""/>
        <dsp:cNvSpPr/>
      </dsp:nvSpPr>
      <dsp:spPr>
        <a:xfrm>
          <a:off x="2974238" y="729532"/>
          <a:ext cx="200558" cy="172855"/>
        </a:xfrm>
        <a:prstGeom prst="hexagon">
          <a:avLst>
            <a:gd name="adj" fmla="val 25000"/>
            <a:gd name="vf" fmla="val 115470"/>
          </a:avLst>
        </a:prstGeom>
        <a:solidFill>
          <a:schemeClr val="l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1AC47E3-0383-4494-BD08-26B44D163EE6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9B0C13-3376-4379-9771-BF39C637A1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293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DF919-AA0C-4966-A979-F8BF473BBE80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735A9-4D9B-47A5-AAF5-F5ED4E3CC9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0B268-9F88-46EA-B46B-469BAF23DFC2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EE734-637B-481B-8884-095E6EC9FF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D474B-3139-4578-9AB0-34C38C19DA40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891AE-549B-4ECD-AD52-2A5C7A9DBF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95209-BDEA-48A1-A6B6-E1D26C998791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F6A67-804C-4A52-B2A4-18DFB6AC1A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EA1C4-6543-4298-AC68-B4B612257518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41923-C28D-4A52-B85D-7C7F10C1FD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415D3-119E-4C52-A00E-631EC5DABB15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28FE7-015A-4115-A17B-B68BFC05A6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C76DA-D753-48DC-8116-89E7E0B1A3BE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87466-270C-4F2F-B248-63D663CE3E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2FDFA-7840-4D9C-A0A1-DE783B7E3D57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2F897-6381-4A45-BE52-FE5DF174C2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BF6F7-9E78-4173-B835-8B738E4523C8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4D63D-0D9F-49AA-883D-EF600D4D2B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33369-FBF4-4EED-800A-5C235ECA3276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EA53F-87CF-47BB-A266-CC8162A979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F1F73-0F75-45D7-B145-49E33BF706C5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5B471-0822-4CFC-B627-488022E595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A059BE2-A79D-4FFC-AB44-2ACF1363CE8E}" type="datetimeFigureOut">
              <a:rPr lang="zh-CN" altLang="en-US"/>
              <a:pPr>
                <a:defRPr/>
              </a:pPr>
              <a:t>2020/3/23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1B5EE1F-A138-412F-8744-F552F8CBAD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https://baike.baidu.com/item/%E6%AD%8C%E6%9B%B2/209162?fr=aladdin#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baike.baidu.com/item/%E6%AD%8C%E6%9B%B2/209162?fr=aladdin#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13" Type="http://schemas.openxmlformats.org/officeDocument/2006/relationships/image" Target="../media/image13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hyperlink" Target="https://baike.baidu.com/item/%E6%AD%8C%E6%9B%B2/209162?fr=aladdin#2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openxmlformats.org/officeDocument/2006/relationships/hyperlink" Target="https://baike.baidu.com/item/%E6%AD%8C%E6%9B%B2/209162?fr=aladdin#2" TargetMode="Externa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十二角星 3"/>
          <p:cNvSpPr/>
          <p:nvPr/>
        </p:nvSpPr>
        <p:spPr>
          <a:xfrm>
            <a:off x="520346" y="692696"/>
            <a:ext cx="3024336" cy="2808312"/>
          </a:xfrm>
          <a:prstGeom prst="star12">
            <a:avLst/>
          </a:prstGeom>
          <a:solidFill>
            <a:srgbClr val="013A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好听的歌</a:t>
            </a:r>
            <a:endParaRPr lang="zh-CN" altLang="en-US" dirty="0"/>
          </a:p>
        </p:txBody>
      </p:sp>
      <p:sp>
        <p:nvSpPr>
          <p:cNvPr id="5" name="十二角星 4">
            <a:hlinkClick r:id="rId2"/>
          </p:cNvPr>
          <p:cNvSpPr/>
          <p:nvPr/>
        </p:nvSpPr>
        <p:spPr>
          <a:xfrm>
            <a:off x="3059832" y="1700808"/>
            <a:ext cx="3024336" cy="2808312"/>
          </a:xfrm>
          <a:prstGeom prst="star12">
            <a:avLst/>
          </a:prstGeom>
          <a:solidFill>
            <a:srgbClr val="FACB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十二角星 5"/>
          <p:cNvSpPr/>
          <p:nvPr/>
        </p:nvSpPr>
        <p:spPr>
          <a:xfrm>
            <a:off x="5796136" y="2636912"/>
            <a:ext cx="3024336" cy="2808312"/>
          </a:xfrm>
          <a:prstGeom prst="star12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898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678114"/>
              </p:ext>
            </p:extLst>
          </p:nvPr>
        </p:nvGraphicFramePr>
        <p:xfrm>
          <a:off x="467544" y="836712"/>
          <a:ext cx="8352927" cy="547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4309"/>
                <a:gridCol w="2784309"/>
                <a:gridCol w="2784309"/>
              </a:tblGrid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4000" dirty="0" smtClean="0">
                          <a:latin typeface="微软雅黑" pitchFamily="34" charset="-122"/>
                          <a:ea typeface="微软雅黑" pitchFamily="34" charset="-122"/>
                          <a:hlinkClick r:id="rId2"/>
                        </a:rPr>
                        <a:t>结构</a:t>
                      </a:r>
                      <a:endParaRPr lang="zh-CN" altLang="en-US" sz="4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solidFill>
                      <a:srgbClr val="013A5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lt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简介</a:t>
                      </a:r>
                      <a:endParaRPr lang="zh-CN" altLang="en-US" sz="4000" b="1" kern="1200" dirty="0">
                        <a:solidFill>
                          <a:schemeClr val="lt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013A5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4000" b="1" kern="1200" dirty="0" smtClean="0">
                          <a:solidFill>
                            <a:schemeClr val="lt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形式</a:t>
                      </a:r>
                      <a:endParaRPr lang="zh-CN" altLang="en-US" sz="4000" b="1" kern="1200" dirty="0">
                        <a:solidFill>
                          <a:schemeClr val="lt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013A55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一段式</a:t>
                      </a:r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solidFill>
                      <a:srgbClr val="FACBD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一部曲式结构</a:t>
                      </a:r>
                      <a:endParaRPr lang="zh-CN" altLang="en-US" sz="1800" b="0" i="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FACBD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第一种是由一个段落构成的歌词，无重复段落。第二种是用“分节歌”的形式进行的结构，也就是两个或两个以上的段落，歌词的结构完全一致。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FACBD1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二段式</a:t>
                      </a:r>
                    </a:p>
                    <a:p>
                      <a:pPr algn="ctr"/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solidFill>
                      <a:srgbClr val="FACBD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单二部曲式</a:t>
                      </a:r>
                      <a:endParaRPr lang="zh-CN" altLang="en-US" sz="1800" b="0" i="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FACBD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曲式中通常用</a:t>
                      </a:r>
                      <a:r>
                        <a:rPr lang="en-US" altLang="zh-CN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和</a:t>
                      </a:r>
                      <a:r>
                        <a:rPr lang="en-US" altLang="zh-CN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表示两个段落。</a:t>
                      </a:r>
                      <a:r>
                        <a:rPr lang="en-US" altLang="zh-CN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段落通常为主歌部分，</a:t>
                      </a:r>
                      <a:r>
                        <a:rPr lang="en-US" altLang="zh-CN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段落为副歌。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FACBD1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三段式</a:t>
                      </a:r>
                    </a:p>
                    <a:p>
                      <a:pPr algn="ctr"/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solidFill>
                      <a:srgbClr val="FACBD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单三部曲式</a:t>
                      </a:r>
                      <a:endParaRPr lang="zh-CN" altLang="en-US" sz="1800" b="0" i="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FACBD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带再现的三部曲式（</a:t>
                      </a:r>
                      <a:r>
                        <a:rPr lang="en-US" altLang="zh-CN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ABA1</a:t>
                      </a:r>
                      <a:r>
                        <a:rPr lang="zh-CN" altLang="en-US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），意思为</a:t>
                      </a:r>
                      <a:r>
                        <a:rPr lang="en-US" altLang="zh-CN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为主歌部分，</a:t>
                      </a:r>
                      <a:r>
                        <a:rPr lang="en-US" altLang="zh-CN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为副歌，</a:t>
                      </a:r>
                      <a:r>
                        <a:rPr lang="en-US" altLang="zh-CN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A1</a:t>
                      </a:r>
                      <a:r>
                        <a:rPr lang="zh-CN" altLang="en-US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为主歌的再现。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FACBD1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多段式</a:t>
                      </a:r>
                    </a:p>
                    <a:p>
                      <a:pPr algn="ctr"/>
                      <a:endParaRPr lang="zh-CN" altLang="en-US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>
                    <a:solidFill>
                      <a:srgbClr val="FACBD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由三段以上对比段落构成的歌词整体结构形式</a:t>
                      </a:r>
                      <a:endParaRPr lang="zh-CN" altLang="en-US" sz="1800" b="0" i="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FACBD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ABCD</a:t>
                      </a:r>
                      <a:r>
                        <a:rPr lang="zh-CN" altLang="en-US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段歌词丛情绪上逐渐级进，内容上是完全的对比。</a:t>
                      </a:r>
                      <a:endParaRPr lang="zh-CN" altLang="en-US" sz="1400" b="0" i="0" kern="1200" dirty="0">
                        <a:solidFill>
                          <a:schemeClr val="dk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>
                    <a:solidFill>
                      <a:srgbClr val="FACBD1"/>
                    </a:solidFill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052736"/>
            <a:ext cx="936104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57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561503202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图示 1"/>
              <p:cNvGraphicFramePr/>
              <p:nvPr>
                <p:extLst>
                  <p:ext uri="{D42A27DB-BD31-4B8C-83A1-F6EECF244321}">
                    <p14:modId xmlns:p14="http://schemas.microsoft.com/office/powerpoint/2010/main" val="1967554273"/>
                  </p:ext>
                </p:extLst>
              </p:nvPr>
            </p:nvGraphicFramePr>
            <p:xfrm>
              <a:off x="1524000" y="1397000"/>
              <a:ext cx="6096000" cy="406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2" name="图示 1"/>
              <p:cNvGraphicFramePr/>
              <p:nvPr>
                <p:extLst>
                  <p:ext uri="{D42A27DB-BD31-4B8C-83A1-F6EECF244321}">
                    <p14:modId xmlns:p14="http://schemas.microsoft.com/office/powerpoint/2010/main" val="1967554273"/>
                  </p:ext>
                </p:extLst>
              </p:nvPr>
            </p:nvGraphicFramePr>
            <p:xfrm>
              <a:off x="1524000" y="1397000"/>
              <a:ext cx="6096000" cy="406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hlinkClick r:id="rId11"/>
              </p:cNvPr>
              <p:cNvSpPr txBox="1"/>
              <p:nvPr/>
            </p:nvSpPr>
            <p:spPr>
              <a:xfrm>
                <a:off x="539552" y="692696"/>
                <a:ext cx="4388167" cy="5135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i="0" smtClean="0">
                              <a:latin typeface="Cambria Math"/>
                            </a:rPr>
                            <m:t>cos</m:t>
                          </m:r>
                        </m:fName>
                        <m:e>
                          <m:r>
                            <a:rPr lang="el-GR" altLang="zh-CN" i="1" smtClean="0">
                              <a:latin typeface="Cambria Math"/>
                            </a:rPr>
                            <m:t>𝛼</m:t>
                          </m:r>
                        </m:e>
                      </m:func>
                      <m:r>
                        <a:rPr lang="el-GR" altLang="zh-CN" i="1" smtClean="0">
                          <a:latin typeface="Cambria Math"/>
                        </a:rPr>
                        <m:t>+</m:t>
                      </m:r>
                      <m:func>
                        <m:func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i="0" smtClean="0">
                              <a:latin typeface="Cambria Math"/>
                            </a:rPr>
                            <m:t>cos</m:t>
                          </m:r>
                        </m:fName>
                        <m:e>
                          <m:r>
                            <a:rPr lang="el-GR" altLang="zh-CN" i="1" smtClean="0">
                              <a:latin typeface="Cambria Math"/>
                            </a:rPr>
                            <m:t>𝛽</m:t>
                          </m:r>
                        </m:e>
                      </m:func>
                      <m:r>
                        <a:rPr lang="el-GR" altLang="zh-CN" i="1" smtClean="0">
                          <a:latin typeface="Cambria Math"/>
                        </a:rPr>
                        <m:t>=2</m:t>
                      </m:r>
                      <m:func>
                        <m:func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i="0" smtClean="0">
                              <a:latin typeface="Cambria Math"/>
                            </a:rPr>
                            <m:t>cos</m:t>
                          </m:r>
                        </m:fName>
                        <m:e>
                          <m:f>
                            <m:fPr>
                              <m:ctrlP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zh-CN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d>
                            <m:dPr>
                              <m:ctrlP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l-GR" altLang="zh-CN" i="1" smtClean="0">
                                  <a:latin typeface="Cambria Math"/>
                                </a:rPr>
                                <m:t>𝛼</m:t>
                              </m:r>
                              <m:r>
                                <a:rPr lang="el-GR" altLang="zh-CN" i="1" smtClean="0">
                                  <a:latin typeface="Cambria Math"/>
                                </a:rPr>
                                <m:t>+</m:t>
                              </m:r>
                              <m:r>
                                <a:rPr lang="el-GR" altLang="zh-CN" i="1" smtClean="0">
                                  <a:latin typeface="Cambria Math"/>
                                </a:rPr>
                                <m:t>𝛽</m:t>
                              </m:r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i="0" smtClean="0">
                              <a:latin typeface="Cambria Math"/>
                            </a:rPr>
                            <m:t>cos</m:t>
                          </m:r>
                        </m:fName>
                        <m:e>
                          <m:f>
                            <m:fPr>
                              <m:ctrlP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zh-CN" i="1" smtClean="0"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zh-CN" i="1" smtClean="0">
                                  <a:latin typeface="Cambria Math"/>
                                </a:rPr>
                                <m:t>2</m:t>
                              </m:r>
                            </m:den>
                          </m:f>
                          <m:d>
                            <m:dPr>
                              <m:ctrlPr>
                                <a:rPr lang="en-US" altLang="zh-CN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l-GR" altLang="zh-CN" i="1" smtClean="0">
                                  <a:latin typeface="Cambria Math"/>
                                </a:rPr>
                                <m:t>𝛼</m:t>
                              </m:r>
                              <m:r>
                                <a:rPr lang="el-GR" altLang="zh-CN" i="1" smtClean="0">
                                  <a:latin typeface="Cambria Math"/>
                                </a:rPr>
                                <m:t>−</m:t>
                              </m:r>
                              <m:r>
                                <a:rPr lang="el-GR" altLang="zh-CN" i="1" smtClean="0">
                                  <a:latin typeface="Cambria Math"/>
                                </a:rPr>
                                <m:t>𝛽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" name="TextBox 2">
                <a:hlinkClick r:id="rId12"/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692696"/>
                <a:ext cx="4388167" cy="513588"/>
              </a:xfrm>
              <a:prstGeom prst="rect">
                <a:avLst/>
              </a:prstGeom>
              <a:blipFill rotWithShape="1">
                <a:blip r:embed="rId13"/>
                <a:stretch>
                  <a:fillRect r="-278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05331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3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6"/>
          <p:cNvSpPr>
            <a:spLocks noChangeArrowheads="1"/>
          </p:cNvSpPr>
          <p:nvPr/>
        </p:nvSpPr>
        <p:spPr bwMode="auto">
          <a:xfrm>
            <a:off x="357188" y="285750"/>
            <a:ext cx="19800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歌曲的唱法</a:t>
            </a:r>
          </a:p>
        </p:txBody>
      </p:sp>
      <p:sp>
        <p:nvSpPr>
          <p:cNvPr id="10247" name="矩形 12"/>
          <p:cNvSpPr>
            <a:spLocks noChangeArrowheads="1"/>
          </p:cNvSpPr>
          <p:nvPr/>
        </p:nvSpPr>
        <p:spPr bwMode="auto">
          <a:xfrm>
            <a:off x="2930525" y="5988050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民族唱法</a:t>
            </a:r>
          </a:p>
        </p:txBody>
      </p:sp>
      <p:sp>
        <p:nvSpPr>
          <p:cNvPr id="10248" name="矩形 13"/>
          <p:cNvSpPr>
            <a:spLocks noChangeArrowheads="1"/>
          </p:cNvSpPr>
          <p:nvPr/>
        </p:nvSpPr>
        <p:spPr bwMode="auto">
          <a:xfrm>
            <a:off x="6073775" y="5988050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正常唱法</a:t>
            </a:r>
          </a:p>
        </p:txBody>
      </p:sp>
      <p:sp>
        <p:nvSpPr>
          <p:cNvPr id="10249" name="矩形 14"/>
          <p:cNvSpPr>
            <a:spLocks noChangeArrowheads="1"/>
          </p:cNvSpPr>
          <p:nvPr/>
        </p:nvSpPr>
        <p:spPr bwMode="auto">
          <a:xfrm>
            <a:off x="4502150" y="5988050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流行唱法</a:t>
            </a:r>
          </a:p>
        </p:txBody>
      </p:sp>
      <p:sp>
        <p:nvSpPr>
          <p:cNvPr id="10250" name="矩形 15"/>
          <p:cNvSpPr>
            <a:spLocks noChangeArrowheads="1"/>
          </p:cNvSpPr>
          <p:nvPr/>
        </p:nvSpPr>
        <p:spPr bwMode="auto">
          <a:xfrm>
            <a:off x="1358900" y="5988050"/>
            <a:ext cx="11079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美声唱法</a:t>
            </a:r>
          </a:p>
        </p:txBody>
      </p:sp>
      <p:grpSp>
        <p:nvGrpSpPr>
          <p:cNvPr id="10251" name="组合 10"/>
          <p:cNvGrpSpPr>
            <a:grpSpLocks/>
          </p:cNvGrpSpPr>
          <p:nvPr/>
        </p:nvGrpSpPr>
        <p:grpSpPr bwMode="auto">
          <a:xfrm>
            <a:off x="1763713" y="1347788"/>
            <a:ext cx="6399212" cy="4818062"/>
            <a:chOff x="1718731" y="1592230"/>
            <a:chExt cx="7027286" cy="5291170"/>
          </a:xfrm>
        </p:grpSpPr>
        <p:grpSp>
          <p:nvGrpSpPr>
            <p:cNvPr id="10252" name="组合 29"/>
            <p:cNvGrpSpPr>
              <a:grpSpLocks/>
            </p:cNvGrpSpPr>
            <p:nvPr/>
          </p:nvGrpSpPr>
          <p:grpSpPr bwMode="auto">
            <a:xfrm>
              <a:off x="1718731" y="1592230"/>
              <a:ext cx="2414249" cy="801122"/>
              <a:chOff x="2085915" y="1947922"/>
              <a:chExt cx="2414249" cy="801122"/>
            </a:xfrm>
          </p:grpSpPr>
          <p:sp>
            <p:nvSpPr>
              <p:cNvPr id="32" name="Text Placeholder 3"/>
              <p:cNvSpPr txBox="1">
                <a:spLocks/>
              </p:cNvSpPr>
              <p:nvPr/>
            </p:nvSpPr>
            <p:spPr>
              <a:xfrm>
                <a:off x="2085915" y="2005453"/>
                <a:ext cx="690351" cy="744426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fontAlgn="auto">
                  <a:spcBef>
                    <a:spcPct val="20000"/>
                  </a:spcBef>
                  <a:spcAft>
                    <a:spcPts val="0"/>
                  </a:spcAft>
                  <a:buFont typeface="Arial" pitchFamily="34" charset="0"/>
                  <a:buNone/>
                  <a:defRPr/>
                </a:pPr>
                <a:r>
                  <a:rPr lang="en-US" sz="4400" kern="0" dirty="0" smtClean="0">
                    <a:solidFill>
                      <a:srgbClr val="FACBD1"/>
                    </a:solidFill>
                    <a:ea typeface="宋体" charset="-122"/>
                    <a:cs typeface="Arial" panose="020B0604020202020204" pitchFamily="34" charset="0"/>
                  </a:rPr>
                  <a:t>01</a:t>
                </a:r>
                <a:endParaRPr lang="en-US" sz="4400" dirty="0" smtClean="0">
                  <a:solidFill>
                    <a:srgbClr val="FACBD1"/>
                  </a:solidFill>
                  <a:ea typeface="宋体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10273" name="组合 31"/>
              <p:cNvGrpSpPr>
                <a:grpSpLocks/>
              </p:cNvGrpSpPr>
              <p:nvPr/>
            </p:nvGrpSpPr>
            <p:grpSpPr bwMode="auto">
              <a:xfrm>
                <a:off x="2719785" y="1947922"/>
                <a:ext cx="1780379" cy="661720"/>
                <a:chOff x="2948385" y="1921931"/>
                <a:chExt cx="1780379" cy="661720"/>
              </a:xfrm>
            </p:grpSpPr>
            <p:sp>
              <p:nvSpPr>
                <p:cNvPr id="34" name="文本框 27"/>
                <p:cNvSpPr txBox="1"/>
                <p:nvPr/>
              </p:nvSpPr>
              <p:spPr>
                <a:xfrm>
                  <a:off x="2949080" y="2214819"/>
                  <a:ext cx="1779920" cy="369597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dist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kern="0" dirty="0">
                      <a:solidFill>
                        <a:sysClr val="window" lastClr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请输入标题</a:t>
                  </a:r>
                </a:p>
              </p:txBody>
            </p:sp>
            <p:sp>
              <p:nvSpPr>
                <p:cNvPr id="35" name="文本框 30"/>
                <p:cNvSpPr txBox="1"/>
                <p:nvPr/>
              </p:nvSpPr>
              <p:spPr>
                <a:xfrm>
                  <a:off x="2990920" y="1921931"/>
                  <a:ext cx="1377216" cy="33821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>
                  <a:defPPr>
                    <a:defRPr lang="zh-CN"/>
                  </a:defPPr>
                  <a:lvl1pPr>
                    <a:defRPr sz="6000" b="1" i="1">
                      <a:solidFill>
                        <a:schemeClr val="bg1"/>
                      </a:solidFill>
                      <a:latin typeface="Meiryo UI" panose="020B0604030504040204" pitchFamily="34" charset="-128"/>
                      <a:ea typeface="Meiryo UI" panose="020B0604030504040204" pitchFamily="34" charset="-128"/>
                      <a:cs typeface="Meiryo UI" panose="020B0604030504040204" pitchFamily="34" charset="-128"/>
                    </a:defRPr>
                  </a:lvl1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600" kern="0" dirty="0">
                      <a:solidFill>
                        <a:sysClr val="window" lastClr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Part One</a:t>
                  </a:r>
                  <a:endParaRPr lang="zh-CN" altLang="en-US" sz="16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253" name="组合 34"/>
            <p:cNvGrpSpPr>
              <a:grpSpLocks/>
            </p:cNvGrpSpPr>
            <p:nvPr/>
          </p:nvGrpSpPr>
          <p:grpSpPr bwMode="auto">
            <a:xfrm>
              <a:off x="3191612" y="2437109"/>
              <a:ext cx="2479289" cy="801122"/>
              <a:chOff x="3680506" y="2814671"/>
              <a:chExt cx="2479289" cy="801122"/>
            </a:xfrm>
          </p:grpSpPr>
          <p:sp>
            <p:nvSpPr>
              <p:cNvPr id="10268" name="Text Placeholder 3"/>
              <p:cNvSpPr txBox="1">
                <a:spLocks/>
              </p:cNvSpPr>
              <p:nvPr/>
            </p:nvSpPr>
            <p:spPr bwMode="auto">
              <a:xfrm>
                <a:off x="3680506" y="2872193"/>
                <a:ext cx="690084" cy="743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pPr algn="ctr">
                  <a:spcBef>
                    <a:spcPct val="20000"/>
                  </a:spcBef>
                  <a:buFont typeface="Arial" pitchFamily="34" charset="0"/>
                  <a:buNone/>
                </a:pPr>
                <a:r>
                  <a:rPr lang="en-US" altLang="zh-CN" sz="4400" b="1">
                    <a:solidFill>
                      <a:srgbClr val="013A55"/>
                    </a:solidFill>
                    <a:cs typeface="Arial" pitchFamily="34" charset="0"/>
                  </a:rPr>
                  <a:t>02</a:t>
                </a:r>
              </a:p>
            </p:txBody>
          </p:sp>
          <p:grpSp>
            <p:nvGrpSpPr>
              <p:cNvPr id="10269" name="组合 36"/>
              <p:cNvGrpSpPr>
                <a:grpSpLocks/>
              </p:cNvGrpSpPr>
              <p:nvPr/>
            </p:nvGrpSpPr>
            <p:grpSpPr bwMode="auto">
              <a:xfrm>
                <a:off x="4379416" y="2814671"/>
                <a:ext cx="1780379" cy="661720"/>
                <a:chOff x="2948385" y="1921931"/>
                <a:chExt cx="1780379" cy="661720"/>
              </a:xfrm>
            </p:grpSpPr>
            <p:sp>
              <p:nvSpPr>
                <p:cNvPr id="30" name="文本框 36"/>
                <p:cNvSpPr txBox="1"/>
                <p:nvPr/>
              </p:nvSpPr>
              <p:spPr>
                <a:xfrm>
                  <a:off x="2948759" y="2213739"/>
                  <a:ext cx="1779920" cy="369597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dist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kern="0" dirty="0">
                      <a:solidFill>
                        <a:sysClr val="window" lastClr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请输入标题</a:t>
                  </a:r>
                </a:p>
              </p:txBody>
            </p:sp>
            <p:sp>
              <p:nvSpPr>
                <p:cNvPr id="31" name="文本框 37"/>
                <p:cNvSpPr txBox="1"/>
                <p:nvPr/>
              </p:nvSpPr>
              <p:spPr>
                <a:xfrm>
                  <a:off x="2990599" y="1922593"/>
                  <a:ext cx="1535856" cy="33821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>
                  <a:defPPr>
                    <a:defRPr lang="zh-CN"/>
                  </a:defPPr>
                  <a:lvl1pPr>
                    <a:defRPr sz="6000" b="1" i="1">
                      <a:solidFill>
                        <a:schemeClr val="bg1"/>
                      </a:solidFill>
                      <a:latin typeface="Meiryo UI" panose="020B0604030504040204" pitchFamily="34" charset="-128"/>
                      <a:ea typeface="Meiryo UI" panose="020B0604030504040204" pitchFamily="34" charset="-128"/>
                      <a:cs typeface="Meiryo UI" panose="020B0604030504040204" pitchFamily="34" charset="-128"/>
                    </a:defRPr>
                  </a:lvl1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600" kern="0" dirty="0">
                      <a:solidFill>
                        <a:sysClr val="window" lastClr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Part </a:t>
                  </a:r>
                  <a:r>
                    <a:rPr lang="en-US" altLang="zh-CN" sz="1600" kern="0" dirty="0" smtClean="0">
                      <a:solidFill>
                        <a:sysClr val="window" lastClr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Two</a:t>
                  </a:r>
                  <a:endParaRPr lang="zh-CN" altLang="en-US" sz="16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254" name="组合 39"/>
            <p:cNvGrpSpPr>
              <a:grpSpLocks/>
            </p:cNvGrpSpPr>
            <p:nvPr/>
          </p:nvGrpSpPr>
          <p:grpSpPr bwMode="auto">
            <a:xfrm>
              <a:off x="4728807" y="3281988"/>
              <a:ext cx="2479289" cy="801122"/>
              <a:chOff x="5267751" y="3626246"/>
              <a:chExt cx="2479289" cy="801122"/>
            </a:xfrm>
          </p:grpSpPr>
          <p:sp>
            <p:nvSpPr>
              <p:cNvPr id="10264" name="Text Placeholder 3"/>
              <p:cNvSpPr txBox="1">
                <a:spLocks/>
              </p:cNvSpPr>
              <p:nvPr/>
            </p:nvSpPr>
            <p:spPr bwMode="auto">
              <a:xfrm>
                <a:off x="5267751" y="3683768"/>
                <a:ext cx="690084" cy="743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pPr algn="ctr">
                  <a:spcBef>
                    <a:spcPct val="20000"/>
                  </a:spcBef>
                  <a:buFont typeface="Arial" pitchFamily="34" charset="0"/>
                  <a:buNone/>
                </a:pPr>
                <a:r>
                  <a:rPr lang="en-US" altLang="zh-CN" sz="4400" b="1">
                    <a:solidFill>
                      <a:srgbClr val="FACBD1"/>
                    </a:solidFill>
                    <a:cs typeface="Arial" pitchFamily="34" charset="0"/>
                  </a:rPr>
                  <a:t>03</a:t>
                </a:r>
              </a:p>
            </p:txBody>
          </p:sp>
          <p:grpSp>
            <p:nvGrpSpPr>
              <p:cNvPr id="10265" name="组合 41"/>
              <p:cNvGrpSpPr>
                <a:grpSpLocks/>
              </p:cNvGrpSpPr>
              <p:nvPr/>
            </p:nvGrpSpPr>
            <p:grpSpPr bwMode="auto">
              <a:xfrm>
                <a:off x="5966661" y="3626246"/>
                <a:ext cx="1780379" cy="661720"/>
                <a:chOff x="2948385" y="1921931"/>
                <a:chExt cx="1780379" cy="661720"/>
              </a:xfrm>
            </p:grpSpPr>
            <p:sp>
              <p:nvSpPr>
                <p:cNvPr id="26" name="文本框 39"/>
                <p:cNvSpPr txBox="1"/>
                <p:nvPr/>
              </p:nvSpPr>
              <p:spPr>
                <a:xfrm>
                  <a:off x="2949165" y="2214400"/>
                  <a:ext cx="1779920" cy="369597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dist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kern="0" dirty="0">
                      <a:solidFill>
                        <a:sysClr val="window" lastClr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请输入标题</a:t>
                  </a:r>
                </a:p>
              </p:txBody>
            </p:sp>
            <p:sp>
              <p:nvSpPr>
                <p:cNvPr id="27" name="文本框 40"/>
                <p:cNvSpPr txBox="1"/>
                <p:nvPr/>
              </p:nvSpPr>
              <p:spPr>
                <a:xfrm>
                  <a:off x="2991004" y="1921511"/>
                  <a:ext cx="1738081" cy="33821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>
                  <a:defPPr>
                    <a:defRPr lang="zh-CN"/>
                  </a:defPPr>
                  <a:lvl1pPr>
                    <a:defRPr sz="6000" b="1" i="1">
                      <a:solidFill>
                        <a:schemeClr val="bg1"/>
                      </a:solidFill>
                      <a:latin typeface="Meiryo UI" panose="020B0604030504040204" pitchFamily="34" charset="-128"/>
                      <a:ea typeface="Meiryo UI" panose="020B0604030504040204" pitchFamily="34" charset="-128"/>
                      <a:cs typeface="Meiryo UI" panose="020B0604030504040204" pitchFamily="34" charset="-128"/>
                    </a:defRPr>
                  </a:lvl1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600" kern="0" dirty="0">
                      <a:solidFill>
                        <a:sysClr val="window" lastClr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Part </a:t>
                  </a:r>
                  <a:r>
                    <a:rPr lang="en-US" altLang="zh-CN" sz="1600" kern="0" dirty="0" smtClean="0">
                      <a:solidFill>
                        <a:sysClr val="window" lastClr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Three</a:t>
                  </a:r>
                  <a:endParaRPr lang="zh-CN" altLang="en-US" sz="16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255" name="组合 44"/>
            <p:cNvGrpSpPr>
              <a:grpSpLocks/>
            </p:cNvGrpSpPr>
            <p:nvPr/>
          </p:nvGrpSpPr>
          <p:grpSpPr bwMode="auto">
            <a:xfrm>
              <a:off x="6266728" y="4126867"/>
              <a:ext cx="2479289" cy="801122"/>
              <a:chOff x="6852238" y="4623028"/>
              <a:chExt cx="2479289" cy="801122"/>
            </a:xfrm>
          </p:grpSpPr>
          <p:sp>
            <p:nvSpPr>
              <p:cNvPr id="20" name="Text Placeholder 3"/>
              <p:cNvSpPr txBox="1">
                <a:spLocks/>
              </p:cNvSpPr>
              <p:nvPr/>
            </p:nvSpPr>
            <p:spPr>
              <a:xfrm>
                <a:off x="6852539" y="4680803"/>
                <a:ext cx="690351" cy="742682"/>
              </a:xfrm>
              <a:prstGeom prst="rect">
                <a:avLst/>
              </a:prstGeom>
            </p:spPr>
            <p:txBody>
              <a:bodyPr wrap="none" lIns="0" tIns="0" rIns="0" bIns="0" anchor="ctr">
                <a:spAutoFit/>
              </a:bodyPr>
              <a:lstStyle>
                <a:lvl1pPr marL="0" indent="0" algn="ctr">
                  <a:buNone/>
                  <a:defRPr sz="2800" b="1" baseline="0">
                    <a:solidFill>
                      <a:schemeClr val="tx2">
                        <a:lumMod val="60000"/>
                        <a:lumOff val="40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fontAlgn="auto">
                  <a:spcBef>
                    <a:spcPct val="20000"/>
                  </a:spcBef>
                  <a:spcAft>
                    <a:spcPts val="0"/>
                  </a:spcAft>
                  <a:buFont typeface="Arial" pitchFamily="34" charset="0"/>
                  <a:buNone/>
                  <a:defRPr/>
                </a:pPr>
                <a:r>
                  <a:rPr lang="en-US" sz="4400" kern="0" dirty="0" smtClean="0">
                    <a:solidFill>
                      <a:srgbClr val="013A55"/>
                    </a:solidFill>
                    <a:ea typeface="宋体" charset="-122"/>
                    <a:cs typeface="Arial" panose="020B0604020202020204" pitchFamily="34" charset="0"/>
                  </a:rPr>
                  <a:t>04</a:t>
                </a:r>
                <a:endParaRPr lang="en-US" sz="4400" dirty="0" smtClean="0">
                  <a:solidFill>
                    <a:srgbClr val="013A55"/>
                  </a:solidFill>
                  <a:ea typeface="宋体" charset="-122"/>
                  <a:cs typeface="Arial" panose="020B0604020202020204" pitchFamily="34" charset="0"/>
                </a:endParaRPr>
              </a:p>
            </p:txBody>
          </p:sp>
          <p:grpSp>
            <p:nvGrpSpPr>
              <p:cNvPr id="10261" name="组合 46"/>
              <p:cNvGrpSpPr>
                <a:grpSpLocks/>
              </p:cNvGrpSpPr>
              <p:nvPr/>
            </p:nvGrpSpPr>
            <p:grpSpPr bwMode="auto">
              <a:xfrm>
                <a:off x="7551148" y="4623028"/>
                <a:ext cx="1780379" cy="661720"/>
                <a:chOff x="2948385" y="1921931"/>
                <a:chExt cx="1780379" cy="661720"/>
              </a:xfrm>
            </p:grpSpPr>
            <p:sp>
              <p:nvSpPr>
                <p:cNvPr id="22" name="文本框 42"/>
                <p:cNvSpPr txBox="1"/>
                <p:nvPr/>
              </p:nvSpPr>
              <p:spPr>
                <a:xfrm>
                  <a:off x="2948844" y="2213319"/>
                  <a:ext cx="1779920" cy="369597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/>
                <a:p>
                  <a:pPr algn="dist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kern="0" dirty="0">
                      <a:solidFill>
                        <a:sysClr val="window" lastClr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请输入标题</a:t>
                  </a:r>
                </a:p>
              </p:txBody>
            </p:sp>
            <p:sp>
              <p:nvSpPr>
                <p:cNvPr id="23" name="文本框 43"/>
                <p:cNvSpPr txBox="1"/>
                <p:nvPr/>
              </p:nvSpPr>
              <p:spPr>
                <a:xfrm>
                  <a:off x="2990683" y="1922175"/>
                  <a:ext cx="1555033" cy="338216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>
                  <a:defPPr>
                    <a:defRPr lang="zh-CN"/>
                  </a:defPPr>
                  <a:lvl1pPr>
                    <a:defRPr sz="6000" b="1" i="1">
                      <a:solidFill>
                        <a:schemeClr val="bg1"/>
                      </a:solidFill>
                      <a:latin typeface="Meiryo UI" panose="020B0604030504040204" pitchFamily="34" charset="-128"/>
                      <a:ea typeface="Meiryo UI" panose="020B0604030504040204" pitchFamily="34" charset="-128"/>
                      <a:cs typeface="Meiryo UI" panose="020B0604030504040204" pitchFamily="34" charset="-128"/>
                    </a:defRPr>
                  </a:lvl1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600" kern="0" dirty="0">
                      <a:solidFill>
                        <a:sysClr val="window" lastClr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Part </a:t>
                  </a:r>
                  <a:r>
                    <a:rPr lang="en-US" altLang="zh-CN" sz="1600" kern="0" dirty="0" smtClean="0">
                      <a:solidFill>
                        <a:sysClr val="window" lastClr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Four</a:t>
                  </a:r>
                  <a:endParaRPr lang="zh-CN" altLang="en-US" sz="1600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</p:grpSp>
        <p:cxnSp>
          <p:nvCxnSpPr>
            <p:cNvPr id="10256" name="Straight Connector 13"/>
            <p:cNvCxnSpPr>
              <a:cxnSpLocks noChangeShapeType="1"/>
            </p:cNvCxnSpPr>
            <p:nvPr/>
          </p:nvCxnSpPr>
          <p:spPr bwMode="auto">
            <a:xfrm>
              <a:off x="2032920" y="2463259"/>
              <a:ext cx="0" cy="4394743"/>
            </a:xfrm>
            <a:prstGeom prst="line">
              <a:avLst/>
            </a:prstGeom>
            <a:noFill/>
            <a:ln w="19050" cap="sq" algn="ctr">
              <a:solidFill>
                <a:srgbClr val="FACBD1"/>
              </a:solidFill>
              <a:miter lim="800000"/>
              <a:headEnd type="oval" w="med" len="med"/>
              <a:tailEnd/>
            </a:ln>
          </p:spPr>
        </p:cxnSp>
        <p:cxnSp>
          <p:nvCxnSpPr>
            <p:cNvPr id="10257" name="Straight Connector 13"/>
            <p:cNvCxnSpPr>
              <a:cxnSpLocks noChangeShapeType="1"/>
            </p:cNvCxnSpPr>
            <p:nvPr/>
          </p:nvCxnSpPr>
          <p:spPr bwMode="auto">
            <a:xfrm>
              <a:off x="3505801" y="3345488"/>
              <a:ext cx="0" cy="3512514"/>
            </a:xfrm>
            <a:prstGeom prst="line">
              <a:avLst/>
            </a:prstGeom>
            <a:noFill/>
            <a:ln w="19050" cap="sq" algn="ctr">
              <a:solidFill>
                <a:srgbClr val="013A55"/>
              </a:solidFill>
              <a:miter lim="800000"/>
              <a:headEnd type="oval" w="med" len="med"/>
              <a:tailEnd/>
            </a:ln>
          </p:spPr>
        </p:cxnSp>
        <p:cxnSp>
          <p:nvCxnSpPr>
            <p:cNvPr id="10258" name="Straight Connector 13"/>
            <p:cNvCxnSpPr>
              <a:cxnSpLocks noChangeShapeType="1"/>
            </p:cNvCxnSpPr>
            <p:nvPr/>
          </p:nvCxnSpPr>
          <p:spPr bwMode="auto">
            <a:xfrm>
              <a:off x="5056297" y="4099541"/>
              <a:ext cx="0" cy="2783859"/>
            </a:xfrm>
            <a:prstGeom prst="line">
              <a:avLst/>
            </a:prstGeom>
            <a:noFill/>
            <a:ln w="19050" cap="sq" algn="ctr">
              <a:solidFill>
                <a:srgbClr val="FACBD1"/>
              </a:solidFill>
              <a:miter lim="800000"/>
              <a:headEnd type="oval" w="med" len="med"/>
              <a:tailEnd/>
            </a:ln>
          </p:spPr>
        </p:cxnSp>
        <p:cxnSp>
          <p:nvCxnSpPr>
            <p:cNvPr id="10259" name="Straight Connector 13"/>
            <p:cNvCxnSpPr>
              <a:cxnSpLocks noChangeShapeType="1"/>
            </p:cNvCxnSpPr>
            <p:nvPr/>
          </p:nvCxnSpPr>
          <p:spPr bwMode="auto">
            <a:xfrm>
              <a:off x="6580917" y="4919020"/>
              <a:ext cx="0" cy="1964380"/>
            </a:xfrm>
            <a:prstGeom prst="line">
              <a:avLst/>
            </a:prstGeom>
            <a:noFill/>
            <a:ln w="19050" cap="sq" algn="ctr">
              <a:solidFill>
                <a:srgbClr val="013A55"/>
              </a:solidFill>
              <a:miter lim="800000"/>
              <a:headEnd type="oval" w="med" len="med"/>
              <a:tailEnd/>
            </a:ln>
          </p:spPr>
        </p:cxnSp>
      </p:grpSp>
    </p:spTree>
    <p:extLst>
      <p:ext uri="{BB962C8B-B14F-4D97-AF65-F5344CB8AC3E}">
        <p14:creationId xmlns:p14="http://schemas.microsoft.com/office/powerpoint/2010/main" val="1305331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12"/>
          <p:cNvSpPr>
            <a:spLocks noChangeArrowheads="1"/>
          </p:cNvSpPr>
          <p:nvPr/>
        </p:nvSpPr>
        <p:spPr bwMode="auto">
          <a:xfrm>
            <a:off x="2857500" y="5857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13"/>
          <p:cNvSpPr>
            <a:spLocks noChangeArrowheads="1"/>
          </p:cNvSpPr>
          <p:nvPr/>
        </p:nvSpPr>
        <p:spPr bwMode="auto">
          <a:xfrm>
            <a:off x="6000750" y="5857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3" name="矩形 14"/>
          <p:cNvSpPr>
            <a:spLocks noChangeArrowheads="1"/>
          </p:cNvSpPr>
          <p:nvPr/>
        </p:nvSpPr>
        <p:spPr bwMode="auto">
          <a:xfrm>
            <a:off x="4429125" y="5857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15"/>
          <p:cNvSpPr>
            <a:spLocks noChangeArrowheads="1"/>
          </p:cNvSpPr>
          <p:nvPr/>
        </p:nvSpPr>
        <p:spPr bwMode="auto">
          <a:xfrm>
            <a:off x="1285875" y="5857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2" name="Rectangle 1"/>
          <p:cNvSpPr/>
          <p:nvPr/>
        </p:nvSpPr>
        <p:spPr>
          <a:xfrm>
            <a:off x="0" y="3703638"/>
            <a:ext cx="9153525" cy="2462212"/>
          </a:xfrm>
          <a:prstGeom prst="rect">
            <a:avLst/>
          </a:prstGeom>
          <a:solidFill>
            <a:srgbClr val="013A5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kern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  <p:cxnSp>
        <p:nvCxnSpPr>
          <p:cNvPr id="11276" name="Straight Connector 32"/>
          <p:cNvCxnSpPr>
            <a:cxnSpLocks noChangeShapeType="1"/>
          </p:cNvCxnSpPr>
          <p:nvPr/>
        </p:nvCxnSpPr>
        <p:spPr bwMode="auto">
          <a:xfrm>
            <a:off x="773113" y="5264150"/>
            <a:ext cx="1177925" cy="0"/>
          </a:xfrm>
          <a:prstGeom prst="line">
            <a:avLst/>
          </a:prstGeom>
          <a:noFill/>
          <a:ln w="19050" algn="ctr">
            <a:solidFill>
              <a:srgbClr val="FFFFFF"/>
            </a:solidFill>
            <a:miter lim="800000"/>
            <a:headEnd type="oval" w="med" len="med"/>
            <a:tailEnd type="oval" w="med" len="med"/>
          </a:ln>
        </p:spPr>
      </p:cxnSp>
      <p:cxnSp>
        <p:nvCxnSpPr>
          <p:cNvPr id="11277" name="Straight Connector 32"/>
          <p:cNvCxnSpPr>
            <a:cxnSpLocks noChangeShapeType="1"/>
          </p:cNvCxnSpPr>
          <p:nvPr/>
        </p:nvCxnSpPr>
        <p:spPr bwMode="auto">
          <a:xfrm>
            <a:off x="2838450" y="5264150"/>
            <a:ext cx="1176338" cy="0"/>
          </a:xfrm>
          <a:prstGeom prst="line">
            <a:avLst/>
          </a:prstGeom>
          <a:noFill/>
          <a:ln w="19050" algn="ctr">
            <a:solidFill>
              <a:srgbClr val="FFFFFF"/>
            </a:solidFill>
            <a:miter lim="800000"/>
            <a:headEnd type="oval" w="med" len="med"/>
            <a:tailEnd type="oval" w="med" len="med"/>
          </a:ln>
        </p:spPr>
      </p:cxnSp>
      <p:cxnSp>
        <p:nvCxnSpPr>
          <p:cNvPr id="11278" name="Straight Connector 32"/>
          <p:cNvCxnSpPr>
            <a:cxnSpLocks noChangeShapeType="1"/>
          </p:cNvCxnSpPr>
          <p:nvPr/>
        </p:nvCxnSpPr>
        <p:spPr bwMode="auto">
          <a:xfrm>
            <a:off x="4962525" y="5264150"/>
            <a:ext cx="1177925" cy="0"/>
          </a:xfrm>
          <a:prstGeom prst="line">
            <a:avLst/>
          </a:prstGeom>
          <a:noFill/>
          <a:ln w="19050" algn="ctr">
            <a:solidFill>
              <a:srgbClr val="FFFFFF"/>
            </a:solidFill>
            <a:miter lim="800000"/>
            <a:headEnd type="oval" w="med" len="med"/>
            <a:tailEnd type="oval" w="med" len="med"/>
          </a:ln>
        </p:spPr>
      </p:cxnSp>
      <p:cxnSp>
        <p:nvCxnSpPr>
          <p:cNvPr id="11279" name="Straight Connector 32"/>
          <p:cNvCxnSpPr>
            <a:cxnSpLocks noChangeShapeType="1"/>
          </p:cNvCxnSpPr>
          <p:nvPr/>
        </p:nvCxnSpPr>
        <p:spPr bwMode="auto">
          <a:xfrm>
            <a:off x="7027863" y="5264150"/>
            <a:ext cx="1177925" cy="0"/>
          </a:xfrm>
          <a:prstGeom prst="line">
            <a:avLst/>
          </a:prstGeom>
          <a:noFill/>
          <a:ln w="19050" algn="ctr">
            <a:solidFill>
              <a:srgbClr val="FFFFFF"/>
            </a:solidFill>
            <a:miter lim="800000"/>
            <a:headEnd type="oval" w="med" len="med"/>
            <a:tailEnd type="oval" w="med" len="med"/>
          </a:ln>
        </p:spPr>
      </p:cxnSp>
      <p:sp>
        <p:nvSpPr>
          <p:cNvPr id="26" name="Rectangle 4"/>
          <p:cNvSpPr/>
          <p:nvPr/>
        </p:nvSpPr>
        <p:spPr>
          <a:xfrm flipH="1">
            <a:off x="785813" y="1500188"/>
            <a:ext cx="7715250" cy="2794000"/>
          </a:xfrm>
          <a:prstGeom prst="rect">
            <a:avLst/>
          </a:prstGeom>
          <a:solidFill>
            <a:srgbClr val="FACBD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kern="0" dirty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  <p:sp>
        <p:nvSpPr>
          <p:cNvPr id="11281" name="矩形 14"/>
          <p:cNvSpPr>
            <a:spLocks noChangeArrowheads="1"/>
          </p:cNvSpPr>
          <p:nvPr/>
        </p:nvSpPr>
        <p:spPr bwMode="auto">
          <a:xfrm>
            <a:off x="2051050" y="2636838"/>
            <a:ext cx="223291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latin typeface="微软雅黑" pitchFamily="34" charset="-122"/>
                <a:ea typeface="微软雅黑" pitchFamily="34" charset="-122"/>
              </a:rPr>
              <a:t>谢谢</a:t>
            </a:r>
            <a:endParaRPr lang="zh-CN" altLang="en-US" sz="5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3911</TotalTime>
  <Words>240</Words>
  <Application>Microsoft Office PowerPoint</Application>
  <PresentationFormat>全屏显示(4:3)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Meiryo UI</vt:lpstr>
      <vt:lpstr>宋体</vt:lpstr>
      <vt:lpstr>微软雅黑</vt:lpstr>
      <vt:lpstr>Arial</vt:lpstr>
      <vt:lpstr>Calibri</vt:lpstr>
      <vt:lpstr>Cambria Math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310</cp:revision>
  <dcterms:created xsi:type="dcterms:W3CDTF">2013-10-30T09:04:50Z</dcterms:created>
  <dcterms:modified xsi:type="dcterms:W3CDTF">2020-03-23T07:28:32Z</dcterms:modified>
</cp:coreProperties>
</file>