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5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4019" r:id="rId4"/>
    <p:sldMasterId id="2147483859" r:id="rId5"/>
    <p:sldMasterId id="2147483829" r:id="rId6"/>
    <p:sldMasterId id="2147483766" r:id="rId7"/>
    <p:sldMasterId id="2147483795" r:id="rId8"/>
    <p:sldMasterId id="2147483863" r:id="rId9"/>
    <p:sldMasterId id="2147483890" r:id="rId10"/>
  </p:sldMasterIdLst>
  <p:notesMasterIdLst>
    <p:notesMasterId r:id="rId12"/>
  </p:notesMasterIdLst>
  <p:handoutMasterIdLst>
    <p:handoutMasterId r:id="rId13"/>
  </p:handoutMasterIdLst>
  <p:sldIdLst>
    <p:sldId id="2142532721" r:id="rId11"/>
  </p:sldIdLst>
  <p:sldSz cx="9144000" cy="5143500" type="screen16x9"/>
  <p:notesSz cx="7010400" cy="9236075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Open Sans" panose="020B0606030504020204" pitchFamily="34" charset="0"/>
      <p:regular r:id="rId18"/>
      <p:bold r:id="rId19"/>
      <p:italic r:id="rId20"/>
      <p:boldItalic r:id="rId21"/>
    </p:embeddedFont>
    <p:embeddedFont>
      <p:font typeface="Open Sans 1" panose="020B0604020202020204" charset="0"/>
      <p:regular r:id="rId22"/>
      <p:bold r:id="rId23"/>
      <p:italic r:id="rId24"/>
      <p:boldItalic r:id="rId25"/>
    </p:embeddedFont>
    <p:embeddedFont>
      <p:font typeface="Open Sans Light" panose="020B0306030504020204" pitchFamily="34" charset="0"/>
      <p:regular r:id="rId26"/>
      <p:italic r:id="rId27"/>
    </p:embeddedFont>
    <p:embeddedFont>
      <p:font typeface="Poppins Light" panose="00000400000000000000" pitchFamily="2" charset="0"/>
      <p:regular r:id="rId28"/>
      <p:italic r:id="rId29"/>
    </p:embeddedFont>
  </p:embeddedFontLst>
  <p:defaultTextStyle>
    <a:defPPr>
      <a:defRPr lang="en-US"/>
    </a:defPPr>
    <a:lvl1pPr marL="0" algn="l" defTabSz="342892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342892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342892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342892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342892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342892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342892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342892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342892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5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is" initials="L" lastIdx="9" clrIdx="0">
    <p:extLst>
      <p:ext uri="{19B8F6BF-5375-455C-9EA6-DF929625EA0E}">
        <p15:presenceInfo xmlns:p15="http://schemas.microsoft.com/office/powerpoint/2012/main" userId="S::lruvalcaba@idc.com::4de2b3de-5995-4b0b-a83f-b144d530849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4F4F"/>
    <a:srgbClr val="D9D9D9"/>
    <a:srgbClr val="E6E6E6"/>
    <a:srgbClr val="F2F2F2"/>
    <a:srgbClr val="FFFFFF"/>
    <a:srgbClr val="CCCCCC"/>
    <a:srgbClr val="227FC7"/>
    <a:srgbClr val="98C8EE"/>
    <a:srgbClr val="164C82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84E316-16D0-9007-2D85-1C4973097B54}" v="53" dt="2023-08-02T21:35:28.938"/>
    <p1510:client id="{E3B4FD07-A047-20ED-E883-3AE548952064}" v="48" dt="2023-08-03T11:05:34.63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65" autoAdjust="0"/>
    <p:restoredTop sz="61140" autoAdjust="0"/>
  </p:normalViewPr>
  <p:slideViewPr>
    <p:cSldViewPr>
      <p:cViewPr varScale="1">
        <p:scale>
          <a:sx n="63" d="100"/>
          <a:sy n="63" d="100"/>
        </p:scale>
        <p:origin x="139" y="38"/>
      </p:cViewPr>
      <p:guideLst>
        <p:guide orient="horz" pos="275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81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customXml" Target="../customXml/item3.xml"/><Relationship Id="rId21" Type="http://schemas.openxmlformats.org/officeDocument/2006/relationships/font" Target="fonts/font8.fntdata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font" Target="fonts/font11.fntdata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Master" Target="slideMasters/slideMaster7.xml"/><Relationship Id="rId19" Type="http://schemas.openxmlformats.org/officeDocument/2006/relationships/font" Target="fonts/font6.fntdata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commentAuthors" Target="commentAuthors.xml"/><Relationship Id="rId35" Type="http://schemas.microsoft.com/office/2015/10/relationships/revisionInfo" Target="revisionInfo.xml"/><Relationship Id="rId8" Type="http://schemas.openxmlformats.org/officeDocument/2006/relationships/slideMaster" Target="slideMasters/slideMaster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0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43" y="0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8EB67-DA54-453A-9F37-77CED02C6633}" type="datetimeFigureOut">
              <a:rPr lang="en-US" smtClean="0"/>
              <a:t>8/3/2023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6" y="8772525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43" y="8772525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CD1B45-48E8-40DF-A365-B6CB58EF4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068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7" y="8"/>
            <a:ext cx="3038387" cy="463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83" y="8"/>
            <a:ext cx="3038387" cy="463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71D62-1519-4426-A2F2-6DFC3A8EF7E4}" type="datetimeFigureOut">
              <a:rPr lang="en-US" smtClean="0"/>
              <a:t>8/3/2023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54113"/>
            <a:ext cx="5540375" cy="31162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45311"/>
            <a:ext cx="5608320" cy="36362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7" y="8772506"/>
            <a:ext cx="3038387" cy="463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83" y="8772506"/>
            <a:ext cx="3038387" cy="463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373B3E-8DC7-4709-9D82-49BF535FE6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951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2ACC1-0918-6343-BFB9-8D2B644C02ED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1131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2PNjQSN" TargetMode="External"/><Relationship Id="rId2" Type="http://schemas.openxmlformats.org/officeDocument/2006/relationships/hyperlink" Target="https://bit.ly/3wqSh2m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mailto:contactdesignguide@idc.com" TargetMode="Externa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g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g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g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11" Type="http://schemas.openxmlformats.org/officeDocument/2006/relationships/image" Target="../media/image15.svg"/><Relationship Id="rId5" Type="http://schemas.openxmlformats.org/officeDocument/2006/relationships/image" Target="../media/image7.svg"/><Relationship Id="rId10" Type="http://schemas.openxmlformats.org/officeDocument/2006/relationships/image" Target="../media/image14.pn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g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11" Type="http://schemas.openxmlformats.org/officeDocument/2006/relationships/image" Target="../media/image17.svg"/><Relationship Id="rId5" Type="http://schemas.openxmlformats.org/officeDocument/2006/relationships/image" Target="../media/image7.svg"/><Relationship Id="rId10" Type="http://schemas.openxmlformats.org/officeDocument/2006/relationships/image" Target="../media/image16.pn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g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11" Type="http://schemas.openxmlformats.org/officeDocument/2006/relationships/image" Target="../media/image19.svg"/><Relationship Id="rId5" Type="http://schemas.openxmlformats.org/officeDocument/2006/relationships/image" Target="../media/image7.svg"/><Relationship Id="rId10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g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11" Type="http://schemas.openxmlformats.org/officeDocument/2006/relationships/image" Target="../media/image21.svg"/><Relationship Id="rId5" Type="http://schemas.openxmlformats.org/officeDocument/2006/relationships/image" Target="../media/image7.svg"/><Relationship Id="rId10" Type="http://schemas.openxmlformats.org/officeDocument/2006/relationships/image" Target="../media/image20.pn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g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11" Type="http://schemas.openxmlformats.org/officeDocument/2006/relationships/image" Target="../media/image23.svg"/><Relationship Id="rId5" Type="http://schemas.openxmlformats.org/officeDocument/2006/relationships/image" Target="../media/image7.svg"/><Relationship Id="rId10" Type="http://schemas.openxmlformats.org/officeDocument/2006/relationships/image" Target="../media/image22.pn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g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26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28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0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32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3.jp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9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9.sv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10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9.sv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36.svg"/><Relationship Id="rId5" Type="http://schemas.openxmlformats.org/officeDocument/2006/relationships/image" Target="../media/image8.png"/><Relationship Id="rId4" Type="http://schemas.openxmlformats.org/officeDocument/2006/relationships/image" Target="../media/image35.svg"/></Relationships>
</file>

<file path=ppt/slideLayouts/_rels/slideLayout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13" Type="http://schemas.openxmlformats.org/officeDocument/2006/relationships/image" Target="../media/image43.png"/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12" Type="http://schemas.openxmlformats.org/officeDocument/2006/relationships/image" Target="../media/image42.sv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36.svg"/><Relationship Id="rId11" Type="http://schemas.openxmlformats.org/officeDocument/2006/relationships/image" Target="../media/image41.png"/><Relationship Id="rId5" Type="http://schemas.openxmlformats.org/officeDocument/2006/relationships/image" Target="../media/image8.png"/><Relationship Id="rId10" Type="http://schemas.openxmlformats.org/officeDocument/2006/relationships/image" Target="../media/image40.svg"/><Relationship Id="rId4" Type="http://schemas.openxmlformats.org/officeDocument/2006/relationships/image" Target="../media/image35.svg"/><Relationship Id="rId9" Type="http://schemas.openxmlformats.org/officeDocument/2006/relationships/image" Target="../media/image39.png"/><Relationship Id="rId14" Type="http://schemas.openxmlformats.org/officeDocument/2006/relationships/image" Target="../media/image44.sv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46.svg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13" Type="http://schemas.openxmlformats.org/officeDocument/2006/relationships/image" Target="../media/image43.png"/><Relationship Id="rId3" Type="http://schemas.openxmlformats.org/officeDocument/2006/relationships/image" Target="../media/image45.png"/><Relationship Id="rId7" Type="http://schemas.openxmlformats.org/officeDocument/2006/relationships/image" Target="../media/image37.png"/><Relationship Id="rId12" Type="http://schemas.openxmlformats.org/officeDocument/2006/relationships/image" Target="../media/image42.sv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2.svg"/><Relationship Id="rId11" Type="http://schemas.openxmlformats.org/officeDocument/2006/relationships/image" Target="../media/image41.png"/><Relationship Id="rId5" Type="http://schemas.openxmlformats.org/officeDocument/2006/relationships/image" Target="../media/image1.png"/><Relationship Id="rId10" Type="http://schemas.openxmlformats.org/officeDocument/2006/relationships/image" Target="../media/image40.svg"/><Relationship Id="rId4" Type="http://schemas.openxmlformats.org/officeDocument/2006/relationships/image" Target="../media/image46.svg"/><Relationship Id="rId9" Type="http://schemas.openxmlformats.org/officeDocument/2006/relationships/image" Target="../media/image39.png"/><Relationship Id="rId14" Type="http://schemas.openxmlformats.org/officeDocument/2006/relationships/image" Target="../media/image44.sv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36.sv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10667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4267"/>
            </a:lvl1pPr>
            <a:lvl2pPr marL="812810" indent="0" algn="ctr">
              <a:buNone/>
              <a:defRPr sz="3556"/>
            </a:lvl2pPr>
            <a:lvl3pPr marL="1625620" indent="0" algn="ctr">
              <a:buNone/>
              <a:defRPr sz="3200"/>
            </a:lvl3pPr>
            <a:lvl4pPr marL="2438430" indent="0" algn="ctr">
              <a:buNone/>
              <a:defRPr sz="2844"/>
            </a:lvl4pPr>
            <a:lvl5pPr marL="3251241" indent="0" algn="ctr">
              <a:buNone/>
              <a:defRPr sz="2844"/>
            </a:lvl5pPr>
            <a:lvl6pPr marL="4064051" indent="0" algn="ctr">
              <a:buNone/>
              <a:defRPr sz="2844"/>
            </a:lvl6pPr>
            <a:lvl7pPr marL="4876861" indent="0" algn="ctr">
              <a:buNone/>
              <a:defRPr sz="2844"/>
            </a:lvl7pPr>
            <a:lvl8pPr marL="5689671" indent="0" algn="ctr">
              <a:buNone/>
              <a:defRPr sz="2844"/>
            </a:lvl8pPr>
            <a:lvl9pPr marL="6502481" indent="0" algn="ctr">
              <a:buNone/>
              <a:defRPr sz="2844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081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861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6795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726BB10-3EA1-4A09-B0C7-953C03955A8E}"/>
              </a:ext>
            </a:extLst>
          </p:cNvPr>
          <p:cNvSpPr txBox="1">
            <a:spLocks/>
          </p:cNvSpPr>
          <p:nvPr userDrawn="1"/>
        </p:nvSpPr>
        <p:spPr>
          <a:xfrm>
            <a:off x="330521" y="228601"/>
            <a:ext cx="8476488" cy="7715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kern="1200" spc="4">
                <a:solidFill>
                  <a:srgbClr val="4F4F4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z="2400" dirty="0"/>
              <a:t>Instructions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B4E7028-D908-470F-BF80-740353F13A84}"/>
              </a:ext>
            </a:extLst>
          </p:cNvPr>
          <p:cNvSpPr txBox="1">
            <a:spLocks/>
          </p:cNvSpPr>
          <p:nvPr userDrawn="1"/>
        </p:nvSpPr>
        <p:spPr>
          <a:xfrm>
            <a:off x="330521" y="1057181"/>
            <a:ext cx="8476488" cy="362394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kern="1200" spc="4">
                <a:solidFill>
                  <a:srgbClr val="4F4F4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>
              <a:buFontTx/>
              <a:buNone/>
            </a:pPr>
            <a: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Welcome to the IDC PPT Template. </a:t>
            </a:r>
            <a:b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core brand asset should be used for all IDC presentation types globally, including publishing and events. </a:t>
            </a:r>
            <a:b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b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3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Note: only a sampling of product iconography and brand extensions are provided as part of the template. Links to additional icons and brand extension libraries can be found below </a:t>
            </a:r>
            <a:r>
              <a:rPr lang="en-US" sz="1350" i="1" dirty="0">
                <a:solidFill>
                  <a:srgbClr val="4F4F4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(start Slideshow to access the hyperlinks)</a:t>
            </a:r>
            <a:r>
              <a:rPr lang="en-US" sz="13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0" lvl="0" indent="0">
              <a:buNone/>
            </a:pPr>
            <a:endParaRPr lang="en-US" sz="135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892" lvl="0" indent="-342892">
              <a:spcBef>
                <a:spcPts val="450"/>
              </a:spcBef>
              <a:buAutoNum type="arabicPeriod"/>
            </a:pPr>
            <a: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access the IDC product and brand icon library please visit: </a:t>
            </a:r>
            <a:r>
              <a:rPr lang="en-US" sz="1350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"/>
              </a:rPr>
              <a:t>https://bit.ly/3wqSh2m</a:t>
            </a:r>
            <a:endParaRPr lang="en-US" sz="1350" dirty="0">
              <a:solidFill>
                <a:srgbClr val="FF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892" lvl="0" indent="-342892">
              <a:spcBef>
                <a:spcPts val="450"/>
              </a:spcBef>
              <a:buAutoNum type="arabicPeriod"/>
            </a:pPr>
            <a: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are a conference or event manager and you need a custom cover slide for your event, please access templates in Canva via </a:t>
            </a:r>
            <a: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https://bit.ly/2PNjQSN</a:t>
            </a:r>
            <a: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or reach out to your regional design team lead</a:t>
            </a:r>
          </a:p>
          <a:p>
            <a:pPr marL="342892" lvl="0" indent="-342892">
              <a:spcBef>
                <a:spcPts val="450"/>
              </a:spcBef>
              <a:buAutoNum type="arabicPeriod"/>
            </a:pPr>
            <a: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All other inquiries related to IDC’s PPT template should be directed to </a:t>
            </a:r>
            <a: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contactdesignguide@idc.com</a:t>
            </a:r>
            <a:endParaRPr lang="en-US" sz="135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lvl="0" indent="0">
              <a:spcBef>
                <a:spcPts val="450"/>
              </a:spcBef>
              <a:buNone/>
            </a:pPr>
            <a:endParaRPr lang="en-US" sz="135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lvl="0" indent="0">
              <a:spcBef>
                <a:spcPts val="450"/>
              </a:spcBef>
              <a:buNone/>
            </a:pPr>
            <a: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get started, click “New Slide” and select your preferred layout from Covers, Internal Slides, Charts &amp; Image Layouts, and Closing Slides.</a:t>
            </a:r>
          </a:p>
        </p:txBody>
      </p:sp>
    </p:spTree>
    <p:extLst>
      <p:ext uri="{BB962C8B-B14F-4D97-AF65-F5344CB8AC3E}">
        <p14:creationId xmlns:p14="http://schemas.microsoft.com/office/powerpoint/2010/main" val="1318214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D52189CD-8780-4579-A5D6-8969E002E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704064B7-1FCF-404F-93FA-C87E7D20DF2A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>
            <a:alphaModFix amt="12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7598" r="78163"/>
          <a:stretch/>
        </p:blipFill>
        <p:spPr>
          <a:xfrm>
            <a:off x="-1" y="74623"/>
            <a:ext cx="3362638" cy="4894901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327FC806-86AD-441C-993A-F8BC4DA7FF1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53914" y="515950"/>
            <a:ext cx="935961" cy="28344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0BEACDF-3549-48A5-B379-46D6879709E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-1" y="1845609"/>
            <a:ext cx="9144001" cy="14522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A73F6DE5-2071-4E3D-858B-3E9ECAF247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106" y="3488860"/>
            <a:ext cx="3767844" cy="5687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200" i="0" kern="1200" dirty="0" smtClean="0">
                <a:solidFill>
                  <a:srgbClr val="FFFFF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8E025B61-5AE6-4DFA-98E7-193768D02AD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91326" y="2677755"/>
            <a:ext cx="6009624" cy="615515"/>
          </a:xfrm>
          <a:prstGeom prst="rect">
            <a:avLst/>
          </a:prstGeom>
        </p:spPr>
        <p:txBody>
          <a:bodyPr lIns="0" anchor="t"/>
          <a:lstStyle>
            <a:lvl1pPr marL="0"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96ABDF90-133E-4978-8D55-56A0538F226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91326" y="1867040"/>
            <a:ext cx="6009624" cy="756307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marL="0">
              <a:def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>
              <a:lnSpc>
                <a:spcPct val="100000"/>
              </a:lnSpc>
            </a:pPr>
            <a:r>
              <a: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IDC Presentation Template</a:t>
            </a:r>
          </a:p>
        </p:txBody>
      </p:sp>
    </p:spTree>
    <p:extLst>
      <p:ext uri="{BB962C8B-B14F-4D97-AF65-F5344CB8AC3E}">
        <p14:creationId xmlns:p14="http://schemas.microsoft.com/office/powerpoint/2010/main" val="30557792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Solu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D52189CD-8780-4579-A5D6-8969E002E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704064B7-1FCF-404F-93FA-C87E7D20DF2A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>
            <a:alphaModFix amt="12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7598" r="78163"/>
          <a:stretch/>
        </p:blipFill>
        <p:spPr>
          <a:xfrm>
            <a:off x="-1" y="74623"/>
            <a:ext cx="3362638" cy="4894901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327FC806-86AD-441C-993A-F8BC4DA7FF1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53914" y="515950"/>
            <a:ext cx="935961" cy="28344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0BEACDF-3549-48A5-B379-46D6879709E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-1" y="1845609"/>
            <a:ext cx="9144001" cy="1452283"/>
          </a:xfrm>
          <a:prstGeom prst="rect">
            <a:avLst/>
          </a:prstGeom>
        </p:spPr>
      </p:pic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1DF37EAA-7A5F-4574-85F4-9A2CE9FF6ED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91326" y="2677755"/>
            <a:ext cx="6009624" cy="615515"/>
          </a:xfrm>
          <a:prstGeom prst="rect">
            <a:avLst/>
          </a:prstGeom>
        </p:spPr>
        <p:txBody>
          <a:bodyPr lIns="0" anchor="t"/>
          <a:lstStyle>
            <a:lvl1pPr marL="0"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E579027-A8B3-4730-A4FC-7F94B796619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91326" y="1867040"/>
            <a:ext cx="6009624" cy="756307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marL="0">
              <a:def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>
              <a:lnSpc>
                <a:spcPct val="100000"/>
              </a:lnSpc>
            </a:pPr>
            <a:r>
              <a: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Custom Solutions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D3D04A6A-E7E0-4125-8553-86645A8BEE54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81990" y="1580683"/>
            <a:ext cx="2228850" cy="223179"/>
          </a:xfrm>
          <a:prstGeom prst="rect">
            <a:avLst/>
          </a:prstGeom>
        </p:spPr>
      </p:pic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DAA539E0-F4A8-4D5E-8B09-731DD7E67E6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106" y="3488860"/>
            <a:ext cx="3767844" cy="5687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200" i="0" kern="1200" dirty="0" smtClean="0">
                <a:solidFill>
                  <a:srgbClr val="FFFFF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3957467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ta Products - Trac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D52189CD-8780-4579-A5D6-8969E002E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704064B7-1FCF-404F-93FA-C87E7D20DF2A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>
            <a:alphaModFix amt="12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7598" r="78163"/>
          <a:stretch/>
        </p:blipFill>
        <p:spPr>
          <a:xfrm>
            <a:off x="-1" y="74623"/>
            <a:ext cx="3362638" cy="4894901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327FC806-86AD-441C-993A-F8BC4DA7FF1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53914" y="515950"/>
            <a:ext cx="935961" cy="28344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0BEACDF-3549-48A5-B379-46D6879709E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-1" y="1845609"/>
            <a:ext cx="9144001" cy="1452283"/>
          </a:xfrm>
          <a:prstGeom prst="rect">
            <a:avLst/>
          </a:prstGeom>
        </p:spPr>
      </p:pic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1DF37EAA-7A5F-4574-85F4-9A2CE9FF6ED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91326" y="2677755"/>
            <a:ext cx="6009624" cy="615515"/>
          </a:xfrm>
          <a:prstGeom prst="rect">
            <a:avLst/>
          </a:prstGeom>
        </p:spPr>
        <p:txBody>
          <a:bodyPr lIns="0" anchor="t"/>
          <a:lstStyle>
            <a:lvl1pPr marL="0"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E579027-A8B3-4730-A4FC-7F94B796619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91326" y="1867040"/>
            <a:ext cx="6009624" cy="756307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marL="0">
              <a:def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>
              <a:lnSpc>
                <a:spcPct val="100000"/>
              </a:lnSpc>
            </a:pPr>
            <a:r>
              <a: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Data Solutions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8CBBD466-B07E-4813-96EC-C9BB1994DDAF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000750" y="1583011"/>
            <a:ext cx="1512168" cy="213482"/>
          </a:xfrm>
          <a:prstGeom prst="rect">
            <a:avLst/>
          </a:prstGeom>
        </p:spPr>
      </p:pic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1BF8BF0E-432C-4588-9668-B7937872AE7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106" y="3488860"/>
            <a:ext cx="3767844" cy="5687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200" i="0" kern="1200" dirty="0" smtClean="0">
                <a:solidFill>
                  <a:srgbClr val="FFFFF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696664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ta Products - Spending Gu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D52189CD-8780-4579-A5D6-8969E002E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704064B7-1FCF-404F-93FA-C87E7D20DF2A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>
            <a:alphaModFix amt="12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7598" r="78163"/>
          <a:stretch/>
        </p:blipFill>
        <p:spPr>
          <a:xfrm>
            <a:off x="-1" y="74623"/>
            <a:ext cx="3362638" cy="4894901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327FC806-86AD-441C-993A-F8BC4DA7FF1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53914" y="515950"/>
            <a:ext cx="935961" cy="28344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0BEACDF-3549-48A5-B379-46D6879709E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-1" y="1845609"/>
            <a:ext cx="9144001" cy="1452283"/>
          </a:xfrm>
          <a:prstGeom prst="rect">
            <a:avLst/>
          </a:prstGeom>
        </p:spPr>
      </p:pic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1DF37EAA-7A5F-4574-85F4-9A2CE9FF6ED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91326" y="2677755"/>
            <a:ext cx="6009624" cy="615515"/>
          </a:xfrm>
          <a:prstGeom prst="rect">
            <a:avLst/>
          </a:prstGeom>
        </p:spPr>
        <p:txBody>
          <a:bodyPr lIns="0" anchor="t"/>
          <a:lstStyle>
            <a:lvl1pPr marL="0"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E579027-A8B3-4730-A4FC-7F94B796619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91326" y="1867040"/>
            <a:ext cx="6009624" cy="756307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marL="0">
              <a:def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>
              <a:lnSpc>
                <a:spcPct val="100000"/>
              </a:lnSpc>
            </a:pPr>
            <a:r>
              <a: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Spending Guides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15E7E8DA-2BEB-445E-8BCF-C7DCB81EF3A4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267537" y="1576060"/>
            <a:ext cx="2257755" cy="225776"/>
          </a:xfrm>
          <a:prstGeom prst="rect">
            <a:avLst/>
          </a:prstGeom>
        </p:spPr>
      </p:pic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CBA065E9-0589-489E-BCEF-FA60467DE3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106" y="3488860"/>
            <a:ext cx="3767844" cy="5687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200" i="0" kern="1200" dirty="0" smtClean="0">
                <a:solidFill>
                  <a:srgbClr val="FFFFF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3906771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DC Insig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D52189CD-8780-4579-A5D6-8969E002E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704064B7-1FCF-404F-93FA-C87E7D20DF2A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>
            <a:alphaModFix amt="12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7598" r="78163"/>
          <a:stretch/>
        </p:blipFill>
        <p:spPr>
          <a:xfrm>
            <a:off x="-1" y="74623"/>
            <a:ext cx="3362639" cy="4894901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327FC806-86AD-441C-993A-F8BC4DA7FF1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53914" y="515950"/>
            <a:ext cx="935961" cy="28344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0BEACDF-3549-48A5-B379-46D6879709E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-1" y="1845609"/>
            <a:ext cx="9144001" cy="1452283"/>
          </a:xfrm>
          <a:prstGeom prst="rect">
            <a:avLst/>
          </a:prstGeom>
        </p:spPr>
      </p:pic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F0D7BFCD-B7A5-4AD5-B893-0831A65A1CE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591326" y="2677755"/>
            <a:ext cx="6009624" cy="615515"/>
          </a:xfrm>
          <a:prstGeom prst="rect">
            <a:avLst/>
          </a:prstGeom>
        </p:spPr>
        <p:txBody>
          <a:bodyPr lIns="0" anchor="t"/>
          <a:lstStyle>
            <a:lvl1pPr marL="0"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 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BF279526-B080-4354-BD7C-176E352C47F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91326" y="1867040"/>
            <a:ext cx="6009624" cy="756307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marL="0">
              <a:def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>
              <a:lnSpc>
                <a:spcPct val="100000"/>
              </a:lnSpc>
            </a:pPr>
            <a:r>
              <a: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IDC Insights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B0E2E206-D524-4D1C-AFAC-BCB5DA7CE70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139240" y="1595635"/>
            <a:ext cx="1371601" cy="212541"/>
          </a:xfrm>
          <a:prstGeom prst="rect">
            <a:avLst/>
          </a:prstGeom>
        </p:spPr>
      </p:pic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7A386483-2FDB-4808-86BB-C0E8CEFAED6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106" y="3488860"/>
            <a:ext cx="3767844" cy="5687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200" i="0" kern="1200" dirty="0" smtClean="0">
                <a:solidFill>
                  <a:srgbClr val="FFFFF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536390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DC IE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D52189CD-8780-4579-A5D6-8969E002E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704064B7-1FCF-404F-93FA-C87E7D20DF2A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>
            <a:alphaModFix amt="12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7598" r="78163"/>
          <a:stretch/>
        </p:blipFill>
        <p:spPr>
          <a:xfrm>
            <a:off x="-1" y="74623"/>
            <a:ext cx="3362639" cy="4894901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327FC806-86AD-441C-993A-F8BC4DA7FF1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53914" y="515950"/>
            <a:ext cx="935961" cy="28344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0BEACDF-3549-48A5-B379-46D6879709E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-1" y="1845609"/>
            <a:ext cx="9144001" cy="1452283"/>
          </a:xfrm>
          <a:prstGeom prst="rect">
            <a:avLst/>
          </a:prstGeom>
        </p:spPr>
      </p:pic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F0D7BFCD-B7A5-4AD5-B893-0831A65A1CE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591326" y="2677755"/>
            <a:ext cx="6009624" cy="615515"/>
          </a:xfrm>
          <a:prstGeom prst="rect">
            <a:avLst/>
          </a:prstGeom>
        </p:spPr>
        <p:txBody>
          <a:bodyPr lIns="0" anchor="t"/>
          <a:lstStyle>
            <a:lvl1pPr marL="0"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 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BF279526-B080-4354-BD7C-176E352C47F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91326" y="1867040"/>
            <a:ext cx="6009624" cy="756307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marL="0">
              <a:def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>
              <a:lnSpc>
                <a:spcPct val="100000"/>
              </a:lnSpc>
            </a:pPr>
            <a:r>
              <a: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IIT Executive Programs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C5D8471E-8D46-4D2A-839D-1001A9D792C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834890" y="1480186"/>
            <a:ext cx="2735392" cy="452131"/>
          </a:xfrm>
          <a:prstGeom prst="rect">
            <a:avLst/>
          </a:prstGeom>
        </p:spPr>
      </p:pic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62FA139-030E-4AB8-A23E-9A75310C2B7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106" y="3488860"/>
            <a:ext cx="3767844" cy="5687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200" i="0" kern="1200" dirty="0" smtClean="0">
                <a:solidFill>
                  <a:srgbClr val="FFFFF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0025480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O Exec. Counc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D52189CD-8780-4579-A5D6-8969E002E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704064B7-1FCF-404F-93FA-C87E7D20DF2A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>
            <a:alphaModFix amt="12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7598" r="78163"/>
          <a:stretch/>
        </p:blipFill>
        <p:spPr>
          <a:xfrm>
            <a:off x="-1" y="74623"/>
            <a:ext cx="3362639" cy="4894901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327FC806-86AD-441C-993A-F8BC4DA7FF1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53914" y="515950"/>
            <a:ext cx="935961" cy="28344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0BEACDF-3549-48A5-B379-46D6879709E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-1" y="1845609"/>
            <a:ext cx="9144001" cy="1452283"/>
          </a:xfrm>
          <a:prstGeom prst="rect">
            <a:avLst/>
          </a:prstGeom>
        </p:spPr>
      </p:pic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F0D7BFCD-B7A5-4AD5-B893-0831A65A1CE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591326" y="2677755"/>
            <a:ext cx="6009624" cy="615515"/>
          </a:xfrm>
          <a:prstGeom prst="rect">
            <a:avLst/>
          </a:prstGeom>
        </p:spPr>
        <p:txBody>
          <a:bodyPr lIns="0" anchor="t"/>
          <a:lstStyle>
            <a:lvl1pPr marL="0"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BF279526-B080-4354-BD7C-176E352C47F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91326" y="1867040"/>
            <a:ext cx="6009624" cy="756307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marL="0">
              <a:def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>
              <a:lnSpc>
                <a:spcPct val="100000"/>
              </a:lnSpc>
            </a:pPr>
            <a:r>
              <a: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CIO Executive Council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CFEDDDCE-B2DB-4B8D-9517-77C058645C0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81795" y="1593271"/>
            <a:ext cx="940124" cy="219361"/>
          </a:xfrm>
          <a:prstGeom prst="rect">
            <a:avLst/>
          </a:prstGeom>
        </p:spPr>
      </p:pic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5A414471-D1CD-4093-9765-82A90B9515B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106" y="3488860"/>
            <a:ext cx="3767844" cy="5687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200" i="0" kern="1200" dirty="0" smtClean="0">
                <a:solidFill>
                  <a:srgbClr val="FFFFF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762043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4807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DC Ev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D52189CD-8780-4579-A5D6-8969E002E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704064B7-1FCF-404F-93FA-C87E7D20DF2A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>
            <a:alphaModFix amt="12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7598" r="78163"/>
          <a:stretch/>
        </p:blipFill>
        <p:spPr>
          <a:xfrm>
            <a:off x="-1" y="74623"/>
            <a:ext cx="3362639" cy="4894901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327FC806-86AD-441C-993A-F8BC4DA7FF1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53914" y="515950"/>
            <a:ext cx="935961" cy="28344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0BEACDF-3549-48A5-B379-46D6879709E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-1" y="1845609"/>
            <a:ext cx="9144001" cy="1452283"/>
          </a:xfrm>
          <a:prstGeom prst="rect">
            <a:avLst/>
          </a:prstGeom>
        </p:spPr>
      </p:pic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F709E7D-DE5F-491A-A4DD-F5104130A97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91326" y="1867040"/>
            <a:ext cx="6009624" cy="756307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marL="0">
              <a:def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IDC Events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AE616ED9-D27F-41E6-A45E-524D0DF5C47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591326" y="2677755"/>
            <a:ext cx="6009624" cy="615515"/>
          </a:xfrm>
          <a:prstGeom prst="rect">
            <a:avLst/>
          </a:prstGeom>
        </p:spPr>
        <p:txBody>
          <a:bodyPr lIns="0" anchor="t"/>
          <a:lstStyle>
            <a:lvl1pPr marL="0"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For a customized cover slide click here: Canva https://bit.ly/2PNjQSN</a:t>
            </a:r>
            <a:br>
              <a:rPr lang="en-US" dirty="0"/>
            </a:br>
            <a:r>
              <a:rPr lang="en-US" dirty="0"/>
              <a:t>For additional support, contact your regional design lead.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37A1B21E-6374-47B2-A145-FC1293636E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106" y="3488860"/>
            <a:ext cx="3767844" cy="5687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200" i="0" kern="1200" dirty="0" smtClean="0">
                <a:solidFill>
                  <a:srgbClr val="FFFFF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9859226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_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72B04BCE-0729-4428-8C5F-FCDE3666989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440768" y="1956193"/>
            <a:ext cx="5360333" cy="659159"/>
          </a:xfrm>
          <a:prstGeom prst="rect">
            <a:avLst/>
          </a:prstGeom>
        </p:spPr>
        <p:txBody>
          <a:bodyPr lIns="0" tIns="0" rIns="0" bIns="0" anchor="b"/>
          <a:lstStyle>
            <a:lvl1pPr marL="0" algn="l">
              <a:spcBef>
                <a:spcPts val="0"/>
              </a:spcBef>
              <a:defRPr sz="2400">
                <a:solidFill>
                  <a:srgbClr val="4F4F4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 dirty="0"/>
              <a:t>Section Slide 1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6C0CC21A-93D3-44F8-8A48-1C60F6F7218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440191" y="2675958"/>
            <a:ext cx="5360333" cy="543864"/>
          </a:xfrm>
          <a:prstGeom prst="rect">
            <a:avLst/>
          </a:prstGeom>
        </p:spPr>
        <p:txBody>
          <a:bodyPr lIns="0" tIns="0" rIns="0" bIns="0" anchor="t"/>
          <a:lstStyle>
            <a:lvl1pPr marL="0" algn="l">
              <a:spcBef>
                <a:spcPts val="0"/>
              </a:spcBef>
              <a:defRPr sz="1200">
                <a:solidFill>
                  <a:srgbClr val="4F4F4F"/>
                </a:solidFill>
                <a:latin typeface="Open Sans 2" panose="020B0604020202020204" charset="0"/>
                <a:ea typeface="Open Sans" panose="020B0606030504020204" pitchFamily="3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65BA65C9-B461-47B1-8CB8-507629A1A0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5492" b="-275"/>
          <a:stretch/>
        </p:blipFill>
        <p:spPr>
          <a:xfrm>
            <a:off x="0" y="84316"/>
            <a:ext cx="3200400" cy="4974871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F97DD38-C25E-4834-A5D6-1DD67AD09656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3863232-AA63-4F96-BFCF-A42989D70101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</p:spTree>
    <p:extLst>
      <p:ext uri="{BB962C8B-B14F-4D97-AF65-F5344CB8AC3E}">
        <p14:creationId xmlns:p14="http://schemas.microsoft.com/office/powerpoint/2010/main" val="41063157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92AACE6A-1933-45E5-ABFC-B5196BF498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F0CA217F-218A-4ACC-B6F9-97F53D68B8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" y="0"/>
            <a:ext cx="2143125" cy="5143500"/>
          </a:xfrm>
          <a:prstGeom prst="rect">
            <a:avLst/>
          </a:prstGeom>
        </p:spPr>
      </p:pic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27104142-853D-4482-BB89-EF21D9752C7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74570" y="1956193"/>
            <a:ext cx="6032729" cy="659159"/>
          </a:xfrm>
          <a:prstGeom prst="rect">
            <a:avLst/>
          </a:prstGeom>
        </p:spPr>
        <p:txBody>
          <a:bodyPr lIns="0" tIns="0" rIns="0" bIns="0" anchor="b"/>
          <a:lstStyle>
            <a:lvl1pPr marL="0" algn="l">
              <a:spcBef>
                <a:spcPts val="0"/>
              </a:spcBef>
              <a:defRPr sz="24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 dirty="0"/>
              <a:t>Section Slide 2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96064424-20D7-447E-B763-642F6D6C6A8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73993" y="2675958"/>
            <a:ext cx="6040447" cy="543864"/>
          </a:xfrm>
          <a:prstGeom prst="rect">
            <a:avLst/>
          </a:prstGeom>
        </p:spPr>
        <p:txBody>
          <a:bodyPr lIns="0" tIns="0" rIns="0" bIns="0" anchor="t"/>
          <a:lstStyle>
            <a:lvl1pPr marL="0" algn="l"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ea typeface="Open Sans" panose="020B0606030504020204" pitchFamily="3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9F699D-CCA3-4895-968F-D9313F80BE0F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/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339868-3654-4226-AC8C-29ED8D2AB956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/>
                </a:solidFill>
              </a:rPr>
              <a:t>© IDC |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1BF0B0A0-9AD4-41AD-8E52-4EAFD6B545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4524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_Slide_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92AACE6A-1933-45E5-ABFC-B5196BF498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F0CA217F-218A-4ACC-B6F9-97F53D68B8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" y="0"/>
            <a:ext cx="2143125" cy="5143500"/>
          </a:xfrm>
          <a:prstGeom prst="rect">
            <a:avLst/>
          </a:prstGeom>
        </p:spPr>
      </p:pic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27104142-853D-4482-BB89-EF21D9752C7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74570" y="1956193"/>
            <a:ext cx="6032729" cy="659159"/>
          </a:xfrm>
          <a:prstGeom prst="rect">
            <a:avLst/>
          </a:prstGeom>
        </p:spPr>
        <p:txBody>
          <a:bodyPr lIns="0" tIns="0" rIns="0" bIns="0" anchor="b"/>
          <a:lstStyle>
            <a:lvl1pPr marL="0" algn="l">
              <a:spcBef>
                <a:spcPts val="0"/>
              </a:spcBef>
              <a:defRPr sz="24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 dirty="0"/>
              <a:t>Section Slide 2a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96064424-20D7-447E-B763-642F6D6C6A8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73993" y="2675958"/>
            <a:ext cx="6040447" cy="543864"/>
          </a:xfrm>
          <a:prstGeom prst="rect">
            <a:avLst/>
          </a:prstGeom>
        </p:spPr>
        <p:txBody>
          <a:bodyPr lIns="0" tIns="0" rIns="0" bIns="0" anchor="t"/>
          <a:lstStyle>
            <a:lvl1pPr marL="0" algn="l"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ea typeface="Open Sans" panose="020B0606030504020204" pitchFamily="3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9F699D-CCA3-4895-968F-D9313F80BE0F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/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339868-3654-4226-AC8C-29ED8D2AB956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/>
                </a:solidFill>
              </a:rPr>
              <a:t>© IDC |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1BF0B0A0-9AD4-41AD-8E52-4EAFD6B545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2874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_Slid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37879AFF-1FF9-4265-8A6A-8151944435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CFC113A7-EC21-4902-BAD2-686F5AE812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" y="1845609"/>
            <a:ext cx="9144001" cy="1452283"/>
          </a:xfrm>
          <a:prstGeom prst="rect">
            <a:avLst/>
          </a:prstGeom>
        </p:spPr>
      </p:pic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27104142-853D-4482-BB89-EF21D9752C7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91326" y="1867040"/>
            <a:ext cx="6009624" cy="756307"/>
          </a:xfrm>
          <a:prstGeom prst="rect">
            <a:avLst/>
          </a:prstGeom>
        </p:spPr>
        <p:txBody>
          <a:bodyPr lIns="0" tIns="0" rIns="0" bIns="0" anchor="b"/>
          <a:lstStyle>
            <a:lvl1pPr marL="0" algn="l">
              <a:spcBef>
                <a:spcPts val="0"/>
              </a:spcBef>
              <a:defRPr sz="2400">
                <a:solidFill>
                  <a:srgbClr val="1B335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 dirty="0"/>
              <a:t>Section Slide 3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96064424-20D7-447E-B763-642F6D6C6A8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91326" y="2677754"/>
            <a:ext cx="6009624" cy="620136"/>
          </a:xfrm>
          <a:prstGeom prst="rect">
            <a:avLst/>
          </a:prstGeom>
        </p:spPr>
        <p:txBody>
          <a:bodyPr lIns="0" tIns="0" rIns="0" bIns="0" anchor="t"/>
          <a:lstStyle>
            <a:lvl1pPr marL="0" algn="l">
              <a:spcBef>
                <a:spcPts val="0"/>
              </a:spcBef>
              <a:defRPr sz="1200">
                <a:solidFill>
                  <a:srgbClr val="1B335F"/>
                </a:solidFill>
                <a:latin typeface="Open Sans 2" panose="020B0604020202020204" charset="0"/>
                <a:ea typeface="Open Sans" panose="020B0606030504020204" pitchFamily="3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1BF0B0A0-9AD4-41AD-8E52-4EAFD6B545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49F699D-CCA3-4895-968F-D9313F80BE0F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/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339868-3654-4226-AC8C-29ED8D2AB956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/>
                </a:solidFill>
              </a:rPr>
              <a:t>© IDC |</a:t>
            </a:r>
          </a:p>
        </p:txBody>
      </p:sp>
    </p:spTree>
    <p:extLst>
      <p:ext uri="{BB962C8B-B14F-4D97-AF65-F5344CB8AC3E}">
        <p14:creationId xmlns:p14="http://schemas.microsoft.com/office/powerpoint/2010/main" val="16096997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_Slide_3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37879AFF-1FF9-4265-8A6A-8151944435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CFC113A7-EC21-4902-BAD2-686F5AE812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" y="1845609"/>
            <a:ext cx="9144001" cy="1452283"/>
          </a:xfrm>
          <a:prstGeom prst="rect">
            <a:avLst/>
          </a:prstGeom>
        </p:spPr>
      </p:pic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27104142-853D-4482-BB89-EF21D9752C7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91326" y="1867040"/>
            <a:ext cx="6009624" cy="756307"/>
          </a:xfrm>
          <a:prstGeom prst="rect">
            <a:avLst/>
          </a:prstGeom>
        </p:spPr>
        <p:txBody>
          <a:bodyPr lIns="0" tIns="0" rIns="0" bIns="0" anchor="b"/>
          <a:lstStyle>
            <a:lvl1pPr marL="0" algn="l">
              <a:spcBef>
                <a:spcPts val="0"/>
              </a:spcBef>
              <a:defRPr sz="2400">
                <a:solidFill>
                  <a:srgbClr val="1B335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 dirty="0"/>
              <a:t>Section Slide 3a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96064424-20D7-447E-B763-642F6D6C6A8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91326" y="2677754"/>
            <a:ext cx="6009624" cy="620136"/>
          </a:xfrm>
          <a:prstGeom prst="rect">
            <a:avLst/>
          </a:prstGeom>
        </p:spPr>
        <p:txBody>
          <a:bodyPr lIns="0" tIns="0" rIns="0" bIns="0" anchor="t"/>
          <a:lstStyle>
            <a:lvl1pPr marL="0" algn="l">
              <a:spcBef>
                <a:spcPts val="0"/>
              </a:spcBef>
              <a:defRPr sz="1200">
                <a:solidFill>
                  <a:srgbClr val="1B335F"/>
                </a:solidFill>
                <a:latin typeface="Open Sans 2" panose="020B0604020202020204" charset="0"/>
                <a:ea typeface="Open Sans" panose="020B0606030504020204" pitchFamily="3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1BF0B0A0-9AD4-41AD-8E52-4EAFD6B545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49F699D-CCA3-4895-968F-D9313F80BE0F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/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339868-3654-4226-AC8C-29ED8D2AB956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/>
                </a:solidFill>
              </a:rPr>
              <a:t>© IDC |</a:t>
            </a:r>
          </a:p>
        </p:txBody>
      </p:sp>
    </p:spTree>
    <p:extLst>
      <p:ext uri="{BB962C8B-B14F-4D97-AF65-F5344CB8AC3E}">
        <p14:creationId xmlns:p14="http://schemas.microsoft.com/office/powerpoint/2010/main" val="2811403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ight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lur, light, night sky&#10;&#10;Description automatically generated">
            <a:extLst>
              <a:ext uri="{FF2B5EF4-FFF2-40B4-BE49-F238E27FC236}">
                <a16:creationId xmlns:a16="http://schemas.microsoft.com/office/drawing/2014/main" id="{F350CF4B-25C5-4EEF-8C46-8287F75039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571750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67A104-23F3-4191-84AC-C290615489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5321" y="228601"/>
            <a:ext cx="6131689" cy="636967"/>
          </a:xfrm>
        </p:spPr>
        <p:txBody>
          <a:bodyPr>
            <a:normAutofit/>
          </a:bodyPr>
          <a:lstStyle>
            <a:lvl1pPr>
              <a:defRPr sz="2100">
                <a:solidFill>
                  <a:srgbClr val="4F4F4F"/>
                </a:solidFill>
              </a:defRPr>
            </a:lvl1pPr>
          </a:lstStyle>
          <a:p>
            <a:r>
              <a:rPr lang="en-US" dirty="0"/>
              <a:t>Agenda/Table of Contents</a:t>
            </a: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6C1914F3-6061-4DF1-9937-3D20235AFC8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33145" y="4845701"/>
            <a:ext cx="677083" cy="205044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5E7A51F2-4709-47F1-8544-D8EF549DF7EB}"/>
              </a:ext>
            </a:extLst>
          </p:cNvPr>
          <p:cNvSpPr>
            <a:spLocks noGrp="1"/>
          </p:cNvSpPr>
          <p:nvPr>
            <p:ph idx="42" hasCustomPrompt="1"/>
          </p:nvPr>
        </p:nvSpPr>
        <p:spPr>
          <a:xfrm>
            <a:off x="2675321" y="950486"/>
            <a:ext cx="6131689" cy="37401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Clr>
                <a:srgbClr val="2279BC"/>
              </a:buClr>
              <a:buFont typeface="Arial" panose="020B0604020202020204" pitchFamily="34" charset="0"/>
              <a:buNone/>
              <a:defRPr sz="1350">
                <a:solidFill>
                  <a:srgbClr val="4F4F4F"/>
                </a:solidFill>
              </a:defRPr>
            </a:lvl1pPr>
            <a:lvl3pPr>
              <a:defRPr sz="1050">
                <a:solidFill>
                  <a:srgbClr val="4F4F4F"/>
                </a:solidFill>
              </a:defRPr>
            </a:lvl3pPr>
            <a:lvl4pPr>
              <a:defRPr sz="900">
                <a:solidFill>
                  <a:srgbClr val="4F4F4F"/>
                </a:solidFill>
              </a:defRPr>
            </a:lvl4pPr>
            <a:lvl5pPr>
              <a:defRPr sz="825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20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A419188-05B8-43EC-B234-82A75A81C98B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9DE7957-D8A1-4589-9492-1BC59A15A83D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  <p:sp>
        <p:nvSpPr>
          <p:cNvPr id="20" name="Graphic 15">
            <a:extLst>
              <a:ext uri="{FF2B5EF4-FFF2-40B4-BE49-F238E27FC236}">
                <a16:creationId xmlns:a16="http://schemas.microsoft.com/office/drawing/2014/main" id="{0121778B-8E34-4A81-B7F3-59E8B8E8BC39}"/>
              </a:ext>
            </a:extLst>
          </p:cNvPr>
          <p:cNvSpPr/>
          <p:nvPr userDrawn="1"/>
        </p:nvSpPr>
        <p:spPr>
          <a:xfrm>
            <a:off x="2688909" y="4760434"/>
            <a:ext cx="6118102" cy="169811"/>
          </a:xfrm>
          <a:custGeom>
            <a:avLst/>
            <a:gdLst>
              <a:gd name="connsiteX0" fmla="*/ 0 w 11296743"/>
              <a:gd name="connsiteY0" fmla="*/ 0 h 226415"/>
              <a:gd name="connsiteX1" fmla="*/ 885948 w 11296743"/>
              <a:gd name="connsiteY1" fmla="*/ 0 h 226415"/>
              <a:gd name="connsiteX2" fmla="*/ 889927 w 11296743"/>
              <a:gd name="connsiteY2" fmla="*/ 139 h 226415"/>
              <a:gd name="connsiteX3" fmla="*/ 895169 w 11296743"/>
              <a:gd name="connsiteY3" fmla="*/ 0 h 226415"/>
              <a:gd name="connsiteX4" fmla="*/ 1100206 w 11296743"/>
              <a:gd name="connsiteY4" fmla="*/ 130240 h 226415"/>
              <a:gd name="connsiteX5" fmla="*/ 1254965 w 11296743"/>
              <a:gd name="connsiteY5" fmla="*/ 226410 h 226415"/>
              <a:gd name="connsiteX6" fmla="*/ 11296744 w 11296743"/>
              <a:gd name="connsiteY6" fmla="*/ 226410 h 226415"/>
              <a:gd name="connsiteX0" fmla="*/ 0 w 11296744"/>
              <a:gd name="connsiteY0" fmla="*/ 0 h 226415"/>
              <a:gd name="connsiteX1" fmla="*/ 885948 w 11296744"/>
              <a:gd name="connsiteY1" fmla="*/ 0 h 226415"/>
              <a:gd name="connsiteX2" fmla="*/ 889927 w 11296744"/>
              <a:gd name="connsiteY2" fmla="*/ 139 h 226415"/>
              <a:gd name="connsiteX3" fmla="*/ 895169 w 11296744"/>
              <a:gd name="connsiteY3" fmla="*/ 0 h 226415"/>
              <a:gd name="connsiteX4" fmla="*/ 1100206 w 11296744"/>
              <a:gd name="connsiteY4" fmla="*/ 130240 h 226415"/>
              <a:gd name="connsiteX5" fmla="*/ 1254965 w 11296744"/>
              <a:gd name="connsiteY5" fmla="*/ 226410 h 226415"/>
              <a:gd name="connsiteX6" fmla="*/ 8666104 w 11296744"/>
              <a:gd name="connsiteY6" fmla="*/ 225007 h 226415"/>
              <a:gd name="connsiteX7" fmla="*/ 11296744 w 11296744"/>
              <a:gd name="connsiteY7" fmla="*/ 226410 h 226415"/>
              <a:gd name="connsiteX0" fmla="*/ 0 w 8666104"/>
              <a:gd name="connsiteY0" fmla="*/ 0 h 226415"/>
              <a:gd name="connsiteX1" fmla="*/ 885948 w 8666104"/>
              <a:gd name="connsiteY1" fmla="*/ 0 h 226415"/>
              <a:gd name="connsiteX2" fmla="*/ 889927 w 8666104"/>
              <a:gd name="connsiteY2" fmla="*/ 139 h 226415"/>
              <a:gd name="connsiteX3" fmla="*/ 895169 w 8666104"/>
              <a:gd name="connsiteY3" fmla="*/ 0 h 226415"/>
              <a:gd name="connsiteX4" fmla="*/ 1100206 w 8666104"/>
              <a:gd name="connsiteY4" fmla="*/ 130240 h 226415"/>
              <a:gd name="connsiteX5" fmla="*/ 1254965 w 8666104"/>
              <a:gd name="connsiteY5" fmla="*/ 226410 h 226415"/>
              <a:gd name="connsiteX6" fmla="*/ 8666104 w 8666104"/>
              <a:gd name="connsiteY6" fmla="*/ 225007 h 226415"/>
              <a:gd name="connsiteX0" fmla="*/ 0 w 8666104"/>
              <a:gd name="connsiteY0" fmla="*/ 0 h 226415"/>
              <a:gd name="connsiteX1" fmla="*/ 885948 w 8666104"/>
              <a:gd name="connsiteY1" fmla="*/ 0 h 226415"/>
              <a:gd name="connsiteX2" fmla="*/ 889927 w 8666104"/>
              <a:gd name="connsiteY2" fmla="*/ 139 h 226415"/>
              <a:gd name="connsiteX3" fmla="*/ 895169 w 8666104"/>
              <a:gd name="connsiteY3" fmla="*/ 0 h 226415"/>
              <a:gd name="connsiteX4" fmla="*/ 1100206 w 8666104"/>
              <a:gd name="connsiteY4" fmla="*/ 130240 h 226415"/>
              <a:gd name="connsiteX5" fmla="*/ 1254965 w 8666104"/>
              <a:gd name="connsiteY5" fmla="*/ 226410 h 226415"/>
              <a:gd name="connsiteX6" fmla="*/ 8666104 w 8666104"/>
              <a:gd name="connsiteY6" fmla="*/ 225007 h 226415"/>
              <a:gd name="connsiteX0" fmla="*/ 0 w 7494529"/>
              <a:gd name="connsiteY0" fmla="*/ 0 h 226415"/>
              <a:gd name="connsiteX1" fmla="*/ 885948 w 7494529"/>
              <a:gd name="connsiteY1" fmla="*/ 0 h 226415"/>
              <a:gd name="connsiteX2" fmla="*/ 889927 w 7494529"/>
              <a:gd name="connsiteY2" fmla="*/ 139 h 226415"/>
              <a:gd name="connsiteX3" fmla="*/ 895169 w 7494529"/>
              <a:gd name="connsiteY3" fmla="*/ 0 h 226415"/>
              <a:gd name="connsiteX4" fmla="*/ 1100206 w 7494529"/>
              <a:gd name="connsiteY4" fmla="*/ 130240 h 226415"/>
              <a:gd name="connsiteX5" fmla="*/ 1254965 w 7494529"/>
              <a:gd name="connsiteY5" fmla="*/ 226410 h 226415"/>
              <a:gd name="connsiteX6" fmla="*/ 7494529 w 7494529"/>
              <a:gd name="connsiteY6" fmla="*/ 225007 h 226415"/>
              <a:gd name="connsiteX0" fmla="*/ 0 w 8157469"/>
              <a:gd name="connsiteY0" fmla="*/ 0 h 226415"/>
              <a:gd name="connsiteX1" fmla="*/ 885948 w 8157469"/>
              <a:gd name="connsiteY1" fmla="*/ 0 h 226415"/>
              <a:gd name="connsiteX2" fmla="*/ 889927 w 8157469"/>
              <a:gd name="connsiteY2" fmla="*/ 139 h 226415"/>
              <a:gd name="connsiteX3" fmla="*/ 895169 w 8157469"/>
              <a:gd name="connsiteY3" fmla="*/ 0 h 226415"/>
              <a:gd name="connsiteX4" fmla="*/ 1100206 w 8157469"/>
              <a:gd name="connsiteY4" fmla="*/ 130240 h 226415"/>
              <a:gd name="connsiteX5" fmla="*/ 1254965 w 8157469"/>
              <a:gd name="connsiteY5" fmla="*/ 226410 h 226415"/>
              <a:gd name="connsiteX6" fmla="*/ 8157469 w 8157469"/>
              <a:gd name="connsiteY6" fmla="*/ 225007 h 22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57469" h="226415">
                <a:moveTo>
                  <a:pt x="0" y="0"/>
                </a:moveTo>
                <a:lnTo>
                  <a:pt x="885948" y="0"/>
                </a:lnTo>
                <a:cubicBezTo>
                  <a:pt x="887438" y="0"/>
                  <a:pt x="888739" y="0"/>
                  <a:pt x="889927" y="139"/>
                </a:cubicBezTo>
                <a:cubicBezTo>
                  <a:pt x="891670" y="139"/>
                  <a:pt x="893413" y="0"/>
                  <a:pt x="895169" y="0"/>
                </a:cubicBezTo>
                <a:cubicBezTo>
                  <a:pt x="982987" y="-16"/>
                  <a:pt x="1062896" y="50742"/>
                  <a:pt x="1100206" y="130240"/>
                </a:cubicBezTo>
                <a:cubicBezTo>
                  <a:pt x="1128872" y="189510"/>
                  <a:pt x="1189129" y="226954"/>
                  <a:pt x="1254965" y="226410"/>
                </a:cubicBezTo>
                <a:lnTo>
                  <a:pt x="8157469" y="225007"/>
                </a:lnTo>
              </a:path>
            </a:pathLst>
          </a:custGeom>
          <a:noFill/>
          <a:ln w="12625" cap="flat">
            <a:solidFill>
              <a:srgbClr val="D9D9D9"/>
            </a:solidFill>
            <a:prstDash val="solid"/>
            <a:miter/>
          </a:ln>
        </p:spPr>
        <p:txBody>
          <a:bodyPr rtlCol="0" anchor="ctr"/>
          <a:lstStyle/>
          <a:p>
            <a:endParaRPr lang="en-US" sz="1013"/>
          </a:p>
        </p:txBody>
      </p:sp>
    </p:spTree>
    <p:extLst>
      <p:ext uri="{BB962C8B-B14F-4D97-AF65-F5344CB8AC3E}">
        <p14:creationId xmlns:p14="http://schemas.microsoft.com/office/powerpoint/2010/main" val="18655317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ft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7A104-23F3-4191-84AC-C290615489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0523" y="239300"/>
            <a:ext cx="6131689" cy="636967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en-US" sz="2100" dirty="0"/>
            </a:lvl1pPr>
          </a:lstStyle>
          <a:p>
            <a:pPr lvl="0"/>
            <a:r>
              <a:rPr lang="en-US" dirty="0"/>
              <a:t>Agenda/Table of Contents</a:t>
            </a:r>
          </a:p>
        </p:txBody>
      </p:sp>
      <p:sp>
        <p:nvSpPr>
          <p:cNvPr id="16" name="Graphic 15">
            <a:extLst>
              <a:ext uri="{FF2B5EF4-FFF2-40B4-BE49-F238E27FC236}">
                <a16:creationId xmlns:a16="http://schemas.microsoft.com/office/drawing/2014/main" id="{96AE912C-E49A-46AA-BFE2-978447249C17}"/>
              </a:ext>
            </a:extLst>
          </p:cNvPr>
          <p:cNvSpPr/>
          <p:nvPr userDrawn="1"/>
        </p:nvSpPr>
        <p:spPr>
          <a:xfrm>
            <a:off x="336992" y="4760434"/>
            <a:ext cx="6118102" cy="169811"/>
          </a:xfrm>
          <a:custGeom>
            <a:avLst/>
            <a:gdLst>
              <a:gd name="connsiteX0" fmla="*/ 0 w 11296743"/>
              <a:gd name="connsiteY0" fmla="*/ 0 h 226415"/>
              <a:gd name="connsiteX1" fmla="*/ 885948 w 11296743"/>
              <a:gd name="connsiteY1" fmla="*/ 0 h 226415"/>
              <a:gd name="connsiteX2" fmla="*/ 889927 w 11296743"/>
              <a:gd name="connsiteY2" fmla="*/ 139 h 226415"/>
              <a:gd name="connsiteX3" fmla="*/ 895169 w 11296743"/>
              <a:gd name="connsiteY3" fmla="*/ 0 h 226415"/>
              <a:gd name="connsiteX4" fmla="*/ 1100206 w 11296743"/>
              <a:gd name="connsiteY4" fmla="*/ 130240 h 226415"/>
              <a:gd name="connsiteX5" fmla="*/ 1254965 w 11296743"/>
              <a:gd name="connsiteY5" fmla="*/ 226410 h 226415"/>
              <a:gd name="connsiteX6" fmla="*/ 11296744 w 11296743"/>
              <a:gd name="connsiteY6" fmla="*/ 226410 h 226415"/>
              <a:gd name="connsiteX0" fmla="*/ 0 w 11296744"/>
              <a:gd name="connsiteY0" fmla="*/ 0 h 226415"/>
              <a:gd name="connsiteX1" fmla="*/ 885948 w 11296744"/>
              <a:gd name="connsiteY1" fmla="*/ 0 h 226415"/>
              <a:gd name="connsiteX2" fmla="*/ 889927 w 11296744"/>
              <a:gd name="connsiteY2" fmla="*/ 139 h 226415"/>
              <a:gd name="connsiteX3" fmla="*/ 895169 w 11296744"/>
              <a:gd name="connsiteY3" fmla="*/ 0 h 226415"/>
              <a:gd name="connsiteX4" fmla="*/ 1100206 w 11296744"/>
              <a:gd name="connsiteY4" fmla="*/ 130240 h 226415"/>
              <a:gd name="connsiteX5" fmla="*/ 1254965 w 11296744"/>
              <a:gd name="connsiteY5" fmla="*/ 226410 h 226415"/>
              <a:gd name="connsiteX6" fmla="*/ 8666104 w 11296744"/>
              <a:gd name="connsiteY6" fmla="*/ 225007 h 226415"/>
              <a:gd name="connsiteX7" fmla="*/ 11296744 w 11296744"/>
              <a:gd name="connsiteY7" fmla="*/ 226410 h 226415"/>
              <a:gd name="connsiteX0" fmla="*/ 0 w 8666104"/>
              <a:gd name="connsiteY0" fmla="*/ 0 h 226415"/>
              <a:gd name="connsiteX1" fmla="*/ 885948 w 8666104"/>
              <a:gd name="connsiteY1" fmla="*/ 0 h 226415"/>
              <a:gd name="connsiteX2" fmla="*/ 889927 w 8666104"/>
              <a:gd name="connsiteY2" fmla="*/ 139 h 226415"/>
              <a:gd name="connsiteX3" fmla="*/ 895169 w 8666104"/>
              <a:gd name="connsiteY3" fmla="*/ 0 h 226415"/>
              <a:gd name="connsiteX4" fmla="*/ 1100206 w 8666104"/>
              <a:gd name="connsiteY4" fmla="*/ 130240 h 226415"/>
              <a:gd name="connsiteX5" fmla="*/ 1254965 w 8666104"/>
              <a:gd name="connsiteY5" fmla="*/ 226410 h 226415"/>
              <a:gd name="connsiteX6" fmla="*/ 8666104 w 8666104"/>
              <a:gd name="connsiteY6" fmla="*/ 225007 h 226415"/>
              <a:gd name="connsiteX0" fmla="*/ 0 w 8666104"/>
              <a:gd name="connsiteY0" fmla="*/ 0 h 226415"/>
              <a:gd name="connsiteX1" fmla="*/ 885948 w 8666104"/>
              <a:gd name="connsiteY1" fmla="*/ 0 h 226415"/>
              <a:gd name="connsiteX2" fmla="*/ 889927 w 8666104"/>
              <a:gd name="connsiteY2" fmla="*/ 139 h 226415"/>
              <a:gd name="connsiteX3" fmla="*/ 895169 w 8666104"/>
              <a:gd name="connsiteY3" fmla="*/ 0 h 226415"/>
              <a:gd name="connsiteX4" fmla="*/ 1100206 w 8666104"/>
              <a:gd name="connsiteY4" fmla="*/ 130240 h 226415"/>
              <a:gd name="connsiteX5" fmla="*/ 1254965 w 8666104"/>
              <a:gd name="connsiteY5" fmla="*/ 226410 h 226415"/>
              <a:gd name="connsiteX6" fmla="*/ 8666104 w 8666104"/>
              <a:gd name="connsiteY6" fmla="*/ 225007 h 226415"/>
              <a:gd name="connsiteX0" fmla="*/ 0 w 7494529"/>
              <a:gd name="connsiteY0" fmla="*/ 0 h 226415"/>
              <a:gd name="connsiteX1" fmla="*/ 885948 w 7494529"/>
              <a:gd name="connsiteY1" fmla="*/ 0 h 226415"/>
              <a:gd name="connsiteX2" fmla="*/ 889927 w 7494529"/>
              <a:gd name="connsiteY2" fmla="*/ 139 h 226415"/>
              <a:gd name="connsiteX3" fmla="*/ 895169 w 7494529"/>
              <a:gd name="connsiteY3" fmla="*/ 0 h 226415"/>
              <a:gd name="connsiteX4" fmla="*/ 1100206 w 7494529"/>
              <a:gd name="connsiteY4" fmla="*/ 130240 h 226415"/>
              <a:gd name="connsiteX5" fmla="*/ 1254965 w 7494529"/>
              <a:gd name="connsiteY5" fmla="*/ 226410 h 226415"/>
              <a:gd name="connsiteX6" fmla="*/ 7494529 w 7494529"/>
              <a:gd name="connsiteY6" fmla="*/ 225007 h 226415"/>
              <a:gd name="connsiteX0" fmla="*/ 0 w 8157469"/>
              <a:gd name="connsiteY0" fmla="*/ 0 h 226415"/>
              <a:gd name="connsiteX1" fmla="*/ 885948 w 8157469"/>
              <a:gd name="connsiteY1" fmla="*/ 0 h 226415"/>
              <a:gd name="connsiteX2" fmla="*/ 889927 w 8157469"/>
              <a:gd name="connsiteY2" fmla="*/ 139 h 226415"/>
              <a:gd name="connsiteX3" fmla="*/ 895169 w 8157469"/>
              <a:gd name="connsiteY3" fmla="*/ 0 h 226415"/>
              <a:gd name="connsiteX4" fmla="*/ 1100206 w 8157469"/>
              <a:gd name="connsiteY4" fmla="*/ 130240 h 226415"/>
              <a:gd name="connsiteX5" fmla="*/ 1254965 w 8157469"/>
              <a:gd name="connsiteY5" fmla="*/ 226410 h 226415"/>
              <a:gd name="connsiteX6" fmla="*/ 8157469 w 8157469"/>
              <a:gd name="connsiteY6" fmla="*/ 225007 h 22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57469" h="226415">
                <a:moveTo>
                  <a:pt x="0" y="0"/>
                </a:moveTo>
                <a:lnTo>
                  <a:pt x="885948" y="0"/>
                </a:lnTo>
                <a:cubicBezTo>
                  <a:pt x="887438" y="0"/>
                  <a:pt x="888739" y="0"/>
                  <a:pt x="889927" y="139"/>
                </a:cubicBezTo>
                <a:cubicBezTo>
                  <a:pt x="891670" y="139"/>
                  <a:pt x="893413" y="0"/>
                  <a:pt x="895169" y="0"/>
                </a:cubicBezTo>
                <a:cubicBezTo>
                  <a:pt x="982987" y="-16"/>
                  <a:pt x="1062896" y="50742"/>
                  <a:pt x="1100206" y="130240"/>
                </a:cubicBezTo>
                <a:cubicBezTo>
                  <a:pt x="1128872" y="189510"/>
                  <a:pt x="1189129" y="226954"/>
                  <a:pt x="1254965" y="226410"/>
                </a:cubicBezTo>
                <a:lnTo>
                  <a:pt x="8157469" y="225007"/>
                </a:lnTo>
              </a:path>
            </a:pathLst>
          </a:custGeom>
          <a:noFill/>
          <a:ln w="12625" cap="flat">
            <a:solidFill>
              <a:srgbClr val="D9D9D9"/>
            </a:solidFill>
            <a:prstDash val="solid"/>
            <a:miter/>
          </a:ln>
        </p:spPr>
        <p:txBody>
          <a:bodyPr rtlCol="0" anchor="ctr"/>
          <a:lstStyle/>
          <a:p>
            <a:endParaRPr lang="en-US" sz="1013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6C1914F3-6061-4DF1-9937-3D20235AFC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5E7A51F2-4709-47F1-8544-D8EF549DF7EB}"/>
              </a:ext>
            </a:extLst>
          </p:cNvPr>
          <p:cNvSpPr>
            <a:spLocks noGrp="1"/>
          </p:cNvSpPr>
          <p:nvPr>
            <p:ph idx="42"/>
          </p:nvPr>
        </p:nvSpPr>
        <p:spPr>
          <a:xfrm>
            <a:off x="329488" y="950486"/>
            <a:ext cx="6131689" cy="37401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350">
                <a:solidFill>
                  <a:srgbClr val="4F4F4F"/>
                </a:solidFill>
              </a:defRPr>
            </a:lvl1pPr>
            <a:lvl3pPr>
              <a:defRPr sz="1050">
                <a:solidFill>
                  <a:srgbClr val="4F4F4F"/>
                </a:solidFill>
              </a:defRPr>
            </a:lvl3pPr>
            <a:lvl4pPr>
              <a:defRPr sz="900">
                <a:solidFill>
                  <a:srgbClr val="4F4F4F"/>
                </a:solidFill>
              </a:defRPr>
            </a:lvl4pPr>
            <a:lvl5pPr>
              <a:defRPr sz="825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20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3B24-FFC4-430E-B816-CAE2BE77204D}"/>
              </a:ext>
            </a:extLst>
          </p:cNvPr>
          <p:cNvSpPr txBox="1"/>
          <p:nvPr userDrawn="1"/>
        </p:nvSpPr>
        <p:spPr>
          <a:xfrm>
            <a:off x="6187876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D17731-32F1-4BFD-9063-9C8631C53931}"/>
              </a:ext>
            </a:extLst>
          </p:cNvPr>
          <p:cNvSpPr txBox="1"/>
          <p:nvPr userDrawn="1"/>
        </p:nvSpPr>
        <p:spPr>
          <a:xfrm>
            <a:off x="5862167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  <p:pic>
        <p:nvPicPr>
          <p:cNvPr id="6" name="Picture 5" descr="A picture containing blur, light, night sky&#10;&#10;Description automatically generated">
            <a:extLst>
              <a:ext uri="{FF2B5EF4-FFF2-40B4-BE49-F238E27FC236}">
                <a16:creationId xmlns:a16="http://schemas.microsoft.com/office/drawing/2014/main" id="{F350CF4B-25C5-4EEF-8C46-8287F75039E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572250" y="0"/>
            <a:ext cx="25717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455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D04627-271B-4124-8DA3-7DEADAE83C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4019443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FB4DB0EE-31DD-4CF2-8D16-0CB719CAAC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521" y="950488"/>
            <a:ext cx="8476488" cy="37401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>
                <a:solidFill>
                  <a:srgbClr val="4F4F4F"/>
                </a:solidFill>
              </a:defRPr>
            </a:lvl1pPr>
            <a:lvl3pPr>
              <a:defRPr>
                <a:solidFill>
                  <a:srgbClr val="4F4F4F"/>
                </a:solidFill>
              </a:defRPr>
            </a:lvl3pPr>
            <a:lvl4pPr>
              <a:defRPr>
                <a:solidFill>
                  <a:srgbClr val="4F4F4F"/>
                </a:solidFill>
              </a:defRPr>
            </a:lvl4pPr>
            <a:lvl5pPr>
              <a:defRPr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380AF77-8881-4D64-84B4-202EE85498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731655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10667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1pPr>
            <a:lvl2pPr marL="812810" indent="0">
              <a:buNone/>
              <a:defRPr sz="3556">
                <a:solidFill>
                  <a:schemeClr val="tx1">
                    <a:tint val="75000"/>
                  </a:schemeClr>
                </a:solidFill>
              </a:defRPr>
            </a:lvl2pPr>
            <a:lvl3pPr marL="162562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438430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4pPr>
            <a:lvl5pPr marL="325124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5pPr>
            <a:lvl6pPr marL="406405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6pPr>
            <a:lvl7pPr marL="487686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7pPr>
            <a:lvl8pPr marL="568967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8pPr>
            <a:lvl9pPr marL="650248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9416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C2B59ED-0CF2-44C1-89C5-0FE3AE61D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521" y="950488"/>
            <a:ext cx="4203954" cy="37401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AE99654-F60C-45EF-BFC5-C8F4FAECA231}"/>
              </a:ext>
            </a:extLst>
          </p:cNvPr>
          <p:cNvSpPr>
            <a:spLocks noGrp="1"/>
          </p:cNvSpPr>
          <p:nvPr>
            <p:ph idx="30"/>
          </p:nvPr>
        </p:nvSpPr>
        <p:spPr>
          <a:xfrm>
            <a:off x="4603055" y="950488"/>
            <a:ext cx="4203954" cy="37401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8D444FE-B3AF-4C9D-BB1F-6C5C34B893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8286606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B108B828-6331-4DAC-907E-5355E3E45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521" y="950488"/>
            <a:ext cx="2747157" cy="37401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4BB01A8-9169-4D7E-9FBB-0D550354BDDC}"/>
              </a:ext>
            </a:extLst>
          </p:cNvPr>
          <p:cNvSpPr>
            <a:spLocks noGrp="1"/>
          </p:cNvSpPr>
          <p:nvPr>
            <p:ph idx="31"/>
          </p:nvPr>
        </p:nvSpPr>
        <p:spPr>
          <a:xfrm>
            <a:off x="3201377" y="950488"/>
            <a:ext cx="2747157" cy="37401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C5388FD-A6EA-4142-8E92-3ED98EFC9D65}"/>
              </a:ext>
            </a:extLst>
          </p:cNvPr>
          <p:cNvSpPr>
            <a:spLocks noGrp="1"/>
          </p:cNvSpPr>
          <p:nvPr>
            <p:ph idx="32"/>
          </p:nvPr>
        </p:nvSpPr>
        <p:spPr>
          <a:xfrm>
            <a:off x="6072232" y="950488"/>
            <a:ext cx="2747157" cy="37401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3D63E73-F388-4A84-A626-D9B5BE6146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876098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549E999-9DBE-42BD-A698-D85D85C1D9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520" y="953535"/>
            <a:ext cx="4203954" cy="18381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0BCF3DAD-A339-4261-9ACB-B973ECAB6B41}"/>
              </a:ext>
            </a:extLst>
          </p:cNvPr>
          <p:cNvSpPr>
            <a:spLocks noGrp="1"/>
          </p:cNvSpPr>
          <p:nvPr>
            <p:ph idx="30"/>
          </p:nvPr>
        </p:nvSpPr>
        <p:spPr>
          <a:xfrm>
            <a:off x="4603055" y="953534"/>
            <a:ext cx="4203954" cy="18381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DFBB62F9-32E0-4A13-AC42-1A9BFBF4DE8D}"/>
              </a:ext>
            </a:extLst>
          </p:cNvPr>
          <p:cNvSpPr>
            <a:spLocks noGrp="1"/>
          </p:cNvSpPr>
          <p:nvPr>
            <p:ph idx="33"/>
          </p:nvPr>
        </p:nvSpPr>
        <p:spPr>
          <a:xfrm>
            <a:off x="330520" y="2858117"/>
            <a:ext cx="4203954" cy="18381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C19D26E2-4287-4AB6-B0A0-06D904878A24}"/>
              </a:ext>
            </a:extLst>
          </p:cNvPr>
          <p:cNvSpPr>
            <a:spLocks noGrp="1"/>
          </p:cNvSpPr>
          <p:nvPr>
            <p:ph idx="34"/>
          </p:nvPr>
        </p:nvSpPr>
        <p:spPr>
          <a:xfrm>
            <a:off x="4603055" y="2858117"/>
            <a:ext cx="4203954" cy="18381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9DEAA3B-B7C0-4CA0-8088-660BDFD6EE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7500822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27C4C35C-4E03-4FFF-9D11-BE464476EF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521" y="953535"/>
            <a:ext cx="2747157" cy="18381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2BE9C851-C434-4F77-A0D5-9BAA9F3A90F4}"/>
              </a:ext>
            </a:extLst>
          </p:cNvPr>
          <p:cNvSpPr>
            <a:spLocks noGrp="1"/>
          </p:cNvSpPr>
          <p:nvPr>
            <p:ph idx="35"/>
          </p:nvPr>
        </p:nvSpPr>
        <p:spPr>
          <a:xfrm>
            <a:off x="3201377" y="2858117"/>
            <a:ext cx="2747157" cy="18381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843E3C88-5B12-4825-97F4-B2422A6C994A}"/>
              </a:ext>
            </a:extLst>
          </p:cNvPr>
          <p:cNvSpPr>
            <a:spLocks noGrp="1"/>
          </p:cNvSpPr>
          <p:nvPr>
            <p:ph idx="36"/>
          </p:nvPr>
        </p:nvSpPr>
        <p:spPr>
          <a:xfrm>
            <a:off x="330521" y="2858117"/>
            <a:ext cx="2747157" cy="18381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44D0642-6CAC-41E5-8CBA-190EEB49300B}"/>
              </a:ext>
            </a:extLst>
          </p:cNvPr>
          <p:cNvSpPr>
            <a:spLocks noGrp="1"/>
          </p:cNvSpPr>
          <p:nvPr>
            <p:ph idx="37"/>
          </p:nvPr>
        </p:nvSpPr>
        <p:spPr>
          <a:xfrm>
            <a:off x="3201377" y="953535"/>
            <a:ext cx="2747157" cy="18381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4D6E58E3-D78B-44A5-ABB4-8124C7EBE983}"/>
              </a:ext>
            </a:extLst>
          </p:cNvPr>
          <p:cNvSpPr>
            <a:spLocks noGrp="1"/>
          </p:cNvSpPr>
          <p:nvPr>
            <p:ph idx="38"/>
          </p:nvPr>
        </p:nvSpPr>
        <p:spPr>
          <a:xfrm>
            <a:off x="6072232" y="953535"/>
            <a:ext cx="2747157" cy="18381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4D481908-4A93-41C9-9BC4-19EF8DE8A8A7}"/>
              </a:ext>
            </a:extLst>
          </p:cNvPr>
          <p:cNvSpPr>
            <a:spLocks noGrp="1"/>
          </p:cNvSpPr>
          <p:nvPr>
            <p:ph idx="39"/>
          </p:nvPr>
        </p:nvSpPr>
        <p:spPr>
          <a:xfrm>
            <a:off x="6072232" y="2858117"/>
            <a:ext cx="2747157" cy="18381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1716E83-9059-4930-A7EA-E985C4607E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0185047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ubtitle Righ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5">
            <a:extLst>
              <a:ext uri="{FF2B5EF4-FFF2-40B4-BE49-F238E27FC236}">
                <a16:creationId xmlns:a16="http://schemas.microsoft.com/office/drawing/2014/main" id="{9F60C9E4-2590-4479-B30F-BD583920E914}"/>
              </a:ext>
            </a:extLst>
          </p:cNvPr>
          <p:cNvSpPr/>
          <p:nvPr userDrawn="1"/>
        </p:nvSpPr>
        <p:spPr>
          <a:xfrm>
            <a:off x="6482134" y="1195528"/>
            <a:ext cx="2324876" cy="3487293"/>
          </a:xfrm>
          <a:custGeom>
            <a:avLst/>
            <a:gdLst/>
            <a:ahLst/>
            <a:cxnLst/>
            <a:rect l="l" t="t" r="r" b="b"/>
            <a:pathLst>
              <a:path w="1572879" h="2063082">
                <a:moveTo>
                  <a:pt x="0" y="0"/>
                </a:moveTo>
                <a:lnTo>
                  <a:pt x="1572879" y="0"/>
                </a:lnTo>
                <a:lnTo>
                  <a:pt x="1572879" y="2063082"/>
                </a:lnTo>
                <a:lnTo>
                  <a:pt x="0" y="2063082"/>
                </a:lnTo>
                <a:close/>
              </a:path>
            </a:pathLst>
          </a:custGeom>
          <a:solidFill>
            <a:srgbClr val="1167A6"/>
          </a:solidFill>
        </p:spPr>
        <p:txBody>
          <a:bodyPr/>
          <a:lstStyle/>
          <a:p>
            <a:endParaRPr lang="en-US" sz="1013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B6B6983-1FC6-42E7-80AB-52D879C8A31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0521" y="944262"/>
            <a:ext cx="8476488" cy="179040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defRPr lang="en-IN" sz="1200" b="1" dirty="0">
                <a:solidFill>
                  <a:srgbClr val="4F4F4F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C302A6-0E8F-4F7F-8F1C-54B0D0D33C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521" y="1195528"/>
            <a:ext cx="6054549" cy="34872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A606EC5C-34AD-4131-B379-33C0F0FAD8FA}"/>
              </a:ext>
            </a:extLst>
          </p:cNvPr>
          <p:cNvSpPr>
            <a:spLocks noGrp="1"/>
          </p:cNvSpPr>
          <p:nvPr>
            <p:ph idx="29"/>
          </p:nvPr>
        </p:nvSpPr>
        <p:spPr>
          <a:xfrm>
            <a:off x="6579201" y="1298392"/>
            <a:ext cx="2130746" cy="328156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3pPr>
              <a:buClr>
                <a:schemeClr val="bg1"/>
              </a:buClr>
              <a:defRPr sz="9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825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788">
                <a:solidFill>
                  <a:schemeClr val="bg1"/>
                </a:solidFill>
              </a:defRPr>
            </a:lvl5pPr>
            <a:lvl9pPr>
              <a:spcBef>
                <a:spcPts val="450"/>
              </a:spcBef>
              <a:buClr>
                <a:schemeClr val="bg1"/>
              </a:buClr>
              <a:defRPr sz="105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B53241C-FB51-42BA-8CDD-5740402163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2575433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ubtitle Lef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5">
            <a:extLst>
              <a:ext uri="{FF2B5EF4-FFF2-40B4-BE49-F238E27FC236}">
                <a16:creationId xmlns:a16="http://schemas.microsoft.com/office/drawing/2014/main" id="{9F60C9E4-2590-4479-B30F-BD583920E914}"/>
              </a:ext>
            </a:extLst>
          </p:cNvPr>
          <p:cNvSpPr/>
          <p:nvPr userDrawn="1"/>
        </p:nvSpPr>
        <p:spPr>
          <a:xfrm>
            <a:off x="330520" y="1202750"/>
            <a:ext cx="2324876" cy="3487293"/>
          </a:xfrm>
          <a:custGeom>
            <a:avLst/>
            <a:gdLst/>
            <a:ahLst/>
            <a:cxnLst/>
            <a:rect l="l" t="t" r="r" b="b"/>
            <a:pathLst>
              <a:path w="1572879" h="2063082">
                <a:moveTo>
                  <a:pt x="0" y="0"/>
                </a:moveTo>
                <a:lnTo>
                  <a:pt x="1572879" y="0"/>
                </a:lnTo>
                <a:lnTo>
                  <a:pt x="1572879" y="2063082"/>
                </a:lnTo>
                <a:lnTo>
                  <a:pt x="0" y="2063082"/>
                </a:lnTo>
                <a:close/>
              </a:path>
            </a:pathLst>
          </a:custGeom>
          <a:solidFill>
            <a:srgbClr val="1167A6"/>
          </a:solidFill>
        </p:spPr>
        <p:txBody>
          <a:bodyPr/>
          <a:lstStyle/>
          <a:p>
            <a:endParaRPr lang="en-US" sz="1013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B6B6983-1FC6-42E7-80AB-52D879C8A31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0521" y="944262"/>
            <a:ext cx="8476488" cy="179040"/>
          </a:xfrm>
        </p:spPr>
        <p:txBody>
          <a:bodyPr vert="horz" lIns="0" tIns="0" rIns="0" bIns="0" rtlCol="0">
            <a:noAutofit/>
          </a:bodyPr>
          <a:lstStyle>
            <a:lvl1pPr>
              <a:defRPr lang="en-IN" sz="1200" b="1" dirty="0"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C302A6-0E8F-4F7F-8F1C-54B0D0D33C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2460" y="1202750"/>
            <a:ext cx="6054549" cy="34872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A606EC5C-34AD-4131-B379-33C0F0FAD8FA}"/>
              </a:ext>
            </a:extLst>
          </p:cNvPr>
          <p:cNvSpPr>
            <a:spLocks noGrp="1"/>
          </p:cNvSpPr>
          <p:nvPr>
            <p:ph idx="29"/>
          </p:nvPr>
        </p:nvSpPr>
        <p:spPr>
          <a:xfrm>
            <a:off x="427587" y="1300465"/>
            <a:ext cx="2130746" cy="328156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3pPr>
              <a:buClr>
                <a:schemeClr val="bg1"/>
              </a:buClr>
              <a:defRPr sz="9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825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788">
                <a:solidFill>
                  <a:schemeClr val="bg1"/>
                </a:solidFill>
              </a:defRPr>
            </a:lvl5pPr>
            <a:lvl9pPr>
              <a:spcBef>
                <a:spcPts val="450"/>
              </a:spcBef>
              <a:buClr>
                <a:schemeClr val="bg1"/>
              </a:buClr>
              <a:defRPr sz="105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FCB1E5F-8274-493D-AD0B-C66C310ED2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99974589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250005-B4DA-41D7-8A44-DD06BAC6507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30521" y="944262"/>
            <a:ext cx="8476488" cy="179040"/>
          </a:xfrm>
        </p:spPr>
        <p:txBody>
          <a:bodyPr vert="horz" lIns="0" tIns="0" rIns="0" bIns="0" rtlCol="0">
            <a:noAutofit/>
          </a:bodyPr>
          <a:lstStyle>
            <a:lvl1pPr>
              <a:defRPr lang="en-IN" sz="1200" b="1" dirty="0"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A0B5CCCB-1352-4298-971D-0BB94DF687CA}"/>
              </a:ext>
            </a:extLst>
          </p:cNvPr>
          <p:cNvSpPr>
            <a:spLocks noGrp="1"/>
          </p:cNvSpPr>
          <p:nvPr>
            <p:ph idx="27"/>
          </p:nvPr>
        </p:nvSpPr>
        <p:spPr>
          <a:xfrm>
            <a:off x="330521" y="1202750"/>
            <a:ext cx="8476488" cy="34872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6114F69-5DE5-4EB2-B5F8-E592B0E5A0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9394094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B6B6983-1FC6-42E7-80AB-52D879C8A31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0521" y="944262"/>
            <a:ext cx="8476488" cy="179040"/>
          </a:xfrm>
        </p:spPr>
        <p:txBody>
          <a:bodyPr vert="horz" lIns="0" tIns="0" rIns="0" bIns="0" rtlCol="0">
            <a:noAutofit/>
          </a:bodyPr>
          <a:lstStyle>
            <a:lvl1pPr>
              <a:defRPr lang="en-IN" sz="1200" b="1" dirty="0"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E37A2268-3D8E-4DF1-B97D-4845266A6ADC}"/>
              </a:ext>
            </a:extLst>
          </p:cNvPr>
          <p:cNvSpPr>
            <a:spLocks noGrp="1"/>
          </p:cNvSpPr>
          <p:nvPr>
            <p:ph idx="30"/>
          </p:nvPr>
        </p:nvSpPr>
        <p:spPr>
          <a:xfrm>
            <a:off x="330520" y="1201379"/>
            <a:ext cx="4203954" cy="34872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C9628CA8-B8C4-4DF7-B75A-144D63FD99AF}"/>
              </a:ext>
            </a:extLst>
          </p:cNvPr>
          <p:cNvSpPr>
            <a:spLocks noGrp="1"/>
          </p:cNvSpPr>
          <p:nvPr>
            <p:ph idx="31"/>
          </p:nvPr>
        </p:nvSpPr>
        <p:spPr>
          <a:xfrm>
            <a:off x="4603055" y="1201379"/>
            <a:ext cx="4203954" cy="34872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2575BBC-DD4F-477A-8705-FBF539A8E4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7239611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A_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B6B6983-1FC6-42E7-80AB-52D879C8A31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0521" y="944262"/>
            <a:ext cx="8476488" cy="179040"/>
          </a:xfrm>
        </p:spPr>
        <p:txBody>
          <a:bodyPr vert="horz" lIns="0" tIns="0" rIns="0" bIns="0" rtlCol="0">
            <a:noAutofit/>
          </a:bodyPr>
          <a:lstStyle>
            <a:lvl1pPr>
              <a:defRPr lang="en-IN" sz="1200" b="1" dirty="0"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0D6EE66D-FC89-496B-8AA2-F42B93007BF0}"/>
              </a:ext>
            </a:extLst>
          </p:cNvPr>
          <p:cNvSpPr>
            <a:spLocks noGrp="1"/>
          </p:cNvSpPr>
          <p:nvPr>
            <p:ph idx="30"/>
          </p:nvPr>
        </p:nvSpPr>
        <p:spPr>
          <a:xfrm>
            <a:off x="330522" y="1201379"/>
            <a:ext cx="6233258" cy="34872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8DF9CB8F-0A66-42A5-8F13-D855801C93C1}"/>
              </a:ext>
            </a:extLst>
          </p:cNvPr>
          <p:cNvSpPr>
            <a:spLocks noGrp="1"/>
          </p:cNvSpPr>
          <p:nvPr>
            <p:ph idx="31"/>
          </p:nvPr>
        </p:nvSpPr>
        <p:spPr>
          <a:xfrm>
            <a:off x="6648854" y="1201379"/>
            <a:ext cx="2158157" cy="34872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58A99F-D4A7-4094-83CA-23C16BFF10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17414057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B_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B6B6983-1FC6-42E7-80AB-52D879C8A31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0521" y="944262"/>
            <a:ext cx="8476488" cy="179040"/>
          </a:xfrm>
        </p:spPr>
        <p:txBody>
          <a:bodyPr vert="horz" lIns="0" tIns="0" rIns="0" bIns="0" rtlCol="0">
            <a:noAutofit/>
          </a:bodyPr>
          <a:lstStyle>
            <a:lvl1pPr>
              <a:defRPr lang="en-IN" sz="1200" b="1" dirty="0"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1358FCAB-F3D7-43CE-943F-1577E3F525CF}"/>
              </a:ext>
            </a:extLst>
          </p:cNvPr>
          <p:cNvSpPr>
            <a:spLocks noGrp="1"/>
          </p:cNvSpPr>
          <p:nvPr>
            <p:ph idx="30"/>
          </p:nvPr>
        </p:nvSpPr>
        <p:spPr>
          <a:xfrm>
            <a:off x="2573752" y="1201379"/>
            <a:ext cx="6233258" cy="34872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CD33248-88D5-4B0F-8E56-4D42753EBF2B}"/>
              </a:ext>
            </a:extLst>
          </p:cNvPr>
          <p:cNvSpPr>
            <a:spLocks noGrp="1"/>
          </p:cNvSpPr>
          <p:nvPr>
            <p:ph idx="31"/>
          </p:nvPr>
        </p:nvSpPr>
        <p:spPr>
          <a:xfrm>
            <a:off x="330521" y="1201379"/>
            <a:ext cx="2158157" cy="34872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2071256-DF53-49C0-9717-63EA32CC6E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096439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57422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4EDDAA-E704-48FD-8BEB-BE2B39EF941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30521" y="944262"/>
            <a:ext cx="8476488" cy="179040"/>
          </a:xfrm>
        </p:spPr>
        <p:txBody>
          <a:bodyPr vert="horz" lIns="0" tIns="0" rIns="0" bIns="0" rtlCol="0">
            <a:noAutofit/>
          </a:bodyPr>
          <a:lstStyle>
            <a:lvl1pPr>
              <a:defRPr lang="en-IN" sz="1200" b="1" dirty="0"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2686845-AEFC-46C9-82FE-88941B51FD36}"/>
              </a:ext>
            </a:extLst>
          </p:cNvPr>
          <p:cNvSpPr>
            <a:spLocks noGrp="1"/>
          </p:cNvSpPr>
          <p:nvPr>
            <p:ph idx="31"/>
          </p:nvPr>
        </p:nvSpPr>
        <p:spPr>
          <a:xfrm>
            <a:off x="330521" y="1201379"/>
            <a:ext cx="2747157" cy="34872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2F516E8-9A3D-4E59-8DDD-A40D0382BB58}"/>
              </a:ext>
            </a:extLst>
          </p:cNvPr>
          <p:cNvSpPr>
            <a:spLocks noGrp="1"/>
          </p:cNvSpPr>
          <p:nvPr>
            <p:ph idx="35"/>
          </p:nvPr>
        </p:nvSpPr>
        <p:spPr>
          <a:xfrm>
            <a:off x="3195188" y="1201379"/>
            <a:ext cx="2747157" cy="34872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C0C0621E-3529-47F3-B919-FEDFC5423E10}"/>
              </a:ext>
            </a:extLst>
          </p:cNvPr>
          <p:cNvSpPr>
            <a:spLocks noGrp="1"/>
          </p:cNvSpPr>
          <p:nvPr>
            <p:ph idx="36"/>
          </p:nvPr>
        </p:nvSpPr>
        <p:spPr>
          <a:xfrm>
            <a:off x="6059852" y="1201379"/>
            <a:ext cx="2747157" cy="34872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33F28EE-C83D-4D73-BE7A-5A22541FAC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5010025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4EDDAA-E704-48FD-8BEB-BE2B39EF941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30521" y="944262"/>
            <a:ext cx="8476488" cy="179040"/>
          </a:xfrm>
        </p:spPr>
        <p:txBody>
          <a:bodyPr vert="horz" lIns="0" tIns="0" rIns="0" bIns="0" rtlCol="0">
            <a:noAutofit/>
          </a:bodyPr>
          <a:lstStyle>
            <a:lvl1pPr>
              <a:defRPr lang="en-IN" sz="1200" b="1" dirty="0"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53048785-5DFE-4357-A732-2E2782702EDC}"/>
              </a:ext>
            </a:extLst>
          </p:cNvPr>
          <p:cNvSpPr>
            <a:spLocks noGrp="1"/>
          </p:cNvSpPr>
          <p:nvPr>
            <p:ph idx="35"/>
          </p:nvPr>
        </p:nvSpPr>
        <p:spPr>
          <a:xfrm>
            <a:off x="330523" y="1201379"/>
            <a:ext cx="4187273" cy="16939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CAD8A404-EAB1-4208-983B-2E813EBB3FC1}"/>
              </a:ext>
            </a:extLst>
          </p:cNvPr>
          <p:cNvSpPr>
            <a:spLocks noGrp="1"/>
          </p:cNvSpPr>
          <p:nvPr>
            <p:ph idx="36"/>
          </p:nvPr>
        </p:nvSpPr>
        <p:spPr>
          <a:xfrm>
            <a:off x="330523" y="2996804"/>
            <a:ext cx="4187273" cy="16939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A147AAAF-D25F-45E7-AD42-26B4FFEE263D}"/>
              </a:ext>
            </a:extLst>
          </p:cNvPr>
          <p:cNvSpPr>
            <a:spLocks noGrp="1"/>
          </p:cNvSpPr>
          <p:nvPr>
            <p:ph idx="37"/>
          </p:nvPr>
        </p:nvSpPr>
        <p:spPr>
          <a:xfrm>
            <a:off x="4619738" y="2996804"/>
            <a:ext cx="4187273" cy="16939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9B29DA4-9B7C-4609-8333-C88D23A00BDF}"/>
              </a:ext>
            </a:extLst>
          </p:cNvPr>
          <p:cNvSpPr>
            <a:spLocks noGrp="1"/>
          </p:cNvSpPr>
          <p:nvPr>
            <p:ph idx="38"/>
          </p:nvPr>
        </p:nvSpPr>
        <p:spPr>
          <a:xfrm>
            <a:off x="4619738" y="1201379"/>
            <a:ext cx="4187273" cy="16939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179AB7E-F074-464F-AE4D-4E1E3A319B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57890995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4EDDAA-E704-48FD-8BEB-BE2B39EF941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30521" y="944262"/>
            <a:ext cx="8476488" cy="179040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IN" sz="1200" b="1" dirty="0"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E2725434-DC5F-4382-9B55-374AADC9AD6B}"/>
              </a:ext>
            </a:extLst>
          </p:cNvPr>
          <p:cNvSpPr>
            <a:spLocks noGrp="1"/>
          </p:cNvSpPr>
          <p:nvPr>
            <p:ph idx="35"/>
          </p:nvPr>
        </p:nvSpPr>
        <p:spPr>
          <a:xfrm>
            <a:off x="3195188" y="1201379"/>
            <a:ext cx="2747157" cy="16939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2B95E032-C813-4C7A-BA86-652CF82955D7}"/>
              </a:ext>
            </a:extLst>
          </p:cNvPr>
          <p:cNvSpPr>
            <a:spLocks noGrp="1"/>
          </p:cNvSpPr>
          <p:nvPr>
            <p:ph idx="42"/>
          </p:nvPr>
        </p:nvSpPr>
        <p:spPr>
          <a:xfrm>
            <a:off x="330521" y="1201379"/>
            <a:ext cx="2747157" cy="16939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ED544B0A-4088-49FA-83FD-94B91EC5E8C1}"/>
              </a:ext>
            </a:extLst>
          </p:cNvPr>
          <p:cNvSpPr>
            <a:spLocks noGrp="1"/>
          </p:cNvSpPr>
          <p:nvPr>
            <p:ph idx="43"/>
          </p:nvPr>
        </p:nvSpPr>
        <p:spPr>
          <a:xfrm>
            <a:off x="6059852" y="1201379"/>
            <a:ext cx="2747157" cy="16939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4B6170D8-AAD7-4666-98CB-60C631196F21}"/>
              </a:ext>
            </a:extLst>
          </p:cNvPr>
          <p:cNvSpPr>
            <a:spLocks noGrp="1"/>
          </p:cNvSpPr>
          <p:nvPr>
            <p:ph idx="44"/>
          </p:nvPr>
        </p:nvSpPr>
        <p:spPr>
          <a:xfrm>
            <a:off x="3195188" y="2996804"/>
            <a:ext cx="2747157" cy="16939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3E216F8E-D133-42E7-9018-D7DD8CD7EA2E}"/>
              </a:ext>
            </a:extLst>
          </p:cNvPr>
          <p:cNvSpPr>
            <a:spLocks noGrp="1"/>
          </p:cNvSpPr>
          <p:nvPr>
            <p:ph idx="45"/>
          </p:nvPr>
        </p:nvSpPr>
        <p:spPr>
          <a:xfrm>
            <a:off x="330521" y="2996804"/>
            <a:ext cx="2747157" cy="16939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302DD305-5BF7-4311-8E35-8B33AADB4D02}"/>
              </a:ext>
            </a:extLst>
          </p:cNvPr>
          <p:cNvSpPr>
            <a:spLocks noGrp="1"/>
          </p:cNvSpPr>
          <p:nvPr>
            <p:ph idx="46"/>
          </p:nvPr>
        </p:nvSpPr>
        <p:spPr>
          <a:xfrm>
            <a:off x="6059852" y="2996804"/>
            <a:ext cx="2747157" cy="16939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99C3DB5-71B7-45DC-A784-AB906120A6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8635822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with Blu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4">
            <a:extLst>
              <a:ext uri="{FF2B5EF4-FFF2-40B4-BE49-F238E27FC236}">
                <a16:creationId xmlns:a16="http://schemas.microsoft.com/office/drawing/2014/main" id="{2E5F15AD-3BCE-4FC2-A92B-BB2A3DBBCFD7}"/>
              </a:ext>
            </a:extLst>
          </p:cNvPr>
          <p:cNvSpPr/>
          <p:nvPr userDrawn="1"/>
        </p:nvSpPr>
        <p:spPr>
          <a:xfrm>
            <a:off x="317584" y="921655"/>
            <a:ext cx="8513441" cy="424040"/>
          </a:xfrm>
          <a:custGeom>
            <a:avLst/>
            <a:gdLst/>
            <a:ahLst/>
            <a:cxnLst/>
            <a:rect l="l" t="t" r="r" b="b"/>
            <a:pathLst>
              <a:path w="5490196" h="363355">
                <a:moveTo>
                  <a:pt x="0" y="0"/>
                </a:moveTo>
                <a:lnTo>
                  <a:pt x="5490196" y="0"/>
                </a:lnTo>
                <a:lnTo>
                  <a:pt x="5490196" y="363355"/>
                </a:lnTo>
                <a:lnTo>
                  <a:pt x="0" y="363355"/>
                </a:lnTo>
                <a:close/>
              </a:path>
            </a:pathLst>
          </a:custGeom>
          <a:solidFill>
            <a:srgbClr val="1167A6"/>
          </a:solidFill>
        </p:spPr>
        <p:txBody>
          <a:bodyPr/>
          <a:lstStyle/>
          <a:p>
            <a:endParaRPr lang="en-US" sz="1013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9099E58-790D-44CE-8803-811D98636273}"/>
              </a:ext>
            </a:extLst>
          </p:cNvPr>
          <p:cNvSpPr>
            <a:spLocks noGrp="1"/>
          </p:cNvSpPr>
          <p:nvPr>
            <p:ph idx="42"/>
          </p:nvPr>
        </p:nvSpPr>
        <p:spPr>
          <a:xfrm>
            <a:off x="330520" y="1396603"/>
            <a:ext cx="8476488" cy="32926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4F82C9D-2375-4405-8F12-124E53A0B5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5EE1AC75-84F3-4086-AC45-61D99D10DE3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73778" y="1046223"/>
            <a:ext cx="8401050" cy="174904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en-IN" sz="1200" b="1" dirty="0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91203080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Blu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4">
            <a:extLst>
              <a:ext uri="{FF2B5EF4-FFF2-40B4-BE49-F238E27FC236}">
                <a16:creationId xmlns:a16="http://schemas.microsoft.com/office/drawing/2014/main" id="{0E45ADF8-7E97-411D-9315-8BDDF41425BD}"/>
              </a:ext>
            </a:extLst>
          </p:cNvPr>
          <p:cNvSpPr/>
          <p:nvPr userDrawn="1"/>
        </p:nvSpPr>
        <p:spPr>
          <a:xfrm>
            <a:off x="317584" y="921655"/>
            <a:ext cx="8513441" cy="424040"/>
          </a:xfrm>
          <a:custGeom>
            <a:avLst/>
            <a:gdLst/>
            <a:ahLst/>
            <a:cxnLst/>
            <a:rect l="l" t="t" r="r" b="b"/>
            <a:pathLst>
              <a:path w="5490196" h="363355">
                <a:moveTo>
                  <a:pt x="0" y="0"/>
                </a:moveTo>
                <a:lnTo>
                  <a:pt x="5490196" y="0"/>
                </a:lnTo>
                <a:lnTo>
                  <a:pt x="5490196" y="363355"/>
                </a:lnTo>
                <a:lnTo>
                  <a:pt x="0" y="363355"/>
                </a:lnTo>
                <a:close/>
              </a:path>
            </a:pathLst>
          </a:custGeom>
          <a:solidFill>
            <a:srgbClr val="1167A6"/>
          </a:solidFill>
        </p:spPr>
        <p:txBody>
          <a:bodyPr/>
          <a:lstStyle/>
          <a:p>
            <a:pPr lvl="0"/>
            <a:endParaRPr lang="en-US" sz="1013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2E4861E-8956-4478-B81F-C6E5F426DE5D}"/>
              </a:ext>
            </a:extLst>
          </p:cNvPr>
          <p:cNvSpPr>
            <a:spLocks noGrp="1"/>
          </p:cNvSpPr>
          <p:nvPr>
            <p:ph idx="42"/>
          </p:nvPr>
        </p:nvSpPr>
        <p:spPr>
          <a:xfrm>
            <a:off x="330521" y="1396603"/>
            <a:ext cx="4172719" cy="32926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AFCA27D0-D010-48C5-89C2-28E474718ABA}"/>
              </a:ext>
            </a:extLst>
          </p:cNvPr>
          <p:cNvSpPr>
            <a:spLocks noGrp="1"/>
          </p:cNvSpPr>
          <p:nvPr>
            <p:ph idx="43"/>
          </p:nvPr>
        </p:nvSpPr>
        <p:spPr>
          <a:xfrm>
            <a:off x="4634293" y="1396603"/>
            <a:ext cx="4172719" cy="32926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C2EAD4-9F41-41E4-9476-144DADEA29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63FC2F9A-52A6-4BA3-87B5-2346738EEC1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73778" y="1046223"/>
            <a:ext cx="8401050" cy="174904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en-IN" sz="1200" b="1" dirty="0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78548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Blu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4">
            <a:extLst>
              <a:ext uri="{FF2B5EF4-FFF2-40B4-BE49-F238E27FC236}">
                <a16:creationId xmlns:a16="http://schemas.microsoft.com/office/drawing/2014/main" id="{76562BE3-A0CC-42DF-B9ED-80FE81E9A629}"/>
              </a:ext>
            </a:extLst>
          </p:cNvPr>
          <p:cNvSpPr/>
          <p:nvPr/>
        </p:nvSpPr>
        <p:spPr>
          <a:xfrm>
            <a:off x="317584" y="921655"/>
            <a:ext cx="8513441" cy="424040"/>
          </a:xfrm>
          <a:custGeom>
            <a:avLst/>
            <a:gdLst/>
            <a:ahLst/>
            <a:cxnLst/>
            <a:rect l="l" t="t" r="r" b="b"/>
            <a:pathLst>
              <a:path w="5490196" h="363355">
                <a:moveTo>
                  <a:pt x="0" y="0"/>
                </a:moveTo>
                <a:lnTo>
                  <a:pt x="5490196" y="0"/>
                </a:lnTo>
                <a:lnTo>
                  <a:pt x="5490196" y="363355"/>
                </a:lnTo>
                <a:lnTo>
                  <a:pt x="0" y="363355"/>
                </a:lnTo>
                <a:close/>
              </a:path>
            </a:pathLst>
          </a:custGeom>
          <a:solidFill>
            <a:srgbClr val="1167A6"/>
          </a:solidFill>
        </p:spPr>
        <p:txBody>
          <a:bodyPr/>
          <a:lstStyle/>
          <a:p>
            <a:pPr lvl="0"/>
            <a:endParaRPr lang="en-US" sz="1013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065FE6E4-0AC2-4F77-9FB1-979DF3374CFC}"/>
              </a:ext>
            </a:extLst>
          </p:cNvPr>
          <p:cNvSpPr>
            <a:spLocks noGrp="1"/>
          </p:cNvSpPr>
          <p:nvPr>
            <p:ph idx="42"/>
          </p:nvPr>
        </p:nvSpPr>
        <p:spPr>
          <a:xfrm>
            <a:off x="330520" y="1396603"/>
            <a:ext cx="2753666" cy="32926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B5E6C546-DDC6-4B4C-9119-2EA19B6F13E3}"/>
              </a:ext>
            </a:extLst>
          </p:cNvPr>
          <p:cNvSpPr>
            <a:spLocks noGrp="1"/>
          </p:cNvSpPr>
          <p:nvPr>
            <p:ph idx="43"/>
          </p:nvPr>
        </p:nvSpPr>
        <p:spPr>
          <a:xfrm>
            <a:off x="3191932" y="1396603"/>
            <a:ext cx="2753666" cy="32926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06BF053A-AB49-4D79-9660-942175625601}"/>
              </a:ext>
            </a:extLst>
          </p:cNvPr>
          <p:cNvSpPr>
            <a:spLocks noGrp="1"/>
          </p:cNvSpPr>
          <p:nvPr>
            <p:ph idx="44"/>
          </p:nvPr>
        </p:nvSpPr>
        <p:spPr>
          <a:xfrm>
            <a:off x="6053344" y="1396603"/>
            <a:ext cx="2753666" cy="32926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82F2DF-BBE8-42EE-A9A4-EB8A4E948E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816265C6-4C0F-497C-80DD-75D97F87DAC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73778" y="1046223"/>
            <a:ext cx="8401050" cy="174904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en-IN" sz="1200" b="1" dirty="0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738005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Blu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4">
            <a:extLst>
              <a:ext uri="{FF2B5EF4-FFF2-40B4-BE49-F238E27FC236}">
                <a16:creationId xmlns:a16="http://schemas.microsoft.com/office/drawing/2014/main" id="{76562BE3-A0CC-42DF-B9ED-80FE81E9A629}"/>
              </a:ext>
            </a:extLst>
          </p:cNvPr>
          <p:cNvSpPr/>
          <p:nvPr/>
        </p:nvSpPr>
        <p:spPr>
          <a:xfrm>
            <a:off x="317584" y="921655"/>
            <a:ext cx="8513441" cy="424040"/>
          </a:xfrm>
          <a:custGeom>
            <a:avLst/>
            <a:gdLst/>
            <a:ahLst/>
            <a:cxnLst/>
            <a:rect l="l" t="t" r="r" b="b"/>
            <a:pathLst>
              <a:path w="5490196" h="363355">
                <a:moveTo>
                  <a:pt x="0" y="0"/>
                </a:moveTo>
                <a:lnTo>
                  <a:pt x="5490196" y="0"/>
                </a:lnTo>
                <a:lnTo>
                  <a:pt x="5490196" y="363355"/>
                </a:lnTo>
                <a:lnTo>
                  <a:pt x="0" y="363355"/>
                </a:lnTo>
                <a:close/>
              </a:path>
            </a:pathLst>
          </a:custGeom>
          <a:solidFill>
            <a:srgbClr val="1167A6"/>
          </a:solidFill>
        </p:spPr>
        <p:txBody>
          <a:bodyPr/>
          <a:lstStyle/>
          <a:p>
            <a:pPr lvl="0"/>
            <a:endParaRPr lang="en-US" sz="1013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3D2C34A4-EA20-4A25-91F5-255CC7CF47F9}"/>
              </a:ext>
            </a:extLst>
          </p:cNvPr>
          <p:cNvSpPr>
            <a:spLocks noGrp="1"/>
          </p:cNvSpPr>
          <p:nvPr>
            <p:ph idx="42"/>
          </p:nvPr>
        </p:nvSpPr>
        <p:spPr>
          <a:xfrm>
            <a:off x="330521" y="1389447"/>
            <a:ext cx="4183380" cy="1620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B4FD0DE7-1CB2-467B-A44E-2F1E1AE5774B}"/>
              </a:ext>
            </a:extLst>
          </p:cNvPr>
          <p:cNvSpPr>
            <a:spLocks noGrp="1"/>
          </p:cNvSpPr>
          <p:nvPr>
            <p:ph idx="43"/>
          </p:nvPr>
        </p:nvSpPr>
        <p:spPr>
          <a:xfrm>
            <a:off x="4623629" y="1389447"/>
            <a:ext cx="4183380" cy="1620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892C95D9-4DE4-40BA-A777-F5AB7348F42B}"/>
              </a:ext>
            </a:extLst>
          </p:cNvPr>
          <p:cNvSpPr>
            <a:spLocks noGrp="1"/>
          </p:cNvSpPr>
          <p:nvPr>
            <p:ph idx="44"/>
          </p:nvPr>
        </p:nvSpPr>
        <p:spPr>
          <a:xfrm>
            <a:off x="4623629" y="3069823"/>
            <a:ext cx="4183380" cy="1620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7D2FFD4-7171-4AEE-894A-AF613AE09809}"/>
              </a:ext>
            </a:extLst>
          </p:cNvPr>
          <p:cNvSpPr>
            <a:spLocks noGrp="1"/>
          </p:cNvSpPr>
          <p:nvPr>
            <p:ph idx="46"/>
          </p:nvPr>
        </p:nvSpPr>
        <p:spPr>
          <a:xfrm>
            <a:off x="330521" y="3069823"/>
            <a:ext cx="4183380" cy="1620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54877C-D291-431F-9A01-3DF9886ADE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0E7B4D4-88FF-4416-8960-557E60BE08C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73778" y="1046223"/>
            <a:ext cx="8401050" cy="174904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en-IN" sz="1200" b="1" dirty="0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9219299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Blu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4">
            <a:extLst>
              <a:ext uri="{FF2B5EF4-FFF2-40B4-BE49-F238E27FC236}">
                <a16:creationId xmlns:a16="http://schemas.microsoft.com/office/drawing/2014/main" id="{76562BE3-A0CC-42DF-B9ED-80FE81E9A629}"/>
              </a:ext>
            </a:extLst>
          </p:cNvPr>
          <p:cNvSpPr/>
          <p:nvPr/>
        </p:nvSpPr>
        <p:spPr>
          <a:xfrm>
            <a:off x="317584" y="921655"/>
            <a:ext cx="8513441" cy="424040"/>
          </a:xfrm>
          <a:custGeom>
            <a:avLst/>
            <a:gdLst/>
            <a:ahLst/>
            <a:cxnLst/>
            <a:rect l="l" t="t" r="r" b="b"/>
            <a:pathLst>
              <a:path w="5490196" h="363355">
                <a:moveTo>
                  <a:pt x="0" y="0"/>
                </a:moveTo>
                <a:lnTo>
                  <a:pt x="5490196" y="0"/>
                </a:lnTo>
                <a:lnTo>
                  <a:pt x="5490196" y="363355"/>
                </a:lnTo>
                <a:lnTo>
                  <a:pt x="0" y="363355"/>
                </a:lnTo>
                <a:close/>
              </a:path>
            </a:pathLst>
          </a:custGeom>
          <a:solidFill>
            <a:srgbClr val="1167A6"/>
          </a:solidFill>
        </p:spPr>
        <p:txBody>
          <a:bodyPr/>
          <a:lstStyle/>
          <a:p>
            <a:pPr lvl="0"/>
            <a:endParaRPr lang="en-US" sz="1013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4ACADDE-4DB8-4B0E-B7ED-BA0DE7C7E694}"/>
              </a:ext>
            </a:extLst>
          </p:cNvPr>
          <p:cNvSpPr>
            <a:spLocks noGrp="1"/>
          </p:cNvSpPr>
          <p:nvPr>
            <p:ph idx="42"/>
          </p:nvPr>
        </p:nvSpPr>
        <p:spPr>
          <a:xfrm>
            <a:off x="330521" y="1392946"/>
            <a:ext cx="2747157" cy="1620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C8B53CB8-80D2-4A1F-81B1-D0D93CA31C1C}"/>
              </a:ext>
            </a:extLst>
          </p:cNvPr>
          <p:cNvSpPr>
            <a:spLocks noGrp="1"/>
          </p:cNvSpPr>
          <p:nvPr>
            <p:ph idx="43"/>
          </p:nvPr>
        </p:nvSpPr>
        <p:spPr>
          <a:xfrm>
            <a:off x="6059852" y="1392946"/>
            <a:ext cx="2747157" cy="1620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1D168292-FD5B-49BB-B260-D3A109E5EF5B}"/>
              </a:ext>
            </a:extLst>
          </p:cNvPr>
          <p:cNvSpPr>
            <a:spLocks noGrp="1"/>
          </p:cNvSpPr>
          <p:nvPr>
            <p:ph idx="44"/>
          </p:nvPr>
        </p:nvSpPr>
        <p:spPr>
          <a:xfrm>
            <a:off x="3195188" y="1392946"/>
            <a:ext cx="2747157" cy="1620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7B675BEC-22CB-4CF2-9F1E-133669774BF1}"/>
              </a:ext>
            </a:extLst>
          </p:cNvPr>
          <p:cNvSpPr>
            <a:spLocks noGrp="1"/>
          </p:cNvSpPr>
          <p:nvPr>
            <p:ph idx="45"/>
          </p:nvPr>
        </p:nvSpPr>
        <p:spPr>
          <a:xfrm>
            <a:off x="330521" y="3075498"/>
            <a:ext cx="2747157" cy="1620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E6C13A37-61DD-4A07-8C8C-16BA3C4394CE}"/>
              </a:ext>
            </a:extLst>
          </p:cNvPr>
          <p:cNvSpPr>
            <a:spLocks noGrp="1"/>
          </p:cNvSpPr>
          <p:nvPr>
            <p:ph idx="46"/>
          </p:nvPr>
        </p:nvSpPr>
        <p:spPr>
          <a:xfrm>
            <a:off x="6059852" y="3075498"/>
            <a:ext cx="2747157" cy="1620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DC64A2A1-4C44-4701-90BB-CCB8AC50B0A1}"/>
              </a:ext>
            </a:extLst>
          </p:cNvPr>
          <p:cNvSpPr>
            <a:spLocks noGrp="1"/>
          </p:cNvSpPr>
          <p:nvPr>
            <p:ph idx="47"/>
          </p:nvPr>
        </p:nvSpPr>
        <p:spPr>
          <a:xfrm>
            <a:off x="3195188" y="3075498"/>
            <a:ext cx="2747157" cy="1620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249B44A-0067-4759-BD08-B01E01620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A0F471EF-2B1F-4A95-8634-55EE0C7FF7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73778" y="1046223"/>
            <a:ext cx="8401050" cy="174904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en-IN" sz="1200" b="1" dirty="0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7159630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Left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4">
            <a:extLst>
              <a:ext uri="{FF2B5EF4-FFF2-40B4-BE49-F238E27FC236}">
                <a16:creationId xmlns:a16="http://schemas.microsoft.com/office/drawing/2014/main" id="{1B63225E-DDC2-40C3-9ED8-C4BC9A11E270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791" y="0"/>
            <a:ext cx="2114550" cy="5143500"/>
          </a:xfrm>
          <a:custGeom>
            <a:avLst/>
            <a:gdLst/>
            <a:ahLst/>
            <a:cxnLst/>
            <a:rect l="l" t="t" r="r" b="b"/>
            <a:pathLst>
              <a:path w="5490196" h="363355">
                <a:moveTo>
                  <a:pt x="0" y="0"/>
                </a:moveTo>
                <a:lnTo>
                  <a:pt x="5490196" y="0"/>
                </a:lnTo>
                <a:lnTo>
                  <a:pt x="5490196" y="363355"/>
                </a:lnTo>
                <a:lnTo>
                  <a:pt x="0" y="363355"/>
                </a:lnTo>
                <a:close/>
              </a:path>
            </a:pathLst>
          </a:custGeom>
          <a:solidFill>
            <a:srgbClr val="1167A6"/>
          </a:solidFill>
        </p:spPr>
        <p:txBody>
          <a:bodyPr/>
          <a:lstStyle/>
          <a:p>
            <a:endParaRPr lang="en-US" sz="1013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7052426A-398C-48F5-B3F2-0481DD19DFA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02347" y="1112467"/>
            <a:ext cx="5204663" cy="1790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IN" sz="1200" b="1" dirty="0"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95FF0BFF-DA9A-45C3-8FF6-B646B3A7918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36992" y="434812"/>
            <a:ext cx="3028950" cy="421577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979DD086-6FC9-4A14-9E84-1E66111CE8C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F66DC523-BE4C-45D4-9A81-43EEF447AA8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36992" y="4755697"/>
            <a:ext cx="8470019" cy="18001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C2202EE-69F7-4E96-BA1C-499C362BD33D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D50F623-62D4-400E-8A9E-E553DDCD2D8C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71DDD0AC-3CA6-4208-BC09-1CB88A2CBB62}"/>
              </a:ext>
            </a:extLst>
          </p:cNvPr>
          <p:cNvSpPr>
            <a:spLocks noGrp="1"/>
          </p:cNvSpPr>
          <p:nvPr>
            <p:ph idx="42"/>
          </p:nvPr>
        </p:nvSpPr>
        <p:spPr>
          <a:xfrm>
            <a:off x="3601312" y="1332198"/>
            <a:ext cx="5205698" cy="33183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781208-2495-4F8B-94DA-0BE2419EA4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2347" y="434813"/>
            <a:ext cx="5204663" cy="636967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15012570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ft_Larg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4">
            <a:extLst>
              <a:ext uri="{FF2B5EF4-FFF2-40B4-BE49-F238E27FC236}">
                <a16:creationId xmlns:a16="http://schemas.microsoft.com/office/drawing/2014/main" id="{1B63225E-DDC2-40C3-9ED8-C4BC9A11E270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791" y="0"/>
            <a:ext cx="2114550" cy="5143500"/>
          </a:xfrm>
          <a:custGeom>
            <a:avLst/>
            <a:gdLst/>
            <a:ahLst/>
            <a:cxnLst/>
            <a:rect l="l" t="t" r="r" b="b"/>
            <a:pathLst>
              <a:path w="5490196" h="363355">
                <a:moveTo>
                  <a:pt x="0" y="0"/>
                </a:moveTo>
                <a:lnTo>
                  <a:pt x="5490196" y="0"/>
                </a:lnTo>
                <a:lnTo>
                  <a:pt x="5490196" y="363355"/>
                </a:lnTo>
                <a:lnTo>
                  <a:pt x="0" y="363355"/>
                </a:lnTo>
                <a:close/>
              </a:path>
            </a:pathLst>
          </a:custGeom>
          <a:solidFill>
            <a:srgbClr val="1167A6"/>
          </a:solidFill>
        </p:spPr>
        <p:txBody>
          <a:bodyPr/>
          <a:lstStyle/>
          <a:p>
            <a:endParaRPr lang="en-US" sz="1013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7052426A-398C-48F5-B3F2-0481DD19DFA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842031" y="1113415"/>
            <a:ext cx="3964979" cy="1790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IN" sz="1200" b="1" dirty="0"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22" name="Picture Placeholder 6">
            <a:extLst>
              <a:ext uri="{FF2B5EF4-FFF2-40B4-BE49-F238E27FC236}">
                <a16:creationId xmlns:a16="http://schemas.microsoft.com/office/drawing/2014/main" id="{F7DA63DA-756E-4E53-9C00-EC44ADE7DA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36993" y="434812"/>
            <a:ext cx="4235009" cy="421577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4857BD17-46AE-41CD-AB6E-0F11758E72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52626C68-DA14-4DDA-83C7-DFB696800C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36992" y="4755697"/>
            <a:ext cx="8470019" cy="18001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884B6F8-4857-4ABC-ABAB-CB3DA3152809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CCCE039-7950-4377-8224-CDF1EBB91F6C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61AF7C34-4557-4019-B63D-792E2BA3ED48}"/>
              </a:ext>
            </a:extLst>
          </p:cNvPr>
          <p:cNvSpPr>
            <a:spLocks noGrp="1"/>
          </p:cNvSpPr>
          <p:nvPr>
            <p:ph idx="42"/>
          </p:nvPr>
        </p:nvSpPr>
        <p:spPr>
          <a:xfrm>
            <a:off x="4842029" y="1332198"/>
            <a:ext cx="3964979" cy="33183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A16372-E09E-4FC0-A26B-67C05FDD78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2031" y="436708"/>
            <a:ext cx="3964979" cy="636967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918492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32835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ight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6">
            <a:extLst>
              <a:ext uri="{FF2B5EF4-FFF2-40B4-BE49-F238E27FC236}">
                <a16:creationId xmlns:a16="http://schemas.microsoft.com/office/drawing/2014/main" id="{81EED8B9-D084-415B-AAE0-E1049377ABF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5050" y="-1"/>
            <a:ext cx="3028950" cy="514350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7052426A-398C-48F5-B3F2-0481DD19DFA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30523" y="916955"/>
            <a:ext cx="5614964" cy="1790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IN" sz="1200" b="1" dirty="0"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16" name="Graphic 15">
            <a:extLst>
              <a:ext uri="{FF2B5EF4-FFF2-40B4-BE49-F238E27FC236}">
                <a16:creationId xmlns:a16="http://schemas.microsoft.com/office/drawing/2014/main" id="{96AE912C-E49A-46AA-BFE2-978447249C17}"/>
              </a:ext>
            </a:extLst>
          </p:cNvPr>
          <p:cNvSpPr/>
          <p:nvPr userDrawn="1"/>
        </p:nvSpPr>
        <p:spPr>
          <a:xfrm>
            <a:off x="336992" y="4760434"/>
            <a:ext cx="5620897" cy="169811"/>
          </a:xfrm>
          <a:custGeom>
            <a:avLst/>
            <a:gdLst>
              <a:gd name="connsiteX0" fmla="*/ 0 w 11296743"/>
              <a:gd name="connsiteY0" fmla="*/ 0 h 226415"/>
              <a:gd name="connsiteX1" fmla="*/ 885948 w 11296743"/>
              <a:gd name="connsiteY1" fmla="*/ 0 h 226415"/>
              <a:gd name="connsiteX2" fmla="*/ 889927 w 11296743"/>
              <a:gd name="connsiteY2" fmla="*/ 139 h 226415"/>
              <a:gd name="connsiteX3" fmla="*/ 895169 w 11296743"/>
              <a:gd name="connsiteY3" fmla="*/ 0 h 226415"/>
              <a:gd name="connsiteX4" fmla="*/ 1100206 w 11296743"/>
              <a:gd name="connsiteY4" fmla="*/ 130240 h 226415"/>
              <a:gd name="connsiteX5" fmla="*/ 1254965 w 11296743"/>
              <a:gd name="connsiteY5" fmla="*/ 226410 h 226415"/>
              <a:gd name="connsiteX6" fmla="*/ 11296744 w 11296743"/>
              <a:gd name="connsiteY6" fmla="*/ 226410 h 226415"/>
              <a:gd name="connsiteX0" fmla="*/ 0 w 11296744"/>
              <a:gd name="connsiteY0" fmla="*/ 0 h 226415"/>
              <a:gd name="connsiteX1" fmla="*/ 885948 w 11296744"/>
              <a:gd name="connsiteY1" fmla="*/ 0 h 226415"/>
              <a:gd name="connsiteX2" fmla="*/ 889927 w 11296744"/>
              <a:gd name="connsiteY2" fmla="*/ 139 h 226415"/>
              <a:gd name="connsiteX3" fmla="*/ 895169 w 11296744"/>
              <a:gd name="connsiteY3" fmla="*/ 0 h 226415"/>
              <a:gd name="connsiteX4" fmla="*/ 1100206 w 11296744"/>
              <a:gd name="connsiteY4" fmla="*/ 130240 h 226415"/>
              <a:gd name="connsiteX5" fmla="*/ 1254965 w 11296744"/>
              <a:gd name="connsiteY5" fmla="*/ 226410 h 226415"/>
              <a:gd name="connsiteX6" fmla="*/ 8666104 w 11296744"/>
              <a:gd name="connsiteY6" fmla="*/ 225007 h 226415"/>
              <a:gd name="connsiteX7" fmla="*/ 11296744 w 11296744"/>
              <a:gd name="connsiteY7" fmla="*/ 226410 h 226415"/>
              <a:gd name="connsiteX0" fmla="*/ 0 w 8666104"/>
              <a:gd name="connsiteY0" fmla="*/ 0 h 226415"/>
              <a:gd name="connsiteX1" fmla="*/ 885948 w 8666104"/>
              <a:gd name="connsiteY1" fmla="*/ 0 h 226415"/>
              <a:gd name="connsiteX2" fmla="*/ 889927 w 8666104"/>
              <a:gd name="connsiteY2" fmla="*/ 139 h 226415"/>
              <a:gd name="connsiteX3" fmla="*/ 895169 w 8666104"/>
              <a:gd name="connsiteY3" fmla="*/ 0 h 226415"/>
              <a:gd name="connsiteX4" fmla="*/ 1100206 w 8666104"/>
              <a:gd name="connsiteY4" fmla="*/ 130240 h 226415"/>
              <a:gd name="connsiteX5" fmla="*/ 1254965 w 8666104"/>
              <a:gd name="connsiteY5" fmla="*/ 226410 h 226415"/>
              <a:gd name="connsiteX6" fmla="*/ 8666104 w 8666104"/>
              <a:gd name="connsiteY6" fmla="*/ 225007 h 226415"/>
              <a:gd name="connsiteX0" fmla="*/ 0 w 8666104"/>
              <a:gd name="connsiteY0" fmla="*/ 0 h 226415"/>
              <a:gd name="connsiteX1" fmla="*/ 885948 w 8666104"/>
              <a:gd name="connsiteY1" fmla="*/ 0 h 226415"/>
              <a:gd name="connsiteX2" fmla="*/ 889927 w 8666104"/>
              <a:gd name="connsiteY2" fmla="*/ 139 h 226415"/>
              <a:gd name="connsiteX3" fmla="*/ 895169 w 8666104"/>
              <a:gd name="connsiteY3" fmla="*/ 0 h 226415"/>
              <a:gd name="connsiteX4" fmla="*/ 1100206 w 8666104"/>
              <a:gd name="connsiteY4" fmla="*/ 130240 h 226415"/>
              <a:gd name="connsiteX5" fmla="*/ 1254965 w 8666104"/>
              <a:gd name="connsiteY5" fmla="*/ 226410 h 226415"/>
              <a:gd name="connsiteX6" fmla="*/ 8666104 w 8666104"/>
              <a:gd name="connsiteY6" fmla="*/ 225007 h 226415"/>
              <a:gd name="connsiteX0" fmla="*/ 0 w 7494529"/>
              <a:gd name="connsiteY0" fmla="*/ 0 h 226415"/>
              <a:gd name="connsiteX1" fmla="*/ 885948 w 7494529"/>
              <a:gd name="connsiteY1" fmla="*/ 0 h 226415"/>
              <a:gd name="connsiteX2" fmla="*/ 889927 w 7494529"/>
              <a:gd name="connsiteY2" fmla="*/ 139 h 226415"/>
              <a:gd name="connsiteX3" fmla="*/ 895169 w 7494529"/>
              <a:gd name="connsiteY3" fmla="*/ 0 h 226415"/>
              <a:gd name="connsiteX4" fmla="*/ 1100206 w 7494529"/>
              <a:gd name="connsiteY4" fmla="*/ 130240 h 226415"/>
              <a:gd name="connsiteX5" fmla="*/ 1254965 w 7494529"/>
              <a:gd name="connsiteY5" fmla="*/ 226410 h 226415"/>
              <a:gd name="connsiteX6" fmla="*/ 7494529 w 7494529"/>
              <a:gd name="connsiteY6" fmla="*/ 225007 h 22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94529" h="226415">
                <a:moveTo>
                  <a:pt x="0" y="0"/>
                </a:moveTo>
                <a:lnTo>
                  <a:pt x="885948" y="0"/>
                </a:lnTo>
                <a:cubicBezTo>
                  <a:pt x="887438" y="0"/>
                  <a:pt x="888739" y="0"/>
                  <a:pt x="889927" y="139"/>
                </a:cubicBezTo>
                <a:cubicBezTo>
                  <a:pt x="891670" y="139"/>
                  <a:pt x="893413" y="0"/>
                  <a:pt x="895169" y="0"/>
                </a:cubicBezTo>
                <a:cubicBezTo>
                  <a:pt x="982987" y="-16"/>
                  <a:pt x="1062896" y="50742"/>
                  <a:pt x="1100206" y="130240"/>
                </a:cubicBezTo>
                <a:cubicBezTo>
                  <a:pt x="1128872" y="189510"/>
                  <a:pt x="1189129" y="226954"/>
                  <a:pt x="1254965" y="226410"/>
                </a:cubicBezTo>
                <a:lnTo>
                  <a:pt x="7494529" y="225007"/>
                </a:lnTo>
              </a:path>
            </a:pathLst>
          </a:custGeom>
          <a:noFill/>
          <a:ln w="12625" cap="flat">
            <a:solidFill>
              <a:srgbClr val="D9D9D9"/>
            </a:solidFill>
            <a:prstDash val="solid"/>
            <a:miter/>
          </a:ln>
        </p:spPr>
        <p:txBody>
          <a:bodyPr rtlCol="0" anchor="ctr"/>
          <a:lstStyle/>
          <a:p>
            <a:endParaRPr lang="en-US" sz="1013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6C1914F3-6061-4DF1-9937-3D20235AFC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5E7A51F2-4709-47F1-8544-D8EF549DF7EB}"/>
              </a:ext>
            </a:extLst>
          </p:cNvPr>
          <p:cNvSpPr>
            <a:spLocks noGrp="1"/>
          </p:cNvSpPr>
          <p:nvPr>
            <p:ph idx="42"/>
          </p:nvPr>
        </p:nvSpPr>
        <p:spPr>
          <a:xfrm>
            <a:off x="329487" y="1136684"/>
            <a:ext cx="5616000" cy="35138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3B24-FFC4-430E-B816-CAE2BE77204D}"/>
              </a:ext>
            </a:extLst>
          </p:cNvPr>
          <p:cNvSpPr txBox="1"/>
          <p:nvPr userDrawn="1"/>
        </p:nvSpPr>
        <p:spPr>
          <a:xfrm>
            <a:off x="5676379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D17731-32F1-4BFD-9063-9C8631C53931}"/>
              </a:ext>
            </a:extLst>
          </p:cNvPr>
          <p:cNvSpPr txBox="1"/>
          <p:nvPr userDrawn="1"/>
        </p:nvSpPr>
        <p:spPr>
          <a:xfrm>
            <a:off x="5350669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9AD7422-67B7-40AB-A6ED-AB8D48E2D7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0523" y="229775"/>
            <a:ext cx="5614964" cy="636967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13105941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ight_Slim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6">
            <a:extLst>
              <a:ext uri="{FF2B5EF4-FFF2-40B4-BE49-F238E27FC236}">
                <a16:creationId xmlns:a16="http://schemas.microsoft.com/office/drawing/2014/main" id="{DD3348BD-9799-4204-9976-0CE749801F5D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7029450" y="0"/>
            <a:ext cx="2114550" cy="514350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13" name="Freeform 4">
            <a:extLst>
              <a:ext uri="{FF2B5EF4-FFF2-40B4-BE49-F238E27FC236}">
                <a16:creationId xmlns:a16="http://schemas.microsoft.com/office/drawing/2014/main" id="{0B8CD21D-C8D4-4E93-AA89-9FBA634522DF}"/>
              </a:ext>
            </a:extLst>
          </p:cNvPr>
          <p:cNvSpPr/>
          <p:nvPr userDrawn="1"/>
        </p:nvSpPr>
        <p:spPr>
          <a:xfrm>
            <a:off x="317582" y="919057"/>
            <a:ext cx="6534000" cy="424040"/>
          </a:xfrm>
          <a:custGeom>
            <a:avLst/>
            <a:gdLst/>
            <a:ahLst/>
            <a:cxnLst/>
            <a:rect l="l" t="t" r="r" b="b"/>
            <a:pathLst>
              <a:path w="5490196" h="363355">
                <a:moveTo>
                  <a:pt x="0" y="0"/>
                </a:moveTo>
                <a:lnTo>
                  <a:pt x="5490196" y="0"/>
                </a:lnTo>
                <a:lnTo>
                  <a:pt x="5490196" y="363355"/>
                </a:lnTo>
                <a:lnTo>
                  <a:pt x="0" y="363355"/>
                </a:lnTo>
                <a:close/>
              </a:path>
            </a:pathLst>
          </a:custGeom>
          <a:solidFill>
            <a:srgbClr val="1167A6"/>
          </a:solidFill>
        </p:spPr>
        <p:txBody>
          <a:bodyPr/>
          <a:lstStyle/>
          <a:p>
            <a:endParaRPr lang="en-US" sz="1013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7052426A-398C-48F5-B3F2-0481DD19DFA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1322" y="948730"/>
            <a:ext cx="6446520" cy="364694"/>
          </a:xfrm>
          <a:prstGeom prst="rect">
            <a:avLst/>
          </a:prstGeom>
        </p:spPr>
        <p:txBody>
          <a:bodyPr lIns="0" tIns="0" rIns="0" bIns="0" anchor="ctr"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lang="en-US"/>
              <a:t>Click to add subtitle</a:t>
            </a:r>
            <a:endParaRPr lang="en-IN" dirty="0"/>
          </a:p>
        </p:txBody>
      </p:sp>
      <p:sp>
        <p:nvSpPr>
          <p:cNvPr id="11" name="Graphic 15">
            <a:extLst>
              <a:ext uri="{FF2B5EF4-FFF2-40B4-BE49-F238E27FC236}">
                <a16:creationId xmlns:a16="http://schemas.microsoft.com/office/drawing/2014/main" id="{A313B10E-991C-4E73-B535-4FC2F7A33E1C}"/>
              </a:ext>
            </a:extLst>
          </p:cNvPr>
          <p:cNvSpPr/>
          <p:nvPr userDrawn="1"/>
        </p:nvSpPr>
        <p:spPr>
          <a:xfrm>
            <a:off x="336992" y="4760434"/>
            <a:ext cx="6499578" cy="169811"/>
          </a:xfrm>
          <a:custGeom>
            <a:avLst/>
            <a:gdLst>
              <a:gd name="connsiteX0" fmla="*/ 0 w 11296743"/>
              <a:gd name="connsiteY0" fmla="*/ 0 h 226415"/>
              <a:gd name="connsiteX1" fmla="*/ 885948 w 11296743"/>
              <a:gd name="connsiteY1" fmla="*/ 0 h 226415"/>
              <a:gd name="connsiteX2" fmla="*/ 889927 w 11296743"/>
              <a:gd name="connsiteY2" fmla="*/ 139 h 226415"/>
              <a:gd name="connsiteX3" fmla="*/ 895169 w 11296743"/>
              <a:gd name="connsiteY3" fmla="*/ 0 h 226415"/>
              <a:gd name="connsiteX4" fmla="*/ 1100206 w 11296743"/>
              <a:gd name="connsiteY4" fmla="*/ 130240 h 226415"/>
              <a:gd name="connsiteX5" fmla="*/ 1254965 w 11296743"/>
              <a:gd name="connsiteY5" fmla="*/ 226410 h 226415"/>
              <a:gd name="connsiteX6" fmla="*/ 11296744 w 11296743"/>
              <a:gd name="connsiteY6" fmla="*/ 226410 h 226415"/>
              <a:gd name="connsiteX0" fmla="*/ 0 w 11296744"/>
              <a:gd name="connsiteY0" fmla="*/ 0 h 226415"/>
              <a:gd name="connsiteX1" fmla="*/ 885948 w 11296744"/>
              <a:gd name="connsiteY1" fmla="*/ 0 h 226415"/>
              <a:gd name="connsiteX2" fmla="*/ 889927 w 11296744"/>
              <a:gd name="connsiteY2" fmla="*/ 139 h 226415"/>
              <a:gd name="connsiteX3" fmla="*/ 895169 w 11296744"/>
              <a:gd name="connsiteY3" fmla="*/ 0 h 226415"/>
              <a:gd name="connsiteX4" fmla="*/ 1100206 w 11296744"/>
              <a:gd name="connsiteY4" fmla="*/ 130240 h 226415"/>
              <a:gd name="connsiteX5" fmla="*/ 1254965 w 11296744"/>
              <a:gd name="connsiteY5" fmla="*/ 226410 h 226415"/>
              <a:gd name="connsiteX6" fmla="*/ 8666104 w 11296744"/>
              <a:gd name="connsiteY6" fmla="*/ 225007 h 226415"/>
              <a:gd name="connsiteX7" fmla="*/ 11296744 w 11296744"/>
              <a:gd name="connsiteY7" fmla="*/ 226410 h 226415"/>
              <a:gd name="connsiteX0" fmla="*/ 0 w 8666104"/>
              <a:gd name="connsiteY0" fmla="*/ 0 h 226415"/>
              <a:gd name="connsiteX1" fmla="*/ 885948 w 8666104"/>
              <a:gd name="connsiteY1" fmla="*/ 0 h 226415"/>
              <a:gd name="connsiteX2" fmla="*/ 889927 w 8666104"/>
              <a:gd name="connsiteY2" fmla="*/ 139 h 226415"/>
              <a:gd name="connsiteX3" fmla="*/ 895169 w 8666104"/>
              <a:gd name="connsiteY3" fmla="*/ 0 h 226415"/>
              <a:gd name="connsiteX4" fmla="*/ 1100206 w 8666104"/>
              <a:gd name="connsiteY4" fmla="*/ 130240 h 226415"/>
              <a:gd name="connsiteX5" fmla="*/ 1254965 w 8666104"/>
              <a:gd name="connsiteY5" fmla="*/ 226410 h 226415"/>
              <a:gd name="connsiteX6" fmla="*/ 8666104 w 8666104"/>
              <a:gd name="connsiteY6" fmla="*/ 225007 h 22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66104" h="226415">
                <a:moveTo>
                  <a:pt x="0" y="0"/>
                </a:moveTo>
                <a:lnTo>
                  <a:pt x="885948" y="0"/>
                </a:lnTo>
                <a:cubicBezTo>
                  <a:pt x="887438" y="0"/>
                  <a:pt x="888739" y="0"/>
                  <a:pt x="889927" y="139"/>
                </a:cubicBezTo>
                <a:cubicBezTo>
                  <a:pt x="891670" y="139"/>
                  <a:pt x="893413" y="0"/>
                  <a:pt x="895169" y="0"/>
                </a:cubicBezTo>
                <a:cubicBezTo>
                  <a:pt x="982987" y="-16"/>
                  <a:pt x="1062896" y="50742"/>
                  <a:pt x="1100206" y="130240"/>
                </a:cubicBezTo>
                <a:cubicBezTo>
                  <a:pt x="1128872" y="189510"/>
                  <a:pt x="1189129" y="226954"/>
                  <a:pt x="1254965" y="226410"/>
                </a:cubicBezTo>
                <a:lnTo>
                  <a:pt x="8666104" y="225007"/>
                </a:lnTo>
              </a:path>
            </a:pathLst>
          </a:custGeom>
          <a:noFill/>
          <a:ln w="12625" cap="flat">
            <a:solidFill>
              <a:srgbClr val="D9D9D9"/>
            </a:solidFill>
            <a:prstDash val="solid"/>
            <a:miter/>
          </a:ln>
        </p:spPr>
        <p:txBody>
          <a:bodyPr rtlCol="0" anchor="ctr"/>
          <a:lstStyle/>
          <a:p>
            <a:endParaRPr lang="en-US" sz="1013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3B31F478-1AD4-48E1-9D5F-1A6F4F4E57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DFBE0683-AAC4-42D6-8229-FE4CAEC89116}"/>
              </a:ext>
            </a:extLst>
          </p:cNvPr>
          <p:cNvSpPr>
            <a:spLocks noGrp="1"/>
          </p:cNvSpPr>
          <p:nvPr>
            <p:ph idx="42"/>
          </p:nvPr>
        </p:nvSpPr>
        <p:spPr>
          <a:xfrm>
            <a:off x="329485" y="1385889"/>
            <a:ext cx="6534000" cy="32619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/>
            </a:lvl1pPr>
            <a:lvl3pPr>
              <a:defRPr sz="900"/>
            </a:lvl3pPr>
            <a:lvl4pPr>
              <a:defRPr sz="825"/>
            </a:lvl4pPr>
            <a:lvl5pPr>
              <a:defRPr sz="788"/>
            </a:lvl5pPr>
            <a:lvl9pPr>
              <a:spcBef>
                <a:spcPts val="450"/>
              </a:spcBef>
              <a:defRPr sz="105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C4BE04E-79ED-4B62-AEFE-F1E3DF813876}"/>
              </a:ext>
            </a:extLst>
          </p:cNvPr>
          <p:cNvSpPr txBox="1"/>
          <p:nvPr userDrawn="1"/>
        </p:nvSpPr>
        <p:spPr>
          <a:xfrm>
            <a:off x="6569347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79255DA-98A0-4C52-8B17-0B0F6912BE2F}"/>
              </a:ext>
            </a:extLst>
          </p:cNvPr>
          <p:cNvSpPr txBox="1"/>
          <p:nvPr userDrawn="1"/>
        </p:nvSpPr>
        <p:spPr>
          <a:xfrm>
            <a:off x="6243638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48070C6-ED05-41AB-A4B3-372748E0EF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0521" y="228601"/>
            <a:ext cx="6534000" cy="636967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512799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act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9B3BCE2-AB98-4D68-872C-51D0A7401E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17C21A44-446E-47A9-B8F4-6BC3979A80F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330" y="0"/>
            <a:ext cx="2857500" cy="51435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66F2A7C-21D5-4018-8EF1-FE9BF7ACA9E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300" y="4403890"/>
            <a:ext cx="2322276" cy="2252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File #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894D37-E7D5-4925-9877-D765B5C6018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2139" y="1771651"/>
            <a:ext cx="5626614" cy="271517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sz="21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For Additional Information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E3B457-BA86-471E-8179-F818AD1732A6}"/>
              </a:ext>
            </a:extLst>
          </p:cNvPr>
          <p:cNvSpPr txBox="1">
            <a:spLocks/>
          </p:cNvSpPr>
          <p:nvPr userDrawn="1"/>
        </p:nvSpPr>
        <p:spPr>
          <a:xfrm>
            <a:off x="8327831" y="4950235"/>
            <a:ext cx="399850" cy="159800"/>
          </a:xfrm>
          <a:prstGeom prst="rect">
            <a:avLst/>
          </a:prstGeom>
        </p:spPr>
        <p:txBody>
          <a:bodyPr vert="horz" lIns="0" tIns="0" rIns="54000" bIns="0" rtlCol="0" anchor="ctr"/>
          <a:lstStyle>
            <a:defPPr>
              <a:defRPr lang="en-US"/>
            </a:defPPr>
            <a:lvl1pPr marL="0" algn="r" defTabSz="457200" rtl="0" eaLnBrk="1" latinLnBrk="0" hangingPunct="1">
              <a:defRPr sz="8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>
                <a:solidFill>
                  <a:schemeClr val="bg1"/>
                </a:solidFill>
              </a:rPr>
              <a:t>© IDC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4DA32B0-29BC-4939-B265-258E4FE64ED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4350" y="2193347"/>
            <a:ext cx="1200150" cy="363447"/>
          </a:xfrm>
          <a:prstGeom prst="rect">
            <a:avLst/>
          </a:prstGeom>
        </p:spPr>
      </p:pic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1B9F17E-6793-46B9-BDC6-62DF45B79DC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62139" y="2171700"/>
            <a:ext cx="5626614" cy="85725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Email</a:t>
            </a:r>
            <a:br>
              <a:rPr lang="en-US" dirty="0"/>
            </a:br>
            <a:r>
              <a:rPr lang="en-US" dirty="0"/>
              <a:t>Phone</a:t>
            </a:r>
            <a:br>
              <a:rPr lang="en-US" dirty="0"/>
            </a:br>
            <a:r>
              <a:rPr lang="en-US" dirty="0"/>
              <a:t>Twitter</a:t>
            </a:r>
          </a:p>
        </p:txBody>
      </p:sp>
    </p:spTree>
    <p:extLst>
      <p:ext uri="{BB962C8B-B14F-4D97-AF65-F5344CB8AC3E}">
        <p14:creationId xmlns:p14="http://schemas.microsoft.com/office/powerpoint/2010/main" val="15292775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ntact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9B3BCE2-AB98-4D68-872C-51D0A7401E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17C21A44-446E-47A9-B8F4-6BC3979A80F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330" y="0"/>
            <a:ext cx="2857500" cy="51435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66F2A7C-21D5-4018-8EF1-FE9BF7ACA9E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300" y="4403890"/>
            <a:ext cx="2322276" cy="2252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File #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894D37-E7D5-4925-9877-D765B5C6018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2139" y="1771651"/>
            <a:ext cx="5626614" cy="271517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sz="21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For Additional Information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E3B457-BA86-471E-8179-F818AD1732A6}"/>
              </a:ext>
            </a:extLst>
          </p:cNvPr>
          <p:cNvSpPr txBox="1">
            <a:spLocks/>
          </p:cNvSpPr>
          <p:nvPr userDrawn="1"/>
        </p:nvSpPr>
        <p:spPr>
          <a:xfrm>
            <a:off x="8327831" y="4950235"/>
            <a:ext cx="399850" cy="159800"/>
          </a:xfrm>
          <a:prstGeom prst="rect">
            <a:avLst/>
          </a:prstGeom>
        </p:spPr>
        <p:txBody>
          <a:bodyPr vert="horz" lIns="0" tIns="0" rIns="54000" bIns="0" rtlCol="0" anchor="ctr"/>
          <a:lstStyle>
            <a:defPPr>
              <a:defRPr lang="en-US"/>
            </a:defPPr>
            <a:lvl1pPr marL="0" algn="r" defTabSz="457200" rtl="0" eaLnBrk="1" latinLnBrk="0" hangingPunct="1">
              <a:defRPr sz="8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>
                <a:solidFill>
                  <a:schemeClr val="bg1"/>
                </a:solidFill>
              </a:rPr>
              <a:t>© IDC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4DA32B0-29BC-4939-B265-258E4FE64ED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4350" y="2193347"/>
            <a:ext cx="1200150" cy="363447"/>
          </a:xfrm>
          <a:prstGeom prst="rect">
            <a:avLst/>
          </a:prstGeom>
        </p:spPr>
      </p:pic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1B9F17E-6793-46B9-BDC6-62DF45B79DC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62139" y="2171700"/>
            <a:ext cx="5626614" cy="85725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Email</a:t>
            </a:r>
            <a:br>
              <a:rPr lang="en-US" dirty="0"/>
            </a:br>
            <a:r>
              <a:rPr lang="en-US" dirty="0"/>
              <a:t>Phone</a:t>
            </a:r>
            <a:br>
              <a:rPr lang="en-US" dirty="0"/>
            </a:br>
            <a:r>
              <a:rPr lang="en-US" dirty="0"/>
              <a:t>Twitter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1F8BD3C-9B7F-473C-B5B5-79AEE7A29208}"/>
              </a:ext>
            </a:extLst>
          </p:cNvPr>
          <p:cNvGrpSpPr/>
          <p:nvPr userDrawn="1"/>
        </p:nvGrpSpPr>
        <p:grpSpPr>
          <a:xfrm>
            <a:off x="4293894" y="4342294"/>
            <a:ext cx="1812978" cy="301094"/>
            <a:chOff x="4349519" y="5386404"/>
            <a:chExt cx="2417302" cy="401457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C840AE5-7C7D-45C2-8E9F-63A1F9611AE5}"/>
                </a:ext>
              </a:extLst>
            </p:cNvPr>
            <p:cNvSpPr txBox="1"/>
            <p:nvPr/>
          </p:nvSpPr>
          <p:spPr>
            <a:xfrm>
              <a:off x="4780809" y="5448633"/>
              <a:ext cx="1986012" cy="292387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l"/>
              <a:r>
                <a:rPr lang="en-US" sz="825" dirty="0">
                  <a:solidFill>
                    <a:schemeClr val="bg1"/>
                  </a:solidFill>
                </a:rPr>
                <a:t>linkedin.com/company/</a:t>
              </a:r>
              <a:r>
                <a:rPr lang="en-US" sz="825" dirty="0" err="1">
                  <a:solidFill>
                    <a:schemeClr val="bg1"/>
                  </a:solidFill>
                </a:rPr>
                <a:t>idc</a:t>
              </a:r>
              <a:endParaRPr lang="en-US" sz="825" dirty="0">
                <a:solidFill>
                  <a:schemeClr val="bg1"/>
                </a:solidFill>
              </a:endParaRP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95776042-5B32-496F-AE1A-EB218508C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349519" y="5386404"/>
              <a:ext cx="401457" cy="401457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CF09A17-D50B-4943-9D36-50F09706BB60}"/>
              </a:ext>
            </a:extLst>
          </p:cNvPr>
          <p:cNvGrpSpPr/>
          <p:nvPr userDrawn="1"/>
        </p:nvGrpSpPr>
        <p:grpSpPr>
          <a:xfrm>
            <a:off x="7658732" y="4342294"/>
            <a:ext cx="1181395" cy="301094"/>
            <a:chOff x="4349519" y="4264289"/>
            <a:chExt cx="1575192" cy="401457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3624CE1-C1E8-4EA0-9707-4F46F2E2FCF9}"/>
                </a:ext>
              </a:extLst>
            </p:cNvPr>
            <p:cNvSpPr txBox="1"/>
            <p:nvPr/>
          </p:nvSpPr>
          <p:spPr>
            <a:xfrm>
              <a:off x="4780809" y="4326518"/>
              <a:ext cx="1143902" cy="292387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l"/>
              <a:r>
                <a:rPr lang="en-US" sz="825" dirty="0">
                  <a:solidFill>
                    <a:schemeClr val="bg1"/>
                  </a:solidFill>
                </a:rPr>
                <a:t>blogs.idc.com</a:t>
              </a:r>
            </a:p>
          </p:txBody>
        </p:sp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8D807B1-1A6A-423D-8CE2-B5EF89B5E58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349519" y="4264289"/>
              <a:ext cx="401457" cy="401457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62A992A-A3B2-4C5E-84DC-20FB688B2432}"/>
              </a:ext>
            </a:extLst>
          </p:cNvPr>
          <p:cNvGrpSpPr/>
          <p:nvPr userDrawn="1"/>
        </p:nvGrpSpPr>
        <p:grpSpPr>
          <a:xfrm>
            <a:off x="6257193" y="4342291"/>
            <a:ext cx="1275892" cy="301093"/>
            <a:chOff x="4349519" y="4821485"/>
            <a:chExt cx="1701189" cy="40145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7B1ABFE-2C41-4B17-AB2F-3A2E97DC85C4}"/>
                </a:ext>
              </a:extLst>
            </p:cNvPr>
            <p:cNvSpPr txBox="1"/>
            <p:nvPr/>
          </p:nvSpPr>
          <p:spPr>
            <a:xfrm>
              <a:off x="4780810" y="4883714"/>
              <a:ext cx="1269898" cy="292388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25" dirty="0">
                  <a:solidFill>
                    <a:schemeClr val="bg1"/>
                  </a:solidFill>
                </a:rPr>
                <a:t>twitter.com/</a:t>
              </a:r>
              <a:r>
                <a:rPr lang="en-US" sz="825" dirty="0" err="1">
                  <a:solidFill>
                    <a:schemeClr val="bg1"/>
                  </a:solidFill>
                </a:rPr>
                <a:t>idc</a:t>
              </a:r>
              <a:endParaRPr lang="en-US" sz="825" dirty="0">
                <a:solidFill>
                  <a:schemeClr val="bg1"/>
                </a:solidFill>
              </a:endParaRPr>
            </a:p>
          </p:txBody>
        </p: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97DE8D06-FB35-4598-B0CA-480A46CBA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4349519" y="4821485"/>
              <a:ext cx="401457" cy="401457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9C7A309-4796-48D4-A89B-749CBE503F47}"/>
              </a:ext>
            </a:extLst>
          </p:cNvPr>
          <p:cNvGrpSpPr/>
          <p:nvPr userDrawn="1"/>
        </p:nvGrpSpPr>
        <p:grpSpPr>
          <a:xfrm>
            <a:off x="3262142" y="4342292"/>
            <a:ext cx="921708" cy="301093"/>
            <a:chOff x="4349519" y="5943600"/>
            <a:chExt cx="1228943" cy="401457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040C0217-CEFA-424C-94E4-D618508D9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349519" y="5943600"/>
              <a:ext cx="401457" cy="401457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7436889-3255-4805-88BF-3E445FBFE01F}"/>
                </a:ext>
              </a:extLst>
            </p:cNvPr>
            <p:cNvSpPr txBox="1"/>
            <p:nvPr/>
          </p:nvSpPr>
          <p:spPr>
            <a:xfrm>
              <a:off x="4780808" y="6005828"/>
              <a:ext cx="797654" cy="292388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l"/>
              <a:r>
                <a:rPr lang="en-US" sz="825" dirty="0">
                  <a:solidFill>
                    <a:schemeClr val="bg1"/>
                  </a:solidFill>
                </a:rPr>
                <a:t>IDC.com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22000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dditional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9B3BCE2-AB98-4D68-872C-51D0A7401E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17C21A44-446E-47A9-B8F4-6BC3979A80F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330" y="0"/>
            <a:ext cx="2857500" cy="51435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66F2A7C-21D5-4018-8EF1-FE9BF7ACA9E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300" y="4403890"/>
            <a:ext cx="2322276" cy="2252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4F4F4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File #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E3B457-BA86-471E-8179-F818AD1732A6}"/>
              </a:ext>
            </a:extLst>
          </p:cNvPr>
          <p:cNvSpPr txBox="1">
            <a:spLocks/>
          </p:cNvSpPr>
          <p:nvPr userDrawn="1"/>
        </p:nvSpPr>
        <p:spPr>
          <a:xfrm>
            <a:off x="8327831" y="4950235"/>
            <a:ext cx="399850" cy="159800"/>
          </a:xfrm>
          <a:prstGeom prst="rect">
            <a:avLst/>
          </a:prstGeom>
        </p:spPr>
        <p:txBody>
          <a:bodyPr vert="horz" lIns="0" tIns="0" rIns="54000" bIns="0" rtlCol="0" anchor="ctr"/>
          <a:lstStyle>
            <a:defPPr>
              <a:defRPr lang="en-US"/>
            </a:defPPr>
            <a:lvl1pPr marL="0" algn="r" defTabSz="457200" rtl="0" eaLnBrk="1" latinLnBrk="0" hangingPunct="1">
              <a:defRPr sz="8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>
                <a:solidFill>
                  <a:schemeClr val="bg1"/>
                </a:solidFill>
              </a:rPr>
              <a:t>© IDC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B715362-507E-48D2-8FA7-FC4C0DF8845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4351" y="2193348"/>
            <a:ext cx="1228094" cy="371909"/>
          </a:xfrm>
          <a:prstGeom prst="rect">
            <a:avLst/>
          </a:prstGeom>
        </p:spPr>
      </p:pic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7203CF4E-BB77-4102-96CD-78F8C4DBCEF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2139" y="1771651"/>
            <a:ext cx="5626614" cy="271517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sz="21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For Additional Information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5A7F4C24-88A8-4CD8-B214-5EEF21B3E6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62139" y="2171700"/>
            <a:ext cx="5626614" cy="85725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Email</a:t>
            </a:r>
            <a:br>
              <a:rPr lang="en-US" dirty="0"/>
            </a:br>
            <a:r>
              <a:rPr lang="en-US" dirty="0"/>
              <a:t>Phone</a:t>
            </a:r>
            <a:br>
              <a:rPr lang="en-US" dirty="0"/>
            </a:br>
            <a:r>
              <a:rPr lang="en-US" dirty="0"/>
              <a:t>Twitter</a:t>
            </a:r>
          </a:p>
        </p:txBody>
      </p:sp>
    </p:spTree>
    <p:extLst>
      <p:ext uri="{BB962C8B-B14F-4D97-AF65-F5344CB8AC3E}">
        <p14:creationId xmlns:p14="http://schemas.microsoft.com/office/powerpoint/2010/main" val="214129858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Additional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9B3BCE2-AB98-4D68-872C-51D0A7401E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17C21A44-446E-47A9-B8F4-6BC3979A80F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330" y="0"/>
            <a:ext cx="2857500" cy="51435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66F2A7C-21D5-4018-8EF1-FE9BF7ACA9E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300" y="4403890"/>
            <a:ext cx="2322276" cy="2252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4F4F4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File #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E3B457-BA86-471E-8179-F818AD1732A6}"/>
              </a:ext>
            </a:extLst>
          </p:cNvPr>
          <p:cNvSpPr txBox="1">
            <a:spLocks/>
          </p:cNvSpPr>
          <p:nvPr userDrawn="1"/>
        </p:nvSpPr>
        <p:spPr>
          <a:xfrm>
            <a:off x="8327831" y="4950235"/>
            <a:ext cx="399850" cy="159800"/>
          </a:xfrm>
          <a:prstGeom prst="rect">
            <a:avLst/>
          </a:prstGeom>
        </p:spPr>
        <p:txBody>
          <a:bodyPr vert="horz" lIns="0" tIns="0" rIns="54000" bIns="0" rtlCol="0" anchor="ctr"/>
          <a:lstStyle>
            <a:defPPr>
              <a:defRPr lang="en-US"/>
            </a:defPPr>
            <a:lvl1pPr marL="0" algn="r" defTabSz="457200" rtl="0" eaLnBrk="1" latinLnBrk="0" hangingPunct="1">
              <a:defRPr sz="8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>
                <a:solidFill>
                  <a:schemeClr val="bg1"/>
                </a:solidFill>
              </a:rPr>
              <a:t>© IDC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B715362-507E-48D2-8FA7-FC4C0DF8845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4351" y="2193348"/>
            <a:ext cx="1228094" cy="371909"/>
          </a:xfrm>
          <a:prstGeom prst="rect">
            <a:avLst/>
          </a:prstGeom>
        </p:spPr>
      </p:pic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7203CF4E-BB77-4102-96CD-78F8C4DBCEF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2139" y="1771651"/>
            <a:ext cx="5626614" cy="271517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sz="21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For Additional Information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5A7F4C24-88A8-4CD8-B214-5EEF21B3E6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62139" y="2171700"/>
            <a:ext cx="5626614" cy="85725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Email</a:t>
            </a:r>
            <a:br>
              <a:rPr lang="en-US" dirty="0"/>
            </a:br>
            <a:r>
              <a:rPr lang="en-US" dirty="0"/>
              <a:t>Phone</a:t>
            </a:r>
            <a:br>
              <a:rPr lang="en-US" dirty="0"/>
            </a:br>
            <a:r>
              <a:rPr lang="en-US" dirty="0"/>
              <a:t>Twitter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EECA360-8096-4F65-AED9-3C96B0CD08FE}"/>
              </a:ext>
            </a:extLst>
          </p:cNvPr>
          <p:cNvGrpSpPr/>
          <p:nvPr userDrawn="1"/>
        </p:nvGrpSpPr>
        <p:grpSpPr>
          <a:xfrm>
            <a:off x="4293894" y="4342294"/>
            <a:ext cx="1812978" cy="301094"/>
            <a:chOff x="4349519" y="5386404"/>
            <a:chExt cx="2417302" cy="40145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3B30ED2-E55C-4DF2-8378-E7460AC1EC96}"/>
                </a:ext>
              </a:extLst>
            </p:cNvPr>
            <p:cNvSpPr txBox="1"/>
            <p:nvPr/>
          </p:nvSpPr>
          <p:spPr>
            <a:xfrm>
              <a:off x="4780809" y="5448633"/>
              <a:ext cx="1986012" cy="292387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l"/>
              <a:r>
                <a:rPr lang="en-US" sz="825" dirty="0">
                  <a:solidFill>
                    <a:schemeClr val="bg1"/>
                  </a:solidFill>
                </a:rPr>
                <a:t>linkedin.com/company/</a:t>
              </a:r>
              <a:r>
                <a:rPr lang="en-US" sz="825" dirty="0" err="1">
                  <a:solidFill>
                    <a:schemeClr val="bg1"/>
                  </a:solidFill>
                </a:rPr>
                <a:t>idc</a:t>
              </a:r>
              <a:endParaRPr lang="en-US" sz="825" dirty="0">
                <a:solidFill>
                  <a:schemeClr val="bg1"/>
                </a:solidFill>
              </a:endParaRPr>
            </a:p>
          </p:txBody>
        </p:sp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B32B236C-5571-40D6-8085-B5B91E38F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349519" y="5386404"/>
              <a:ext cx="401457" cy="401457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6578E7E-5CFF-4CAB-B09A-A146E11C8F57}"/>
              </a:ext>
            </a:extLst>
          </p:cNvPr>
          <p:cNvGrpSpPr/>
          <p:nvPr userDrawn="1"/>
        </p:nvGrpSpPr>
        <p:grpSpPr>
          <a:xfrm>
            <a:off x="7658732" y="4342294"/>
            <a:ext cx="1181395" cy="301094"/>
            <a:chOff x="4349519" y="4264289"/>
            <a:chExt cx="1575192" cy="401457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A2DDA7E-C58B-4366-82AE-70BC712B3193}"/>
                </a:ext>
              </a:extLst>
            </p:cNvPr>
            <p:cNvSpPr txBox="1"/>
            <p:nvPr/>
          </p:nvSpPr>
          <p:spPr>
            <a:xfrm>
              <a:off x="4780809" y="4326518"/>
              <a:ext cx="1143902" cy="292387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l"/>
              <a:r>
                <a:rPr lang="en-US" sz="825" dirty="0">
                  <a:solidFill>
                    <a:schemeClr val="bg1"/>
                  </a:solidFill>
                </a:rPr>
                <a:t>blogs.idc.com</a:t>
              </a:r>
            </a:p>
          </p:txBody>
        </p:sp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C08F00CA-FA48-4172-96DC-6994CACCDC6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349519" y="4264289"/>
              <a:ext cx="401457" cy="401457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9A27172-741B-498E-B013-2B54DC5DFCDE}"/>
              </a:ext>
            </a:extLst>
          </p:cNvPr>
          <p:cNvGrpSpPr/>
          <p:nvPr userDrawn="1"/>
        </p:nvGrpSpPr>
        <p:grpSpPr>
          <a:xfrm>
            <a:off x="6257193" y="4342291"/>
            <a:ext cx="1275892" cy="301093"/>
            <a:chOff x="4349519" y="4821485"/>
            <a:chExt cx="1701189" cy="40145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22A8596-3025-439B-8D6A-DBA308A1DB8A}"/>
                </a:ext>
              </a:extLst>
            </p:cNvPr>
            <p:cNvSpPr txBox="1"/>
            <p:nvPr/>
          </p:nvSpPr>
          <p:spPr>
            <a:xfrm>
              <a:off x="4780810" y="4883714"/>
              <a:ext cx="1269898" cy="292388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25" dirty="0">
                  <a:solidFill>
                    <a:schemeClr val="bg1"/>
                  </a:solidFill>
                </a:rPr>
                <a:t>twitter.com/</a:t>
              </a:r>
              <a:r>
                <a:rPr lang="en-US" sz="825" dirty="0" err="1">
                  <a:solidFill>
                    <a:schemeClr val="bg1"/>
                  </a:solidFill>
                </a:rPr>
                <a:t>idc</a:t>
              </a:r>
              <a:endParaRPr lang="en-US" sz="825" dirty="0">
                <a:solidFill>
                  <a:schemeClr val="bg1"/>
                </a:solidFill>
              </a:endParaRPr>
            </a:p>
          </p:txBody>
        </p: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91A03B81-6EB0-488A-98E7-423074A11F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4349519" y="4821485"/>
              <a:ext cx="401457" cy="401457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92563F7-E84E-4070-A0F3-490CD41421C8}"/>
              </a:ext>
            </a:extLst>
          </p:cNvPr>
          <p:cNvGrpSpPr/>
          <p:nvPr userDrawn="1"/>
        </p:nvGrpSpPr>
        <p:grpSpPr>
          <a:xfrm>
            <a:off x="3262142" y="4342292"/>
            <a:ext cx="921708" cy="301093"/>
            <a:chOff x="4349519" y="5943600"/>
            <a:chExt cx="1228943" cy="401457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1F7B44AA-9EF4-4F30-B079-BC5A08550F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4349519" y="5943600"/>
              <a:ext cx="401457" cy="401457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0E00CC5-77F0-4C15-8CA9-B2A4B7D9A587}"/>
                </a:ext>
              </a:extLst>
            </p:cNvPr>
            <p:cNvSpPr txBox="1"/>
            <p:nvPr/>
          </p:nvSpPr>
          <p:spPr>
            <a:xfrm>
              <a:off x="4780808" y="6005828"/>
              <a:ext cx="797654" cy="292388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l"/>
              <a:r>
                <a:rPr lang="en-US" sz="825" dirty="0">
                  <a:solidFill>
                    <a:schemeClr val="bg1"/>
                  </a:solidFill>
                </a:rPr>
                <a:t>IDC.com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289099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9B3BCE2-AB98-4D68-872C-51D0A7401E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894D37-E7D5-4925-9877-D765B5C6018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8693" y="3111811"/>
            <a:ext cx="5626614" cy="271517"/>
          </a:xfrm>
          <a:prstGeom prst="rect">
            <a:avLst/>
          </a:prstGeom>
        </p:spPr>
        <p:txBody>
          <a:bodyPr anchor="ctr"/>
          <a:lstStyle>
            <a:lvl1pPr algn="ctr">
              <a:spcBef>
                <a:spcPts val="0"/>
              </a:spcBef>
              <a:defRPr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E3B457-BA86-471E-8179-F818AD1732A6}"/>
              </a:ext>
            </a:extLst>
          </p:cNvPr>
          <p:cNvSpPr txBox="1">
            <a:spLocks/>
          </p:cNvSpPr>
          <p:nvPr userDrawn="1"/>
        </p:nvSpPr>
        <p:spPr>
          <a:xfrm>
            <a:off x="8327831" y="4950235"/>
            <a:ext cx="399850" cy="159800"/>
          </a:xfrm>
          <a:prstGeom prst="rect">
            <a:avLst/>
          </a:prstGeom>
        </p:spPr>
        <p:txBody>
          <a:bodyPr vert="horz" lIns="0" tIns="0" rIns="54000" bIns="0" rtlCol="0" anchor="ctr"/>
          <a:lstStyle>
            <a:defPPr>
              <a:defRPr lang="en-US"/>
            </a:defPPr>
            <a:lvl1pPr marL="0" algn="r" defTabSz="457200" rtl="0" eaLnBrk="1" latinLnBrk="0" hangingPunct="1">
              <a:defRPr sz="8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>
                <a:solidFill>
                  <a:schemeClr val="bg1"/>
                </a:solidFill>
              </a:rPr>
              <a:t>© IDC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6F0CB9B4-DC17-4FFB-910F-A03EDBC6FA6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679960" y="2105091"/>
            <a:ext cx="1784084" cy="54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241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201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672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5689"/>
            </a:lvl1pPr>
            <a:lvl2pPr>
              <a:defRPr sz="4978"/>
            </a:lvl2pPr>
            <a:lvl3pPr>
              <a:defRPr sz="4267"/>
            </a:lvl3pPr>
            <a:lvl4pPr>
              <a:defRPr sz="3556"/>
            </a:lvl4pPr>
            <a:lvl5pPr>
              <a:defRPr sz="3556"/>
            </a:lvl5pPr>
            <a:lvl6pPr>
              <a:defRPr sz="3556"/>
            </a:lvl6pPr>
            <a:lvl7pPr>
              <a:defRPr sz="3556"/>
            </a:lvl7pPr>
            <a:lvl8pPr>
              <a:defRPr sz="3556"/>
            </a:lvl8pPr>
            <a:lvl9pPr>
              <a:defRPr sz="3556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2844"/>
            </a:lvl1pPr>
            <a:lvl2pPr marL="812810" indent="0">
              <a:buNone/>
              <a:defRPr sz="2489"/>
            </a:lvl2pPr>
            <a:lvl3pPr marL="1625620" indent="0">
              <a:buNone/>
              <a:defRPr sz="2133"/>
            </a:lvl3pPr>
            <a:lvl4pPr marL="2438430" indent="0">
              <a:buNone/>
              <a:defRPr sz="1778"/>
            </a:lvl4pPr>
            <a:lvl5pPr marL="3251241" indent="0">
              <a:buNone/>
              <a:defRPr sz="1778"/>
            </a:lvl5pPr>
            <a:lvl6pPr marL="4064051" indent="0">
              <a:buNone/>
              <a:defRPr sz="1778"/>
            </a:lvl6pPr>
            <a:lvl7pPr marL="4876861" indent="0">
              <a:buNone/>
              <a:defRPr sz="1778"/>
            </a:lvl7pPr>
            <a:lvl8pPr marL="5689671" indent="0">
              <a:buNone/>
              <a:defRPr sz="1778"/>
            </a:lvl8pPr>
            <a:lvl9pPr marL="6502481" indent="0">
              <a:buNone/>
              <a:defRPr sz="1778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76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5689"/>
            </a:lvl1pPr>
            <a:lvl2pPr marL="812810" indent="0">
              <a:buNone/>
              <a:defRPr sz="4978"/>
            </a:lvl2pPr>
            <a:lvl3pPr marL="1625620" indent="0">
              <a:buNone/>
              <a:defRPr sz="4267"/>
            </a:lvl3pPr>
            <a:lvl4pPr marL="2438430" indent="0">
              <a:buNone/>
              <a:defRPr sz="3556"/>
            </a:lvl4pPr>
            <a:lvl5pPr marL="3251241" indent="0">
              <a:buNone/>
              <a:defRPr sz="3556"/>
            </a:lvl5pPr>
            <a:lvl6pPr marL="4064051" indent="0">
              <a:buNone/>
              <a:defRPr sz="3556"/>
            </a:lvl6pPr>
            <a:lvl7pPr marL="4876861" indent="0">
              <a:buNone/>
              <a:defRPr sz="3556"/>
            </a:lvl7pPr>
            <a:lvl8pPr marL="5689671" indent="0">
              <a:buNone/>
              <a:defRPr sz="3556"/>
            </a:lvl8pPr>
            <a:lvl9pPr marL="6502481" indent="0">
              <a:buNone/>
              <a:defRPr sz="3556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2844"/>
            </a:lvl1pPr>
            <a:lvl2pPr marL="812810" indent="0">
              <a:buNone/>
              <a:defRPr sz="2489"/>
            </a:lvl2pPr>
            <a:lvl3pPr marL="1625620" indent="0">
              <a:buNone/>
              <a:defRPr sz="2133"/>
            </a:lvl3pPr>
            <a:lvl4pPr marL="2438430" indent="0">
              <a:buNone/>
              <a:defRPr sz="1778"/>
            </a:lvl4pPr>
            <a:lvl5pPr marL="3251241" indent="0">
              <a:buNone/>
              <a:defRPr sz="1778"/>
            </a:lvl5pPr>
            <a:lvl6pPr marL="4064051" indent="0">
              <a:buNone/>
              <a:defRPr sz="1778"/>
            </a:lvl6pPr>
            <a:lvl7pPr marL="4876861" indent="0">
              <a:buNone/>
              <a:defRPr sz="1778"/>
            </a:lvl7pPr>
            <a:lvl8pPr marL="5689671" indent="0">
              <a:buNone/>
              <a:defRPr sz="1778"/>
            </a:lvl8pPr>
            <a:lvl9pPr marL="6502481" indent="0">
              <a:buNone/>
              <a:defRPr sz="1778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375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sv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2.svg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5.xml"/><Relationship Id="rId10" Type="http://schemas.openxmlformats.org/officeDocument/2006/relationships/image" Target="../media/image4.svg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4.sv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image" Target="../media/image2.svg"/><Relationship Id="rId5" Type="http://schemas.openxmlformats.org/officeDocument/2006/relationships/slideLayout" Target="../slideLayouts/slideLayout30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29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2.svg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23" Type="http://schemas.openxmlformats.org/officeDocument/2006/relationships/image" Target="../media/image4.svg"/><Relationship Id="rId10" Type="http://schemas.openxmlformats.org/officeDocument/2006/relationships/slideLayout" Target="../slideLayouts/slideLayout43.xml"/><Relationship Id="rId19" Type="http://schemas.openxmlformats.org/officeDocument/2006/relationships/theme" Target="../theme/theme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Relationship Id="rId22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Layout" Target="../slideLayouts/slideLayout54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56.xml"/><Relationship Id="rId10" Type="http://schemas.openxmlformats.org/officeDocument/2006/relationships/image" Target="../media/image4.svg"/><Relationship Id="rId4" Type="http://schemas.openxmlformats.org/officeDocument/2006/relationships/slideLayout" Target="../slideLayouts/slideLayout5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8/3/2023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40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0" r:id="rId1"/>
    <p:sldLayoutId id="2147484021" r:id="rId2"/>
    <p:sldLayoutId id="2147484022" r:id="rId3"/>
    <p:sldLayoutId id="2147484023" r:id="rId4"/>
    <p:sldLayoutId id="2147484024" r:id="rId5"/>
    <p:sldLayoutId id="2147484025" r:id="rId6"/>
    <p:sldLayoutId id="2147484026" r:id="rId7"/>
    <p:sldLayoutId id="2147484027" r:id="rId8"/>
    <p:sldLayoutId id="2147484028" r:id="rId9"/>
    <p:sldLayoutId id="2147484029" r:id="rId10"/>
    <p:sldLayoutId id="214748403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0521" y="228601"/>
            <a:ext cx="8476488" cy="7715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Instructions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4F286FD-AE93-403D-AEDC-B18A84EF3E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82B3C18-9359-447F-85D8-07A31F0F8F2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36992" y="4755697"/>
            <a:ext cx="8470019" cy="1800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ED75FF-41E2-4EFD-BDF4-008D3E8FC637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305DD1-1B7D-4CC5-A878-DB12A9EC965C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6B92037B-9F2F-4A35-9A25-2E9EC81063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0521" y="1057181"/>
            <a:ext cx="8476488" cy="36239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lvl="0"/>
            <a:r>
              <a:rPr lang="en-US" dirty="0"/>
              <a:t>Click to add text</a:t>
            </a:r>
          </a:p>
          <a:p>
            <a:pPr marL="0" lvl="8" indent="-205735">
              <a:spcBef>
                <a:spcPts val="450"/>
              </a:spcBef>
              <a:buClr>
                <a:srgbClr val="2279BC"/>
              </a:buClr>
            </a:pPr>
            <a:r>
              <a:rPr lang="en-US" dirty="0"/>
              <a:t>Second level</a:t>
            </a:r>
          </a:p>
          <a:p>
            <a:pPr marL="411470" lvl="2" indent="-205735">
              <a:buClr>
                <a:srgbClr val="2279BC"/>
              </a:buClr>
            </a:pPr>
            <a:r>
              <a:rPr lang="en-US" dirty="0"/>
              <a:t>Third level</a:t>
            </a:r>
          </a:p>
          <a:p>
            <a:pPr marL="617204" lvl="3" indent="-205735">
              <a:buClr>
                <a:srgbClr val="2279BC"/>
              </a:buClr>
            </a:pPr>
            <a:r>
              <a:rPr lang="en-US" dirty="0"/>
              <a:t>Fourth level</a:t>
            </a:r>
          </a:p>
          <a:p>
            <a:pPr marL="822940" lvl="4" indent="-205735">
              <a:buClr>
                <a:srgbClr val="2279BC"/>
              </a:buClr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8431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</p:sldLayoutIdLst>
  <p:hf sldNum="0" hdr="0" ftr="0" dt="0"/>
  <p:txStyles>
    <p:titleStyle>
      <a:lvl1pPr marL="0" algn="l" defTabSz="685783" rtl="0" eaLnBrk="1" latinLnBrk="0" hangingPunct="1">
        <a:lnSpc>
          <a:spcPct val="100000"/>
        </a:lnSpc>
        <a:spcBef>
          <a:spcPct val="0"/>
        </a:spcBef>
        <a:buNone/>
        <a:defRPr lang="en-US" sz="2400" kern="1200" spc="3" dirty="0">
          <a:solidFill>
            <a:srgbClr val="4F4F4F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1pPr>
    </p:titleStyle>
    <p:bodyStyle>
      <a:lvl1pPr marL="0" indent="0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None/>
        <a:defRPr lang="en-US" sz="15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202401" indent="-202401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tabLst/>
        <a:defRPr lang="en-US" sz="1350" i="0" kern="1200" dirty="0" smtClean="0">
          <a:solidFill>
            <a:schemeClr val="tx1"/>
          </a:solidFill>
          <a:latin typeface="Open Sans 1"/>
          <a:ea typeface="+mn-ea"/>
          <a:cs typeface="+mn-cs"/>
        </a:defRPr>
      </a:lvl2pPr>
      <a:lvl3pPr marL="471476" indent="-188996" algn="l" defTabSz="342892" rtl="0" eaLnBrk="1" latinLnBrk="0" hangingPunct="1">
        <a:spcBef>
          <a:spcPts val="450"/>
        </a:spcBef>
        <a:buClrTx/>
        <a:buSzPct val="100000"/>
        <a:buFont typeface="Arial" panose="020B0604020202020204" pitchFamily="34" charset="0"/>
        <a:buChar char="•"/>
        <a:defRPr lang="en-US" sz="12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673877" indent="-188996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defRPr lang="en-US" sz="105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890566" indent="-188996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defRPr lang="en-US" sz="9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69993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69075" indent="-188996" algn="l" defTabSz="342892" rtl="0" eaLnBrk="1" latinLnBrk="0" hangingPunct="1">
        <a:spcBef>
          <a:spcPct val="20000"/>
        </a:spcBef>
        <a:buFont typeface="Arial"/>
        <a:buChar char="•"/>
        <a:tabLst/>
        <a:defRPr lang="en-US" sz="135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9pPr>
    </p:bodyStyle>
    <p:otherStyle>
      <a:defPPr>
        <a:defRPr lang="en-US"/>
      </a:defPPr>
      <a:lvl1pPr marL="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36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0521" y="228601"/>
            <a:ext cx="8476488" cy="7715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Cover Slides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4F286FD-AE93-403D-AEDC-B18A84EF3E6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82B3C18-9359-447F-85D8-07A31F0F8F2A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336992" y="4755697"/>
            <a:ext cx="8470019" cy="1800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ED75FF-41E2-4EFD-BDF4-008D3E8FC637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305DD1-1B7D-4CC5-A878-DB12A9EC965C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A79FA3D-A1E2-4356-94B3-EADC903C46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0521" y="1057181"/>
            <a:ext cx="8476488" cy="36239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lvl="0"/>
            <a:r>
              <a:rPr lang="en-US" dirty="0"/>
              <a:t>Click to add text</a:t>
            </a:r>
          </a:p>
          <a:p>
            <a:pPr marL="0" lvl="8" indent="-205735">
              <a:spcBef>
                <a:spcPts val="450"/>
              </a:spcBef>
              <a:buClr>
                <a:srgbClr val="2279BC"/>
              </a:buClr>
            </a:pPr>
            <a:r>
              <a:rPr lang="en-US" dirty="0"/>
              <a:t>Second level</a:t>
            </a:r>
          </a:p>
          <a:p>
            <a:pPr marL="411470" lvl="2" indent="-205735">
              <a:buClr>
                <a:srgbClr val="2279BC"/>
              </a:buClr>
            </a:pPr>
            <a:r>
              <a:rPr lang="en-US" dirty="0"/>
              <a:t>Third level</a:t>
            </a:r>
          </a:p>
          <a:p>
            <a:pPr marL="617204" lvl="3" indent="-205735">
              <a:buClr>
                <a:srgbClr val="2279BC"/>
              </a:buClr>
            </a:pPr>
            <a:r>
              <a:rPr lang="en-US" dirty="0"/>
              <a:t>Fourth level</a:t>
            </a:r>
          </a:p>
          <a:p>
            <a:pPr marL="822940" lvl="4" indent="-205735">
              <a:buClr>
                <a:srgbClr val="2279BC"/>
              </a:buClr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056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</p:sldLayoutIdLst>
  <p:hf sldNum="0" hdr="0" ftr="0" dt="0"/>
  <p:txStyles>
    <p:titleStyle>
      <a:lvl1pPr marL="0" algn="l" defTabSz="685783" rtl="0" eaLnBrk="1" latinLnBrk="0" hangingPunct="1">
        <a:lnSpc>
          <a:spcPct val="100000"/>
        </a:lnSpc>
        <a:spcBef>
          <a:spcPct val="0"/>
        </a:spcBef>
        <a:buNone/>
        <a:defRPr lang="en-US" sz="2400" kern="1200" spc="3" dirty="0">
          <a:solidFill>
            <a:srgbClr val="4F4F4F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1pPr>
    </p:titleStyle>
    <p:bodyStyle>
      <a:lvl1pPr marL="0" indent="0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None/>
        <a:defRPr lang="en-US" sz="15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202401" indent="-202401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tabLst/>
        <a:defRPr lang="en-US" sz="1350" i="0" kern="1200" dirty="0" smtClean="0">
          <a:solidFill>
            <a:schemeClr val="tx1"/>
          </a:solidFill>
          <a:latin typeface="Open Sans 1"/>
          <a:ea typeface="+mn-ea"/>
          <a:cs typeface="+mn-cs"/>
        </a:defRPr>
      </a:lvl2pPr>
      <a:lvl3pPr marL="471476" indent="-188996" algn="l" defTabSz="342892" rtl="0" eaLnBrk="1" latinLnBrk="0" hangingPunct="1">
        <a:spcBef>
          <a:spcPts val="450"/>
        </a:spcBef>
        <a:buClrTx/>
        <a:buSzPct val="100000"/>
        <a:buFont typeface="Arial" panose="020B0604020202020204" pitchFamily="34" charset="0"/>
        <a:buChar char="•"/>
        <a:defRPr lang="en-US" sz="12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673877" indent="-188996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defRPr lang="en-US" sz="105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890566" indent="-188996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defRPr lang="en-US" sz="9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69993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69075" indent="-188996" algn="l" defTabSz="342892" rtl="0" eaLnBrk="1" latinLnBrk="0" hangingPunct="1">
        <a:spcBef>
          <a:spcPct val="20000"/>
        </a:spcBef>
        <a:buFont typeface="Arial"/>
        <a:buChar char="•"/>
        <a:tabLst/>
        <a:defRPr lang="en-US" sz="135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9pPr>
    </p:bodyStyle>
    <p:otherStyle>
      <a:defPPr>
        <a:defRPr lang="en-US"/>
      </a:defPPr>
      <a:lvl1pPr marL="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36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0521" y="228601"/>
            <a:ext cx="8476488" cy="7715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Section Slides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4F286FD-AE93-403D-AEDC-B18A84EF3E6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82B3C18-9359-447F-85D8-07A31F0F8F2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336992" y="4755697"/>
            <a:ext cx="8470019" cy="1800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ED75FF-41E2-4EFD-BDF4-008D3E8FC637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305DD1-1B7D-4CC5-A878-DB12A9EC965C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77B88E-4B40-4EAC-AEED-2C08597C06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0521" y="1057181"/>
            <a:ext cx="8476488" cy="36239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lvl="0"/>
            <a:r>
              <a:rPr lang="en-US" dirty="0"/>
              <a:t>Click to add text</a:t>
            </a:r>
          </a:p>
          <a:p>
            <a:pPr marL="0" lvl="8" indent="-205735">
              <a:spcBef>
                <a:spcPts val="450"/>
              </a:spcBef>
              <a:buClr>
                <a:srgbClr val="2279BC"/>
              </a:buClr>
            </a:pPr>
            <a:r>
              <a:rPr lang="en-US" dirty="0"/>
              <a:t>Second level</a:t>
            </a:r>
          </a:p>
          <a:p>
            <a:pPr marL="411470" lvl="2" indent="-205735">
              <a:buClr>
                <a:srgbClr val="2279BC"/>
              </a:buClr>
            </a:pPr>
            <a:r>
              <a:rPr lang="en-US" dirty="0"/>
              <a:t>Third level</a:t>
            </a:r>
          </a:p>
          <a:p>
            <a:pPr marL="617204" lvl="3" indent="-205735">
              <a:buClr>
                <a:srgbClr val="2279BC"/>
              </a:buClr>
            </a:pPr>
            <a:r>
              <a:rPr lang="en-US" dirty="0"/>
              <a:t>Fourth level</a:t>
            </a:r>
          </a:p>
          <a:p>
            <a:pPr marL="822940" lvl="4" indent="-205735">
              <a:buClr>
                <a:srgbClr val="2279BC"/>
              </a:buClr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512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61" r:id="rId3"/>
    <p:sldLayoutId id="2147483815" r:id="rId4"/>
    <p:sldLayoutId id="2147483862" r:id="rId5"/>
  </p:sldLayoutIdLst>
  <p:hf sldNum="0" hdr="0" ftr="0" dt="0"/>
  <p:txStyles>
    <p:titleStyle>
      <a:lvl1pPr marL="0" algn="l" defTabSz="685783" rtl="0" eaLnBrk="1" latinLnBrk="0" hangingPunct="1">
        <a:lnSpc>
          <a:spcPct val="100000"/>
        </a:lnSpc>
        <a:spcBef>
          <a:spcPct val="0"/>
        </a:spcBef>
        <a:buNone/>
        <a:defRPr lang="en-US" sz="2400" kern="1200" spc="3" dirty="0">
          <a:solidFill>
            <a:srgbClr val="4F4F4F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1pPr>
    </p:titleStyle>
    <p:bodyStyle>
      <a:lvl1pPr marL="0" indent="0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None/>
        <a:defRPr lang="en-US" sz="15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202401" indent="-202401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tabLst/>
        <a:defRPr lang="en-US" sz="1350" i="0" kern="1200" dirty="0" smtClean="0">
          <a:solidFill>
            <a:schemeClr val="tx1"/>
          </a:solidFill>
          <a:latin typeface="Open Sans 1"/>
          <a:ea typeface="+mn-ea"/>
          <a:cs typeface="+mn-cs"/>
        </a:defRPr>
      </a:lvl2pPr>
      <a:lvl3pPr marL="471476" indent="-188996" algn="l" defTabSz="342892" rtl="0" eaLnBrk="1" latinLnBrk="0" hangingPunct="1">
        <a:spcBef>
          <a:spcPts val="450"/>
        </a:spcBef>
        <a:buClrTx/>
        <a:buSzPct val="100000"/>
        <a:buFont typeface="Arial" panose="020B0604020202020204" pitchFamily="34" charset="0"/>
        <a:buChar char="•"/>
        <a:defRPr lang="en-US" sz="12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673877" indent="-188996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defRPr lang="en-US" sz="105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890566" indent="-188996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defRPr lang="en-US" sz="9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69993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69075" indent="-188996" algn="l" defTabSz="342892" rtl="0" eaLnBrk="1" latinLnBrk="0" hangingPunct="1">
        <a:spcBef>
          <a:spcPct val="20000"/>
        </a:spcBef>
        <a:buFont typeface="Arial"/>
        <a:buChar char="•"/>
        <a:tabLst/>
        <a:defRPr lang="en-US" sz="135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9pPr>
    </p:bodyStyle>
    <p:otherStyle>
      <a:defPPr>
        <a:defRPr lang="en-US"/>
      </a:defPPr>
      <a:lvl1pPr marL="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360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0521" y="228601"/>
            <a:ext cx="8476488" cy="63696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pPr lvl="0"/>
            <a:r>
              <a:rPr lang="en-US" dirty="0"/>
              <a:t>Internal Slides – Common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1804E28-591E-42E7-929D-46DAD0DE27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0521" y="950488"/>
            <a:ext cx="8476488" cy="37401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4F286FD-AE93-403D-AEDC-B18A84EF3E6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82B3C18-9359-447F-85D8-07A31F0F8F2A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336992" y="4755697"/>
            <a:ext cx="8470019" cy="1800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ED75FF-41E2-4EFD-BDF4-008D3E8FC637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305DD1-1B7D-4CC5-A878-DB12A9EC965C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</p:spTree>
    <p:extLst>
      <p:ext uri="{BB962C8B-B14F-4D97-AF65-F5344CB8AC3E}">
        <p14:creationId xmlns:p14="http://schemas.microsoft.com/office/powerpoint/2010/main" val="4281749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56" r:id="rId2"/>
    <p:sldLayoutId id="2147483797" r:id="rId3"/>
    <p:sldLayoutId id="2147483828" r:id="rId4"/>
    <p:sldLayoutId id="2147483824" r:id="rId5"/>
    <p:sldLayoutId id="2147483826" r:id="rId6"/>
    <p:sldLayoutId id="2147483827" r:id="rId7"/>
    <p:sldLayoutId id="2147483825" r:id="rId8"/>
  </p:sldLayoutIdLst>
  <p:hf sldNum="0" hdr="0" ftr="0" dt="0"/>
  <p:txStyles>
    <p:titleStyle>
      <a:lvl1pPr marL="0" algn="l" defTabSz="685783" rtl="0" eaLnBrk="1" latinLnBrk="0" hangingPunct="1">
        <a:lnSpc>
          <a:spcPct val="100000"/>
        </a:lnSpc>
        <a:spcBef>
          <a:spcPct val="0"/>
        </a:spcBef>
        <a:buNone/>
        <a:defRPr lang="en-US" sz="2100" kern="1200" spc="3" dirty="0">
          <a:solidFill>
            <a:srgbClr val="4F4F4F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1pPr>
    </p:titleStyle>
    <p:bodyStyle>
      <a:lvl1pPr marL="0" indent="0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None/>
        <a:defRPr lang="en-US" sz="1500" i="0" kern="1200" dirty="0" smtClean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202401" indent="-202401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tabLst/>
        <a:defRPr lang="en-US" sz="1350" i="0" kern="1200" dirty="0" smtClean="0">
          <a:solidFill>
            <a:schemeClr val="tx1"/>
          </a:solidFill>
          <a:latin typeface="Open Sans 1"/>
          <a:ea typeface="+mn-ea"/>
          <a:cs typeface="+mn-cs"/>
        </a:defRPr>
      </a:lvl2pPr>
      <a:lvl3pPr marL="411470" indent="-205735" algn="l" defTabSz="342892" rtl="0" eaLnBrk="1" latinLnBrk="0" hangingPunct="1">
        <a:spcBef>
          <a:spcPts val="450"/>
        </a:spcBef>
        <a:buClr>
          <a:srgbClr val="2279BC"/>
        </a:buClr>
        <a:buSzPct val="100000"/>
        <a:buFont typeface="Arial" panose="020B0604020202020204" pitchFamily="34" charset="0"/>
        <a:buChar char="•"/>
        <a:defRPr lang="en-US" sz="1200" i="0" kern="1200" dirty="0" smtClean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617204" indent="-205735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Char char="•"/>
        <a:defRPr lang="en-US" sz="1050" i="0" kern="1200" dirty="0" smtClean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822940" indent="-205735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Char char="•"/>
        <a:defRPr lang="en-US" sz="9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69993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-205735" algn="l" defTabSz="342892" rtl="0" eaLnBrk="1" latinLnBrk="0" hangingPunct="1">
        <a:spcBef>
          <a:spcPts val="450"/>
        </a:spcBef>
        <a:buClr>
          <a:srgbClr val="2279BC"/>
        </a:buClr>
        <a:buFont typeface="Arial"/>
        <a:buChar char="•"/>
        <a:tabLst/>
        <a:defRPr sz="1350" kern="120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9pPr>
    </p:bodyStyle>
    <p:otherStyle>
      <a:defPPr>
        <a:defRPr lang="en-US"/>
      </a:defPPr>
      <a:lvl1pPr marL="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360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0521" y="228601"/>
            <a:ext cx="8476488" cy="63696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Chart &amp; Image Layouts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1804E28-591E-42E7-929D-46DAD0DE27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0521" y="950488"/>
            <a:ext cx="8476488" cy="37401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4F286FD-AE93-403D-AEDC-B18A84EF3E6D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82B3C18-9359-447F-85D8-07A31F0F8F2A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>
          <a:xfrm>
            <a:off x="336992" y="4755697"/>
            <a:ext cx="8470019" cy="1800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ED75FF-41E2-4EFD-BDF4-008D3E8FC637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305DD1-1B7D-4CC5-A878-DB12A9EC965C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</p:spTree>
    <p:extLst>
      <p:ext uri="{BB962C8B-B14F-4D97-AF65-F5344CB8AC3E}">
        <p14:creationId xmlns:p14="http://schemas.microsoft.com/office/powerpoint/2010/main" val="2344282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  <p:sldLayoutId id="2147483884" r:id="rId12"/>
    <p:sldLayoutId id="2147483885" r:id="rId13"/>
    <p:sldLayoutId id="2147483886" r:id="rId14"/>
    <p:sldLayoutId id="2147483916" r:id="rId15"/>
    <p:sldLayoutId id="2147483917" r:id="rId16"/>
    <p:sldLayoutId id="2147483918" r:id="rId17"/>
    <p:sldLayoutId id="2147483919" r:id="rId18"/>
  </p:sldLayoutIdLst>
  <p:hf sldNum="0" hdr="0" ftr="0" dt="0"/>
  <p:txStyles>
    <p:titleStyle>
      <a:lvl1pPr marL="0" algn="l" defTabSz="685783" rtl="0" eaLnBrk="1" latinLnBrk="0" hangingPunct="1">
        <a:lnSpc>
          <a:spcPct val="100000"/>
        </a:lnSpc>
        <a:spcBef>
          <a:spcPct val="0"/>
        </a:spcBef>
        <a:buNone/>
        <a:defRPr lang="en-US" sz="2100" kern="1200" spc="3" dirty="0">
          <a:solidFill>
            <a:srgbClr val="4F4F4F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1pPr>
    </p:titleStyle>
    <p:bodyStyle>
      <a:lvl1pPr marL="0" indent="0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None/>
        <a:defRPr lang="en-US" sz="1500" i="0" kern="1200" dirty="0" smtClean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202401" indent="-202401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tabLst/>
        <a:defRPr lang="en-US" sz="1350" i="0" kern="1200" dirty="0" smtClean="0">
          <a:solidFill>
            <a:schemeClr val="tx1"/>
          </a:solidFill>
          <a:latin typeface="Open Sans 1"/>
          <a:ea typeface="+mn-ea"/>
          <a:cs typeface="+mn-cs"/>
        </a:defRPr>
      </a:lvl2pPr>
      <a:lvl3pPr marL="411470" indent="-205735" algn="l" defTabSz="342892" rtl="0" eaLnBrk="1" latinLnBrk="0" hangingPunct="1">
        <a:spcBef>
          <a:spcPts val="450"/>
        </a:spcBef>
        <a:buClr>
          <a:srgbClr val="2279BC"/>
        </a:buClr>
        <a:buSzPct val="100000"/>
        <a:buFont typeface="Arial" panose="020B0604020202020204" pitchFamily="34" charset="0"/>
        <a:buChar char="•"/>
        <a:defRPr lang="en-US" sz="1200" i="0" kern="1200" dirty="0" smtClean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617204" indent="-205735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Char char="•"/>
        <a:defRPr lang="en-US" sz="1050" i="0" kern="1200" dirty="0" smtClean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822940" indent="-205735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Char char="•"/>
        <a:defRPr lang="en-US" sz="9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69993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-205735" algn="l" defTabSz="342892" rtl="0" eaLnBrk="1" latinLnBrk="0" hangingPunct="1">
        <a:spcBef>
          <a:spcPts val="450"/>
        </a:spcBef>
        <a:buClr>
          <a:srgbClr val="2279BC"/>
        </a:buClr>
        <a:buFont typeface="Arial"/>
        <a:buChar char="•"/>
        <a:tabLst/>
        <a:defRPr sz="1350" kern="120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9pPr>
    </p:bodyStyle>
    <p:otherStyle>
      <a:defPPr>
        <a:defRPr lang="en-US"/>
      </a:defPPr>
      <a:lvl1pPr marL="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360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0521" y="228601"/>
            <a:ext cx="8476488" cy="63696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Closing Slides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1804E28-591E-42E7-929D-46DAD0DE27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0521" y="1057181"/>
            <a:ext cx="8476488" cy="36239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4F286FD-AE93-403D-AEDC-B18A84EF3E6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82B3C18-9359-447F-85D8-07A31F0F8F2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336992" y="4755697"/>
            <a:ext cx="8470019" cy="1800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ED75FF-41E2-4EFD-BDF4-008D3E8FC637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305DD1-1B7D-4CC5-A878-DB12A9EC965C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</p:spTree>
    <p:extLst>
      <p:ext uri="{BB962C8B-B14F-4D97-AF65-F5344CB8AC3E}">
        <p14:creationId xmlns:p14="http://schemas.microsoft.com/office/powerpoint/2010/main" val="3456151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</p:sldLayoutIdLst>
  <p:hf sldNum="0" hdr="0" ftr="0" dt="0"/>
  <p:txStyles>
    <p:titleStyle>
      <a:lvl1pPr marL="0" algn="l" defTabSz="685783" rtl="0" eaLnBrk="1" latinLnBrk="0" hangingPunct="1">
        <a:lnSpc>
          <a:spcPct val="100000"/>
        </a:lnSpc>
        <a:spcBef>
          <a:spcPct val="0"/>
        </a:spcBef>
        <a:buNone/>
        <a:defRPr lang="en-US" sz="2100" kern="1200" spc="3" dirty="0">
          <a:solidFill>
            <a:srgbClr val="4F4F4F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1pPr>
    </p:titleStyle>
    <p:bodyStyle>
      <a:lvl1pPr marL="0" indent="0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None/>
        <a:defRPr lang="en-US" sz="1500" i="0" kern="1200" dirty="0" smtClean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202401" indent="-202401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tabLst/>
        <a:defRPr lang="en-US" sz="1350" i="0" kern="1200" dirty="0" smtClean="0">
          <a:solidFill>
            <a:schemeClr val="tx1"/>
          </a:solidFill>
          <a:latin typeface="Open Sans 1"/>
          <a:ea typeface="+mn-ea"/>
          <a:cs typeface="+mn-cs"/>
        </a:defRPr>
      </a:lvl2pPr>
      <a:lvl3pPr marL="411470" indent="-205735" algn="l" defTabSz="342892" rtl="0" eaLnBrk="1" latinLnBrk="0" hangingPunct="1">
        <a:spcBef>
          <a:spcPts val="450"/>
        </a:spcBef>
        <a:buClr>
          <a:srgbClr val="2279BC"/>
        </a:buClr>
        <a:buSzPct val="100000"/>
        <a:buFont typeface="Arial" panose="020B0604020202020204" pitchFamily="34" charset="0"/>
        <a:buChar char="•"/>
        <a:defRPr lang="en-US" sz="1200" i="0" kern="1200" dirty="0" smtClean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617204" indent="-205735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Char char="•"/>
        <a:defRPr lang="en-US" sz="1050" i="0" kern="1200" dirty="0" smtClean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822940" indent="-205735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Char char="•"/>
        <a:defRPr lang="en-US" sz="9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69993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-205735" algn="l" defTabSz="342892" rtl="0" eaLnBrk="1" latinLnBrk="0" hangingPunct="1">
        <a:spcBef>
          <a:spcPts val="450"/>
        </a:spcBef>
        <a:buClr>
          <a:srgbClr val="2279BC"/>
        </a:buClr>
        <a:buFont typeface="Arial"/>
        <a:buChar char="•"/>
        <a:tabLst/>
        <a:defRPr sz="1350" kern="120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9pPr>
    </p:bodyStyle>
    <p:otherStyle>
      <a:defPPr>
        <a:defRPr lang="en-US"/>
      </a:defPPr>
      <a:lvl1pPr marL="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3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 69">
            <a:extLst>
              <a:ext uri="{FF2B5EF4-FFF2-40B4-BE49-F238E27FC236}">
                <a16:creationId xmlns:a16="http://schemas.microsoft.com/office/drawing/2014/main" id="{ED6C0512-409C-CB4A-BDBA-304143E40864}"/>
              </a:ext>
            </a:extLst>
          </p:cNvPr>
          <p:cNvSpPr/>
          <p:nvPr/>
        </p:nvSpPr>
        <p:spPr>
          <a:xfrm>
            <a:off x="5860660" y="3328260"/>
            <a:ext cx="635470" cy="15192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  <a:alpha val="21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lnSpc>
                <a:spcPct val="110000"/>
              </a:lnSpc>
              <a:spcBef>
                <a:spcPts val="375"/>
              </a:spcBef>
            </a:pPr>
            <a:endParaRPr lang="en-US" sz="900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B71D4F4-99D9-6348-85F6-8F2C66DA0519}"/>
              </a:ext>
            </a:extLst>
          </p:cNvPr>
          <p:cNvSpPr/>
          <p:nvPr/>
        </p:nvSpPr>
        <p:spPr>
          <a:xfrm>
            <a:off x="6560676" y="3327298"/>
            <a:ext cx="635470" cy="151922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  <a:alpha val="21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lnSpc>
                <a:spcPct val="110000"/>
              </a:lnSpc>
              <a:spcBef>
                <a:spcPts val="375"/>
              </a:spcBef>
            </a:pPr>
            <a:endParaRPr lang="en-US" sz="900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438628-4211-524E-8B4E-BBC74C4E0B70}"/>
              </a:ext>
            </a:extLst>
          </p:cNvPr>
          <p:cNvSpPr txBox="1"/>
          <p:nvPr/>
        </p:nvSpPr>
        <p:spPr>
          <a:xfrm>
            <a:off x="628651" y="20955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endParaRPr lang="en-US">
              <a:solidFill>
                <a:srgbClr val="000000"/>
              </a:solidFill>
              <a:latin typeface="Poppins Light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A5CCEAC-75C7-D04B-8202-1FD553831A81}"/>
              </a:ext>
            </a:extLst>
          </p:cNvPr>
          <p:cNvGrpSpPr/>
          <p:nvPr/>
        </p:nvGrpSpPr>
        <p:grpSpPr>
          <a:xfrm>
            <a:off x="868593" y="2376611"/>
            <a:ext cx="7406482" cy="259016"/>
            <a:chOff x="1022930" y="4251907"/>
            <a:chExt cx="9924469" cy="345355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30CBE550-B39D-A240-AF43-F2BEECFECAFF}"/>
                </a:ext>
              </a:extLst>
            </p:cNvPr>
            <p:cNvSpPr/>
            <p:nvPr/>
          </p:nvSpPr>
          <p:spPr>
            <a:xfrm>
              <a:off x="1022930" y="4251907"/>
              <a:ext cx="9924469" cy="3453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defTabSz="685800"/>
              <a:r>
                <a:rPr lang="en-US" dirty="0">
                  <a:solidFill>
                    <a:srgbClr val="FFFFFF"/>
                  </a:solidFill>
                  <a:latin typeface="Poppins Light"/>
                </a:rPr>
                <a:t>         </a:t>
              </a:r>
              <a:r>
                <a:rPr lang="en-US" b="1" dirty="0">
                  <a:solidFill>
                    <a:schemeClr val="tx1"/>
                  </a:solidFill>
                  <a:latin typeface="Poppins Light"/>
                </a:rPr>
                <a:t>XXXXX</a:t>
              </a:r>
              <a:endParaRPr lang="en-US" b="1" dirty="0">
                <a:solidFill>
                  <a:schemeClr val="tx1"/>
                </a:solidFill>
              </a:endParaRPr>
            </a:p>
          </p:txBody>
        </p:sp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29E3560F-37E5-CD4E-89F0-05019998B9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" r="66609" b="-7614"/>
            <a:stretch/>
          </p:blipFill>
          <p:spPr>
            <a:xfrm>
              <a:off x="1094650" y="4334531"/>
              <a:ext cx="513433" cy="231191"/>
            </a:xfrm>
            <a:prstGeom prst="rect">
              <a:avLst/>
            </a:prstGeom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0F4892BC-772B-874A-AE61-A95CD73FAC37}"/>
              </a:ext>
            </a:extLst>
          </p:cNvPr>
          <p:cNvSpPr txBox="1"/>
          <p:nvPr/>
        </p:nvSpPr>
        <p:spPr>
          <a:xfrm>
            <a:off x="425670" y="204952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endParaRPr lang="en-US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3C4C639-453D-854A-8CB5-F794FB5FF255}"/>
              </a:ext>
            </a:extLst>
          </p:cNvPr>
          <p:cNvSpPr txBox="1"/>
          <p:nvPr/>
        </p:nvSpPr>
        <p:spPr>
          <a:xfrm>
            <a:off x="3080363" y="5015429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endParaRPr lang="en-US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308F2EA-650D-1C4E-8BF9-D4BCC4BED938}"/>
              </a:ext>
            </a:extLst>
          </p:cNvPr>
          <p:cNvSpPr txBox="1"/>
          <p:nvPr/>
        </p:nvSpPr>
        <p:spPr>
          <a:xfrm>
            <a:off x="6846170" y="5448300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endParaRPr lang="en-US">
              <a:solidFill>
                <a:srgbClr val="000000"/>
              </a:solidFill>
              <a:latin typeface="Poppins Light"/>
            </a:endParaRPr>
          </a:p>
        </p:txBody>
      </p:sp>
    </p:spTree>
    <p:extLst>
      <p:ext uri="{BB962C8B-B14F-4D97-AF65-F5344CB8AC3E}">
        <p14:creationId xmlns:p14="http://schemas.microsoft.com/office/powerpoint/2010/main" val="27211919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Instructions">
  <a:themeElements>
    <a:clrScheme name="Custom 3">
      <a:dk1>
        <a:srgbClr val="3F3F3F"/>
      </a:dk1>
      <a:lt1>
        <a:sysClr val="window" lastClr="FFFFFF"/>
      </a:lt1>
      <a:dk2>
        <a:srgbClr val="164C82"/>
      </a:dk2>
      <a:lt2>
        <a:srgbClr val="54A4E2"/>
      </a:lt2>
      <a:accent1>
        <a:srgbClr val="2279BC"/>
      </a:accent1>
      <a:accent2>
        <a:srgbClr val="36AEC7"/>
      </a:accent2>
      <a:accent3>
        <a:srgbClr val="ACCB32"/>
      </a:accent3>
      <a:accent4>
        <a:srgbClr val="9E3D90"/>
      </a:accent4>
      <a:accent5>
        <a:srgbClr val="F8981D"/>
      </a:accent5>
      <a:accent6>
        <a:srgbClr val="FFCD07"/>
      </a:accent6>
      <a:hlink>
        <a:srgbClr val="164C82"/>
      </a:hlink>
      <a:folHlink>
        <a:srgbClr val="B7B7B7"/>
      </a:folHlink>
    </a:clrScheme>
    <a:fontScheme name="IDC Corporate Font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 dirty="0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91440" rtlCol="0">
        <a:spAutoFit/>
      </a:bodyPr>
      <a:lstStyle>
        <a:defPPr marL="274320" indent="-274320">
          <a:spcAft>
            <a:spcPts val="600"/>
          </a:spcAft>
          <a:buClr>
            <a:schemeClr val="tx2"/>
          </a:buClr>
          <a:buFont typeface="Wingdings" pitchFamily="2" charset="2"/>
          <a:buChar char="§"/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IDC2021.potx" id="{DA44BE23-100A-4BEA-8041-7B5ACC1BB1EA}" vid="{10AC64F7-E96B-4A30-9202-8B8AF0BF8EE0}"/>
    </a:ext>
  </a:extLst>
</a:theme>
</file>

<file path=ppt/theme/theme3.xml><?xml version="1.0" encoding="utf-8"?>
<a:theme xmlns:a="http://schemas.openxmlformats.org/drawingml/2006/main" name="Cover Slides">
  <a:themeElements>
    <a:clrScheme name="Custom 3">
      <a:dk1>
        <a:srgbClr val="3F3F3F"/>
      </a:dk1>
      <a:lt1>
        <a:sysClr val="window" lastClr="FFFFFF"/>
      </a:lt1>
      <a:dk2>
        <a:srgbClr val="164C82"/>
      </a:dk2>
      <a:lt2>
        <a:srgbClr val="54A4E2"/>
      </a:lt2>
      <a:accent1>
        <a:srgbClr val="2279BC"/>
      </a:accent1>
      <a:accent2>
        <a:srgbClr val="36AEC7"/>
      </a:accent2>
      <a:accent3>
        <a:srgbClr val="ACCB32"/>
      </a:accent3>
      <a:accent4>
        <a:srgbClr val="9E3D90"/>
      </a:accent4>
      <a:accent5>
        <a:srgbClr val="F8981D"/>
      </a:accent5>
      <a:accent6>
        <a:srgbClr val="FFCD07"/>
      </a:accent6>
      <a:hlink>
        <a:srgbClr val="164C82"/>
      </a:hlink>
      <a:folHlink>
        <a:srgbClr val="B7B7B7"/>
      </a:folHlink>
    </a:clrScheme>
    <a:fontScheme name="IDC Corporate Font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 dirty="0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91440" rtlCol="0">
        <a:spAutoFit/>
      </a:bodyPr>
      <a:lstStyle>
        <a:defPPr marL="274320" indent="-274320">
          <a:spcAft>
            <a:spcPts val="600"/>
          </a:spcAft>
          <a:buClr>
            <a:schemeClr val="tx2"/>
          </a:buClr>
          <a:buFont typeface="Wingdings" pitchFamily="2" charset="2"/>
          <a:buChar char="§"/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IDC2021.potx" id="{DA44BE23-100A-4BEA-8041-7B5ACC1BB1EA}" vid="{73E213B1-EBBB-45D9-81A5-4AF26632684E}"/>
    </a:ext>
  </a:extLst>
</a:theme>
</file>

<file path=ppt/theme/theme4.xml><?xml version="1.0" encoding="utf-8"?>
<a:theme xmlns:a="http://schemas.openxmlformats.org/drawingml/2006/main" name="Section Slides">
  <a:themeElements>
    <a:clrScheme name="Custom 3">
      <a:dk1>
        <a:srgbClr val="3F3F3F"/>
      </a:dk1>
      <a:lt1>
        <a:sysClr val="window" lastClr="FFFFFF"/>
      </a:lt1>
      <a:dk2>
        <a:srgbClr val="164C82"/>
      </a:dk2>
      <a:lt2>
        <a:srgbClr val="54A4E2"/>
      </a:lt2>
      <a:accent1>
        <a:srgbClr val="2279BC"/>
      </a:accent1>
      <a:accent2>
        <a:srgbClr val="36AEC7"/>
      </a:accent2>
      <a:accent3>
        <a:srgbClr val="ACCB32"/>
      </a:accent3>
      <a:accent4>
        <a:srgbClr val="9E3D90"/>
      </a:accent4>
      <a:accent5>
        <a:srgbClr val="F8981D"/>
      </a:accent5>
      <a:accent6>
        <a:srgbClr val="FFCD07"/>
      </a:accent6>
      <a:hlink>
        <a:srgbClr val="164C82"/>
      </a:hlink>
      <a:folHlink>
        <a:srgbClr val="B7B7B7"/>
      </a:folHlink>
    </a:clrScheme>
    <a:fontScheme name="IDC Corporate Font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 dirty="0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91440" rtlCol="0">
        <a:spAutoFit/>
      </a:bodyPr>
      <a:lstStyle>
        <a:defPPr marL="274320" indent="-274320">
          <a:spcAft>
            <a:spcPts val="600"/>
          </a:spcAft>
          <a:buClr>
            <a:schemeClr val="tx2"/>
          </a:buClr>
          <a:buFont typeface="Wingdings" pitchFamily="2" charset="2"/>
          <a:buChar char="§"/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IDC2021.potx" id="{DA44BE23-100A-4BEA-8041-7B5ACC1BB1EA}" vid="{B50E5B6B-0332-4114-9888-9BA0491C21E4}"/>
    </a:ext>
  </a:extLst>
</a:theme>
</file>

<file path=ppt/theme/theme5.xml><?xml version="1.0" encoding="utf-8"?>
<a:theme xmlns:a="http://schemas.openxmlformats.org/drawingml/2006/main" name="Internal Slides - Common">
  <a:themeElements>
    <a:clrScheme name="Custom 4">
      <a:dk1>
        <a:srgbClr val="4F4F4F"/>
      </a:dk1>
      <a:lt1>
        <a:sysClr val="window" lastClr="FFFFFF"/>
      </a:lt1>
      <a:dk2>
        <a:srgbClr val="164C82"/>
      </a:dk2>
      <a:lt2>
        <a:srgbClr val="54A4E2"/>
      </a:lt2>
      <a:accent1>
        <a:srgbClr val="2279BC"/>
      </a:accent1>
      <a:accent2>
        <a:srgbClr val="36AEC7"/>
      </a:accent2>
      <a:accent3>
        <a:srgbClr val="ACCB32"/>
      </a:accent3>
      <a:accent4>
        <a:srgbClr val="9E3D90"/>
      </a:accent4>
      <a:accent5>
        <a:srgbClr val="F8981D"/>
      </a:accent5>
      <a:accent6>
        <a:srgbClr val="FFCD07"/>
      </a:accent6>
      <a:hlink>
        <a:srgbClr val="164C82"/>
      </a:hlink>
      <a:folHlink>
        <a:srgbClr val="B7B7B7"/>
      </a:folHlink>
    </a:clrScheme>
    <a:fontScheme name="IDC Corporate Font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 dirty="0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IDC2021.potx" id="{DA44BE23-100A-4BEA-8041-7B5ACC1BB1EA}" vid="{680C8A10-D4EB-46AB-BD51-7E44D9031404}"/>
    </a:ext>
  </a:extLst>
</a:theme>
</file>

<file path=ppt/theme/theme6.xml><?xml version="1.0" encoding="utf-8"?>
<a:theme xmlns:a="http://schemas.openxmlformats.org/drawingml/2006/main" name="Chart and Image Layouts">
  <a:themeElements>
    <a:clrScheme name="Custom 4">
      <a:dk1>
        <a:srgbClr val="4F4F4F"/>
      </a:dk1>
      <a:lt1>
        <a:sysClr val="window" lastClr="FFFFFF"/>
      </a:lt1>
      <a:dk2>
        <a:srgbClr val="164C82"/>
      </a:dk2>
      <a:lt2>
        <a:srgbClr val="54A4E2"/>
      </a:lt2>
      <a:accent1>
        <a:srgbClr val="2279BC"/>
      </a:accent1>
      <a:accent2>
        <a:srgbClr val="36AEC7"/>
      </a:accent2>
      <a:accent3>
        <a:srgbClr val="ACCB32"/>
      </a:accent3>
      <a:accent4>
        <a:srgbClr val="9E3D90"/>
      </a:accent4>
      <a:accent5>
        <a:srgbClr val="F8981D"/>
      </a:accent5>
      <a:accent6>
        <a:srgbClr val="FFCD07"/>
      </a:accent6>
      <a:hlink>
        <a:srgbClr val="164C82"/>
      </a:hlink>
      <a:folHlink>
        <a:srgbClr val="B7B7B7"/>
      </a:folHlink>
    </a:clrScheme>
    <a:fontScheme name="IDC Corporate Font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 dirty="0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IDC2021.potx" id="{DA44BE23-100A-4BEA-8041-7B5ACC1BB1EA}" vid="{0BA5EA30-3023-4FA9-BC10-9DC117696717}"/>
    </a:ext>
  </a:extLst>
</a:theme>
</file>

<file path=ppt/theme/theme7.xml><?xml version="1.0" encoding="utf-8"?>
<a:theme xmlns:a="http://schemas.openxmlformats.org/drawingml/2006/main" name="Closing Slides">
  <a:themeElements>
    <a:clrScheme name="Custom 4">
      <a:dk1>
        <a:srgbClr val="4F4F4F"/>
      </a:dk1>
      <a:lt1>
        <a:sysClr val="window" lastClr="FFFFFF"/>
      </a:lt1>
      <a:dk2>
        <a:srgbClr val="164C82"/>
      </a:dk2>
      <a:lt2>
        <a:srgbClr val="54A4E2"/>
      </a:lt2>
      <a:accent1>
        <a:srgbClr val="2279BC"/>
      </a:accent1>
      <a:accent2>
        <a:srgbClr val="36AEC7"/>
      </a:accent2>
      <a:accent3>
        <a:srgbClr val="ACCB32"/>
      </a:accent3>
      <a:accent4>
        <a:srgbClr val="9E3D90"/>
      </a:accent4>
      <a:accent5>
        <a:srgbClr val="F8981D"/>
      </a:accent5>
      <a:accent6>
        <a:srgbClr val="FFCD07"/>
      </a:accent6>
      <a:hlink>
        <a:srgbClr val="164C82"/>
      </a:hlink>
      <a:folHlink>
        <a:srgbClr val="B7B7B7"/>
      </a:folHlink>
    </a:clrScheme>
    <a:fontScheme name="IDC Corporate Font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 dirty="0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IDC2021.potx" id="{DA44BE23-100A-4BEA-8041-7B5ACC1BB1EA}" vid="{36016121-AFAD-429A-B3AD-CEA271D1AF4E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bfd43f54-832e-453d-957e-c1149079ed6d">
      <UserInfo>
        <DisplayName>Jakub Belik</DisplayName>
        <AccountId>48</AccountId>
        <AccountType/>
      </UserInfo>
      <UserInfo>
        <DisplayName>Petr Strnad</DisplayName>
        <AccountId>49</AccountId>
        <AccountType/>
      </UserInfo>
      <UserInfo>
        <DisplayName>Manoj Vallikkat</DisplayName>
        <AccountId>20</AccountId>
        <AccountType/>
      </UserInfo>
      <UserInfo>
        <DisplayName>Mariana Antunes</DisplayName>
        <AccountId>1506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D8D3F314AC9C945A9E771C349C54F1E" ma:contentTypeVersion="8" ma:contentTypeDescription="Criar um novo documento." ma:contentTypeScope="" ma:versionID="d4143581b5e52c1743d8239b0e69c00e">
  <xsd:schema xmlns:xsd="http://www.w3.org/2001/XMLSchema" xmlns:xs="http://www.w3.org/2001/XMLSchema" xmlns:p="http://schemas.microsoft.com/office/2006/metadata/properties" xmlns:ns2="2e456f9e-91f0-48aa-a9a4-6d33170971ed" xmlns:ns3="bfd43f54-832e-453d-957e-c1149079ed6d" targetNamespace="http://schemas.microsoft.com/office/2006/metadata/properties" ma:root="true" ma:fieldsID="73930e51b98c59d28e09b329895488ed" ns2:_="" ns3:_="">
    <xsd:import namespace="2e456f9e-91f0-48aa-a9a4-6d33170971ed"/>
    <xsd:import namespace="bfd43f54-832e-453d-957e-c1149079ed6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456f9e-91f0-48aa-a9a4-6d33170971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d43f54-832e-453d-957e-c1149079ed6d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talhes de 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337D8A-52DB-4E7E-B47D-AD11FFFEC35B}">
  <ds:schemaRefs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purl.org/dc/dcmitype/"/>
    <ds:schemaRef ds:uri="http://purl.org/dc/elements/1.1/"/>
    <ds:schemaRef ds:uri="9538d2ec-5677-40a0-b256-56b88366c71d"/>
    <ds:schemaRef ds:uri="c79ef821-28b2-4ae6-a00c-3e875f8d8592"/>
    <ds:schemaRef ds:uri="bfd43f54-832e-453d-957e-c1149079ed6d"/>
  </ds:schemaRefs>
</ds:datastoreItem>
</file>

<file path=customXml/itemProps2.xml><?xml version="1.0" encoding="utf-8"?>
<ds:datastoreItem xmlns:ds="http://schemas.openxmlformats.org/officeDocument/2006/customXml" ds:itemID="{E0A236D0-F6FA-4FC3-825A-87DB7DFC721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01F4CC4-8715-45FD-B0DC-74EAFEF5CD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e456f9e-91f0-48aa-a9a4-6d33170971ed"/>
    <ds:schemaRef ds:uri="bfd43f54-832e-453d-957e-c1149079ed6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IDC2021</Template>
  <TotalTime>628</TotalTime>
  <Words>584</Words>
  <Application>Microsoft Office PowerPoint</Application>
  <PresentationFormat>On-screen Show (16:9)</PresentationFormat>
  <Paragraphs>54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Office Theme</vt:lpstr>
      <vt:lpstr>Instructions</vt:lpstr>
      <vt:lpstr>Cover Slides</vt:lpstr>
      <vt:lpstr>Section Slides</vt:lpstr>
      <vt:lpstr>Internal Slides - Common</vt:lpstr>
      <vt:lpstr>Chart and Image Layouts</vt:lpstr>
      <vt:lpstr>Closing Slides</vt:lpstr>
      <vt:lpstr>PowerPoint Presentation</vt:lpstr>
    </vt:vector>
  </TitlesOfParts>
  <Company>IDC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Emmanuel De La Rocha</dc:creator>
  <cp:lastModifiedBy>Brent Schroeder</cp:lastModifiedBy>
  <cp:revision>64</cp:revision>
  <cp:lastPrinted>2016-09-23T17:50:30Z</cp:lastPrinted>
  <dcterms:created xsi:type="dcterms:W3CDTF">2021-08-24T19:24:52Z</dcterms:created>
  <dcterms:modified xsi:type="dcterms:W3CDTF">2023-08-03T11:05:48Z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0x010100CD8D3F314AC9C945A9E771C349C54F1E</vt:lpwstr>
  </property>
</Properties>
</file>