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7"/>
  </p:notesMasterIdLst>
  <p:handoutMasterIdLst>
    <p:handoutMasterId r:id="rId8"/>
  </p:handoutMasterIdLst>
  <p:sldIdLst>
    <p:sldId id="7060" r:id="rId5"/>
    <p:sldId id="7057" r:id="rId6"/>
  </p:sldIdLst>
  <p:sldSz cx="12192000" cy="6858000"/>
  <p:notesSz cx="6858000" cy="9144000"/>
  <p:custDataLst>
    <p:tags r:id="rId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9A27DEE5-1636-D148-A4C9-ACCA285DDE11}">
          <p14:sldIdLst>
            <p14:sldId id="7060"/>
            <p14:sldId id="7057"/>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2610CC2-250E-9DD9-BA49-86DD25B01B0E}" name="Jared Elder" initials="JE" userId="S::jared.elder@suse.com::421391aa-a7a8-43dc-ae5e-d0fba456f688"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Spencer Davis" initials="SD" lastIdx="1" clrIdx="6">
    <p:extLst>
      <p:ext uri="{19B8F6BF-5375-455C-9EA6-DF929625EA0E}">
        <p15:presenceInfo xmlns:p15="http://schemas.microsoft.com/office/powerpoint/2012/main" userId="S::spencer.davis@suse.com::5ae928b0-badf-4a08-a1e4-f695763e5804" providerId="AD"/>
      </p:ext>
    </p:extLst>
  </p:cmAuthor>
  <p:cmAuthor id="1" name="Kate O'Twelftree" initials="KO" lastIdx="3" clrIdx="0">
    <p:extLst>
      <p:ext uri="{19B8F6BF-5375-455C-9EA6-DF929625EA0E}">
        <p15:presenceInfo xmlns:p15="http://schemas.microsoft.com/office/powerpoint/2012/main" userId="S::kate.otwelftree@suse.com::26d2f0d4-9fbf-4cc9-baa6-7cdbefb3533b" providerId="AD"/>
      </p:ext>
    </p:extLst>
  </p:cmAuthor>
  <p:cmAuthor id="8" name="April Moh" initials="AM" lastIdx="1" clrIdx="7">
    <p:extLst>
      <p:ext uri="{19B8F6BF-5375-455C-9EA6-DF929625EA0E}">
        <p15:presenceInfo xmlns:p15="http://schemas.microsoft.com/office/powerpoint/2012/main" userId="S::april.moh@suse.com::03ee0298-4099-4dca-a052-78a15d681e47" providerId="AD"/>
      </p:ext>
    </p:extLst>
  </p:cmAuthor>
  <p:cmAuthor id="2" name="Matt Durham" initials="MD" lastIdx="1" clrIdx="1">
    <p:extLst>
      <p:ext uri="{19B8F6BF-5375-455C-9EA6-DF929625EA0E}">
        <p15:presenceInfo xmlns:p15="http://schemas.microsoft.com/office/powerpoint/2012/main" userId="S::matt.durham@suse.com::63dd8ee3-d243-40fe-8975-5fbdc33355eb" providerId="AD"/>
      </p:ext>
    </p:extLst>
  </p:cmAuthor>
  <p:cmAuthor id="3" name="Mark McDonnell" initials="MM" lastIdx="27" clrIdx="2">
    <p:extLst>
      <p:ext uri="{19B8F6BF-5375-455C-9EA6-DF929625EA0E}">
        <p15:presenceInfo xmlns:p15="http://schemas.microsoft.com/office/powerpoint/2012/main" userId="Mark McDonnell" providerId="None"/>
      </p:ext>
    </p:extLst>
  </p:cmAuthor>
  <p:cmAuthor id="4" name="Sarah Whitlock" initials="SW" lastIdx="7" clrIdx="3">
    <p:extLst>
      <p:ext uri="{19B8F6BF-5375-455C-9EA6-DF929625EA0E}">
        <p15:presenceInfo xmlns:p15="http://schemas.microsoft.com/office/powerpoint/2012/main" userId="S::sarah.whitlock@suse.com::546bdf9c-5bdc-48c5-823e-14a69fe415ef" providerId="AD"/>
      </p:ext>
    </p:extLst>
  </p:cmAuthor>
  <p:cmAuthor id="5" name="Sonia Nachkova" initials="SN" lastIdx="1" clrIdx="4">
    <p:extLst>
      <p:ext uri="{19B8F6BF-5375-455C-9EA6-DF929625EA0E}">
        <p15:presenceInfo xmlns:p15="http://schemas.microsoft.com/office/powerpoint/2012/main" userId="S::sonia.nachkova@suse.com::67687ea3-cac3-462b-9919-a0f70c848066" providerId="AD"/>
      </p:ext>
    </p:extLst>
  </p:cmAuthor>
  <p:cmAuthor id="6" name="Peter Smails" initials="PS" lastIdx="2" clrIdx="5">
    <p:extLst>
      <p:ext uri="{19B8F6BF-5375-455C-9EA6-DF929625EA0E}">
        <p15:presenceInfo xmlns:p15="http://schemas.microsoft.com/office/powerpoint/2012/main" userId="S::peter_rancher.com#ext#@mysuse.onmicrosoft.com::5cd2dab4-3543-4a06-95a4-aaa67164747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ADADA"/>
    <a:srgbClr val="3138A7"/>
    <a:srgbClr val="90EBCD"/>
    <a:srgbClr val="30BA77"/>
    <a:srgbClr val="175D51"/>
    <a:srgbClr val="0C322C"/>
    <a:srgbClr val="12E8DD"/>
    <a:srgbClr val="2453FF"/>
    <a:srgbClr val="FE7C3F"/>
    <a:srgbClr val="19207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4BC9B5E-E88B-9325-F68D-F8AD55D8A15F}" v="28" dt="2022-12-06T05:43:49.943"/>
    <p1510:client id="{5D7AF038-CA96-80FD-A32D-2B1A316DF291}" v="178" dt="2023-10-14T07:46:44.796"/>
    <p1510:client id="{7FBEB227-4122-4DB3-A51A-DE7B8C6709B6}" v="20" dt="2023-05-17T20:21:29.761"/>
    <p1510:client id="{99B8D2E1-F818-4276-B92B-9B62BF69830A}" v="4" dt="2023-05-19T13:40:19.822"/>
    <p1510:client id="{C5BDC1AE-E61C-4881-8C70-ED664FD41850}" v="1" dt="2023-01-05T03:53:35.585"/>
    <p1510:client id="{D14ECCDD-5C9A-42B2-196F-00D543346AF2}" v="11" dt="2023-01-05T02:46:16.763"/>
    <p1510:client id="{F1A25FE7-5ECB-6342-B54B-752276A941A6}" v="30" dt="2022-12-06T06:15:39.00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210"/>
    <p:restoredTop sz="94709"/>
  </p:normalViewPr>
  <p:slideViewPr>
    <p:cSldViewPr snapToGrid="0">
      <p:cViewPr varScale="1">
        <p:scale>
          <a:sx n="92" d="100"/>
          <a:sy n="92" d="100"/>
        </p:scale>
        <p:origin x="184" y="1208"/>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openxmlformats.org/officeDocument/2006/relationships/viewProps" Target="viewProps.xml"/><Relationship Id="rId2" Type="http://schemas.openxmlformats.org/officeDocument/2006/relationships/customXml" Target="../customXml/item2.xml"/><Relationship Id="rId16"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5/10/relationships/revisionInfo" Target="revisionInfo.xml"/><Relationship Id="rId10"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tags" Target="tags/tag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0B2CD0FC-81E0-8448-8A3D-A9814784D755}"/>
              </a:ext>
            </a:extLst>
          </p:cNvPr>
          <p:cNvSpPr>
            <a:spLocks noGrp="1"/>
          </p:cNvSpPr>
          <p:nvPr>
            <p:ph type="hdr" sz="quarter"/>
          </p:nvPr>
        </p:nvSpPr>
        <p:spPr>
          <a:xfrm>
            <a:off x="0" y="0"/>
            <a:ext cx="656273" cy="2077531"/>
          </a:xfrm>
          <a:prstGeom prst="rect">
            <a:avLst/>
          </a:prstGeom>
        </p:spPr>
        <p:txBody>
          <a:bodyPr vert="horz" lIns="91440" tIns="45720" rIns="91440" bIns="45720" rtlCol="0"/>
          <a:lstStyle>
            <a:lvl1pPr algn="l">
              <a:defRPr sz="1200"/>
            </a:lvl1pPr>
          </a:lstStyle>
          <a:p>
            <a:endParaRPr lang="de-DE"/>
          </a:p>
        </p:txBody>
      </p:sp>
      <p:sp>
        <p:nvSpPr>
          <p:cNvPr id="4" name="Fußzeilenplatzhalter 3">
            <a:extLst>
              <a:ext uri="{FF2B5EF4-FFF2-40B4-BE49-F238E27FC236}">
                <a16:creationId xmlns:a16="http://schemas.microsoft.com/office/drawing/2014/main" id="{A70E32D5-08FA-8548-BE3C-9D78A7FA6C06}"/>
              </a:ext>
            </a:extLst>
          </p:cNvPr>
          <p:cNvSpPr>
            <a:spLocks noGrp="1"/>
          </p:cNvSpPr>
          <p:nvPr>
            <p:ph type="ftr" sz="quarter" idx="2"/>
          </p:nvPr>
        </p:nvSpPr>
        <p:spPr>
          <a:xfrm>
            <a:off x="0" y="39329269"/>
            <a:ext cx="656273" cy="2077526"/>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a:extLst>
              <a:ext uri="{FF2B5EF4-FFF2-40B4-BE49-F238E27FC236}">
                <a16:creationId xmlns:a16="http://schemas.microsoft.com/office/drawing/2014/main" id="{C29302C1-DB0E-444B-8761-BCD68366F669}"/>
              </a:ext>
            </a:extLst>
          </p:cNvPr>
          <p:cNvSpPr>
            <a:spLocks noGrp="1"/>
          </p:cNvSpPr>
          <p:nvPr>
            <p:ph type="sldNum" sz="quarter" idx="3"/>
          </p:nvPr>
        </p:nvSpPr>
        <p:spPr>
          <a:xfrm>
            <a:off x="857852" y="39329269"/>
            <a:ext cx="656273" cy="2077526"/>
          </a:xfrm>
          <a:prstGeom prst="rect">
            <a:avLst/>
          </a:prstGeom>
        </p:spPr>
        <p:txBody>
          <a:bodyPr vert="horz" lIns="91440" tIns="45720" rIns="91440" bIns="45720" rtlCol="0" anchor="b"/>
          <a:lstStyle>
            <a:lvl1pPr algn="r">
              <a:defRPr sz="1200"/>
            </a:lvl1pPr>
          </a:lstStyle>
          <a:p>
            <a:fld id="{9407638B-14E5-CA41-B543-FC67B20D47E1}" type="slidenum">
              <a:rPr lang="de-DE" smtClean="0"/>
              <a:t>‹#›</a:t>
            </a:fld>
            <a:endParaRPr lang="de-DE"/>
          </a:p>
        </p:txBody>
      </p:sp>
      <p:sp>
        <p:nvSpPr>
          <p:cNvPr id="3" name="Date Placeholder 2">
            <a:extLst>
              <a:ext uri="{FF2B5EF4-FFF2-40B4-BE49-F238E27FC236}">
                <a16:creationId xmlns:a16="http://schemas.microsoft.com/office/drawing/2014/main" id="{874D65AD-C9EB-EA41-BAB8-7243D1B0F79C}"/>
              </a:ext>
            </a:extLst>
          </p:cNvPr>
          <p:cNvSpPr>
            <a:spLocks noGrp="1"/>
          </p:cNvSpPr>
          <p:nvPr>
            <p:ph type="dt" sz="quarter" idx="1"/>
          </p:nvPr>
        </p:nvSpPr>
        <p:spPr>
          <a:xfrm>
            <a:off x="857852" y="0"/>
            <a:ext cx="656273" cy="345057"/>
          </a:xfrm>
          <a:prstGeom prst="rect">
            <a:avLst/>
          </a:prstGeom>
        </p:spPr>
        <p:txBody>
          <a:bodyPr vert="horz" lIns="91440" tIns="45720" rIns="91440" bIns="45720" rtlCol="0"/>
          <a:lstStyle>
            <a:lvl1pPr algn="r">
              <a:defRPr sz="1200"/>
            </a:lvl1pPr>
          </a:lstStyle>
          <a:p>
            <a:fld id="{84D18E8D-AF1E-5E45-A052-373FD9AF4970}" type="datetimeFigureOut">
              <a:rPr lang="en-US" smtClean="0"/>
              <a:t>10/14/2023</a:t>
            </a:fld>
            <a:endParaRPr lang="en-US"/>
          </a:p>
        </p:txBody>
      </p:sp>
    </p:spTree>
    <p:extLst>
      <p:ext uri="{BB962C8B-B14F-4D97-AF65-F5344CB8AC3E}">
        <p14:creationId xmlns:p14="http://schemas.microsoft.com/office/powerpoint/2010/main" val="35278979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0B5CFFD-C28E-4F99-A0AE-37E23A3D8A38}" type="datetimeFigureOut">
              <a:rPr lang="en-US" smtClean="0"/>
              <a:t>10/14/2023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119A10-C191-488C-8380-88750C29A35E}" type="slidenum">
              <a:rPr lang="en-US" smtClean="0"/>
              <a:t>‹#›</a:t>
            </a:fld>
            <a:endParaRPr lang="en-US"/>
          </a:p>
        </p:txBody>
      </p:sp>
    </p:spTree>
    <p:extLst>
      <p:ext uri="{BB962C8B-B14F-4D97-AF65-F5344CB8AC3E}">
        <p14:creationId xmlns:p14="http://schemas.microsoft.com/office/powerpoint/2010/main" val="9777180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solidFill>
                  <a:srgbClr val="0D2C40"/>
                </a:solidFill>
                <a:latin typeface="Poppins" panose="00000500000000000000" pitchFamily="2" charset="0"/>
              </a:rPr>
              <a:t>First, it’s important to understand the current market dynamics.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a:solidFill>
                <a:srgbClr val="0D2C40"/>
              </a:solidFill>
              <a:latin typeface="Poppins" panose="00000500000000000000"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a:solidFill>
                  <a:srgbClr val="0D2C40"/>
                </a:solidFill>
                <a:latin typeface="Poppins" panose="00000500000000000000" pitchFamily="2" charset="0"/>
              </a:rPr>
              <a:t>Today, businesses have to offer their goods and services in very different ways than in the past, and the global pandemic has only accelerated that shift.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a:solidFill>
                <a:srgbClr val="0D2C40"/>
              </a:solidFill>
              <a:latin typeface="Poppins" panose="00000500000000000000"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a:solidFill>
                  <a:srgbClr val="0D2C40"/>
                </a:solidFill>
                <a:latin typeface="Poppins" panose="00000500000000000000" pitchFamily="2" charset="0"/>
              </a:rPr>
              <a:t>Businesses need to integrate digital technology, software and infrastructure, into everything they are doing. It is resulting in fundamental changes to business culture, operational processes and value delivery to customers.</a:t>
            </a:r>
            <a:endParaRPr lang="en-GB">
              <a:solidFill>
                <a:srgbClr val="000000"/>
              </a:solidFill>
              <a:latin typeface="Segoe UI" panose="020B0502040204020203" pitchFamily="34" charset="0"/>
            </a:endParaRPr>
          </a:p>
          <a:p>
            <a:pPr>
              <a:defRPr/>
            </a:pPr>
            <a:endParaRPr lang="en-GB">
              <a:solidFill>
                <a:srgbClr val="0D2C40"/>
              </a:solidFill>
              <a:latin typeface="Poppins"/>
            </a:endParaRPr>
          </a:p>
          <a:p>
            <a:pPr>
              <a:defRPr/>
            </a:pPr>
            <a:r>
              <a:rPr lang="en-GB" sz="1200">
                <a:solidFill>
                  <a:srgbClr val="0D2C40"/>
                </a:solidFill>
                <a:latin typeface="Poppins"/>
              </a:rPr>
              <a:t>To respond quickly, businesses need to take an agile approach to </a:t>
            </a:r>
            <a:r>
              <a:rPr lang="en-GB">
                <a:solidFill>
                  <a:srgbClr val="0D2C40"/>
                </a:solidFill>
                <a:latin typeface="Poppins"/>
              </a:rPr>
              <a:t>IT, to software</a:t>
            </a:r>
            <a:r>
              <a:rPr lang="en-GB" sz="1200">
                <a:solidFill>
                  <a:srgbClr val="0D2C40"/>
                </a:solidFill>
                <a:latin typeface="Poppins"/>
              </a:rPr>
              <a:t> development and delivery.</a:t>
            </a:r>
            <a:r>
              <a:rPr lang="en-GB">
                <a:solidFill>
                  <a:srgbClr val="0D2C40"/>
                </a:solidFill>
                <a:latin typeface="Poppins"/>
              </a:rPr>
              <a:t> </a:t>
            </a: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a:solidFill>
                <a:srgbClr val="0D2C40"/>
              </a:solidFill>
              <a:latin typeface="Poppins" panose="00000500000000000000"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a:solidFill>
                  <a:srgbClr val="0D2C40"/>
                </a:solidFill>
                <a:latin typeface="Poppins" panose="00000500000000000000" pitchFamily="2" charset="0"/>
              </a:rPr>
              <a:t>Concretely speaking, our customers need software applications in multiple environments, running more and more of them as a service while keeping core applications on premise for compliance or security reasons for instance.</a:t>
            </a:r>
          </a:p>
          <a:p>
            <a:pPr>
              <a:defRPr/>
            </a:pPr>
            <a:endParaRPr lang="en-GB">
              <a:solidFill>
                <a:srgbClr val="0D2C40"/>
              </a:solidFill>
              <a:latin typeface="Poppins"/>
            </a:endParaRPr>
          </a:p>
          <a:p>
            <a:pPr marL="0" marR="0" lvl="0" indent="0" algn="l" defTabSz="914400">
              <a:lnSpc>
                <a:spcPct val="100000"/>
              </a:lnSpc>
              <a:spcBef>
                <a:spcPts val="0"/>
              </a:spcBef>
              <a:spcAft>
                <a:spcPts val="0"/>
              </a:spcAft>
              <a:buClrTx/>
              <a:buSzTx/>
              <a:buFont typeface="Arial" panose="020B0604020202020204" pitchFamily="34" charset="0"/>
              <a:buNone/>
              <a:tabLst/>
              <a:defRPr/>
            </a:pPr>
            <a:r>
              <a:rPr lang="en-GB" sz="1200">
                <a:solidFill>
                  <a:srgbClr val="0D2C40"/>
                </a:solidFill>
                <a:latin typeface="Poppins"/>
              </a:rPr>
              <a:t>They are moving some of the legacy applications to the cloud to gain agility and reduce cost, and in parallel, as increases in compute power and network speeds converge, applications and data move also to the edge to improve performance and transact business faster.</a:t>
            </a:r>
            <a:endParaRPr lang="en-GB">
              <a:latin typeface="Poppin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a:solidFill>
                <a:srgbClr val="0D2C40"/>
              </a:solidFill>
              <a:latin typeface="Poppins" panose="00000500000000000000" pitchFamily="2" charset="0"/>
            </a:endParaRPr>
          </a:p>
          <a:p>
            <a:pPr>
              <a:defRPr/>
            </a:pPr>
            <a:r>
              <a:rPr lang="en-GB" sz="1200">
                <a:solidFill>
                  <a:srgbClr val="0D2C40"/>
                </a:solidFill>
                <a:latin typeface="Poppins"/>
              </a:rPr>
              <a:t>It comes with opportunities and challenges. For instance, workloads, including mission critical ones, have to be able to run reliably anywhere, </a:t>
            </a:r>
            <a:r>
              <a:rPr lang="en-GB">
                <a:solidFill>
                  <a:srgbClr val="0D2C40"/>
                </a:solidFill>
                <a:latin typeface="Poppins"/>
              </a:rPr>
              <a:t>on-premises </a:t>
            </a:r>
            <a:r>
              <a:rPr lang="en-GB" sz="1200">
                <a:solidFill>
                  <a:srgbClr val="0D2C40"/>
                </a:solidFill>
                <a:latin typeface="Poppins"/>
              </a:rPr>
              <a:t>and across clouds, as containers or </a:t>
            </a:r>
            <a:r>
              <a:rPr lang="en-GB">
                <a:solidFill>
                  <a:srgbClr val="0D2C40"/>
                </a:solidFill>
                <a:latin typeface="Poppins"/>
              </a:rPr>
              <a:t>within virtual</a:t>
            </a:r>
            <a:r>
              <a:rPr lang="en-GB" sz="1200">
                <a:solidFill>
                  <a:srgbClr val="0D2C40"/>
                </a:solidFill>
                <a:latin typeface="Poppins"/>
              </a:rPr>
              <a:t> machines.</a:t>
            </a:r>
            <a:r>
              <a:rPr lang="en-GB">
                <a:solidFill>
                  <a:srgbClr val="0D2C40"/>
                </a:solidFill>
                <a:latin typeface="Poppins"/>
              </a:rPr>
              <a:t> </a:t>
            </a:r>
            <a:endParaRPr lang="en-GB" sz="1200">
              <a:solidFill>
                <a:srgbClr val="0D2C40"/>
              </a:solidFill>
              <a:latin typeface="Poppins" panose="00000500000000000000" pitchFamily="2" charset="0"/>
            </a:endParaRPr>
          </a:p>
          <a:p>
            <a:pPr>
              <a:defRPr/>
            </a:pPr>
            <a:endParaRPr lang="en-GB">
              <a:solidFill>
                <a:srgbClr val="0D2C40"/>
              </a:solidFill>
              <a:latin typeface="Poppins"/>
            </a:endParaRPr>
          </a:p>
          <a:p>
            <a:pPr marL="0" marR="0" lvl="0" indent="0" algn="l" defTabSz="914400">
              <a:lnSpc>
                <a:spcPct val="100000"/>
              </a:lnSpc>
              <a:spcBef>
                <a:spcPts val="0"/>
              </a:spcBef>
              <a:spcAft>
                <a:spcPts val="0"/>
              </a:spcAft>
              <a:buClrTx/>
              <a:buSzTx/>
              <a:buFont typeface="Arial" panose="020B0604020202020204" pitchFamily="34" charset="0"/>
              <a:buNone/>
              <a:tabLst/>
              <a:defRPr/>
            </a:pPr>
            <a:r>
              <a:rPr lang="en-GB" sz="1200">
                <a:solidFill>
                  <a:srgbClr val="0D2C40"/>
                </a:solidFill>
                <a:latin typeface="Poppins"/>
              </a:rPr>
              <a:t>Application modernization and migration to the cloud are also required, together with the need to consistently manage hybrid cloud infrastructure, including at the edge that come with fragmentation, security and scale challenges.</a:t>
            </a:r>
            <a:endParaRPr lang="en-GB">
              <a:latin typeface="Poppin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a:solidFill>
                <a:srgbClr val="0D2C40"/>
              </a:solidFill>
              <a:latin typeface="Poppins" panose="00000500000000000000" pitchFamily="2"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a:solidFill>
                  <a:srgbClr val="0D2C40"/>
                </a:solidFill>
                <a:latin typeface="Poppins" panose="00000500000000000000" pitchFamily="2" charset="0"/>
              </a:rPr>
              <a:t>To help our customers achieving all of that, at SUSE we are supporting them to freely innovate everywhere.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a:solidFill>
                <a:srgbClr val="0D2C40"/>
              </a:solidFill>
              <a:latin typeface="Poppins" panose="00000500000000000000" pitchFamily="2"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a:solidFill>
                  <a:srgbClr val="0D2C40"/>
                </a:solidFill>
                <a:latin typeface="Poppins" panose="00000500000000000000" pitchFamily="2" charset="0"/>
              </a:rPr>
              <a:t>And we are uniquely positioned to do so, as two core technologies required for this to happen are containers and Linux. And we are a leader in both!</a:t>
            </a:r>
            <a:endParaRPr lang="en-US" sz="1400"/>
          </a:p>
          <a:p>
            <a:pPr marL="180975" indent="-171450">
              <a:buFont typeface="Arial" panose="020B0604020202020204" pitchFamily="34" charset="0"/>
              <a:buChar char="•"/>
            </a:pPr>
            <a:endParaRPr lang="en-GB" sz="1400"/>
          </a:p>
          <a:p>
            <a:pPr marL="180975" indent="-171450">
              <a:buFont typeface="Arial" panose="020B0604020202020204" pitchFamily="34" charset="0"/>
              <a:buChar char="•"/>
            </a:pPr>
            <a:endParaRPr lang="en-GB" sz="1400"/>
          </a:p>
          <a:p>
            <a:pPr marL="914400" marR="0" lvl="2"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A119A10-C191-488C-8380-88750C29A35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130422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At the heart of our strategy is our leadership in the two most important technologies powering digital transformation; Linux and Kubernetes:</a:t>
            </a:r>
          </a:p>
          <a:p>
            <a:endParaRPr lang="en-US"/>
          </a:p>
          <a:p>
            <a:pPr marL="171450" indent="-171450">
              <a:buFont typeface="Arial" panose="020B0604020202020204" pitchFamily="34" charset="0"/>
              <a:buChar char="•"/>
            </a:pPr>
            <a:r>
              <a:rPr lang="en-US"/>
              <a:t>When it comes to running all your workloads, one size Linux OS does not fit all.  That’s why we offer the </a:t>
            </a:r>
            <a:r>
              <a:rPr lang="en-US" b="1"/>
              <a:t>industry’s most adaptable Linux operating system</a:t>
            </a:r>
            <a:r>
              <a:rPr lang="en-US"/>
              <a:t>.  No matter what your workload requirements (performance, reliability, operating environment), we have an operating system solution purpose-built for your needs.  And, if you are running OS’s from other vendors, no problem, SUSE Manager provides a single platform for managing all of your Linux operating systems on-premises or in the cloud.</a:t>
            </a:r>
          </a:p>
          <a:p>
            <a:pPr marL="171450" indent="-171450">
              <a:buFont typeface="Arial" panose="020B0604020202020204" pitchFamily="34" charset="0"/>
              <a:buChar char="•"/>
            </a:pPr>
            <a:endParaRPr lang="en-US"/>
          </a:p>
          <a:p>
            <a:pPr marL="171450" indent="-171450">
              <a:buFont typeface="Arial" panose="020B0604020202020204" pitchFamily="34" charset="0"/>
              <a:buChar char="•"/>
            </a:pPr>
            <a:r>
              <a:rPr lang="en-US"/>
              <a:t>The same holds true for Kubernetes.  SUSE offers the </a:t>
            </a:r>
            <a:r>
              <a:rPr lang="en-US" b="1"/>
              <a:t>industry’s only container management platform provide full management of all Kubernetes distributions</a:t>
            </a:r>
            <a:r>
              <a:rPr lang="en-US"/>
              <a:t>.  Whether managing one cluster or hundreds of clusters,  the Rancher Prime subscription experience provides a simple, consistent management experience no matter what Kubernetes distributions you are using, from SUSE or other vendors, and no matter where they are running – on-premises, in the cloud, or on the edge.</a:t>
            </a:r>
          </a:p>
          <a:p>
            <a:pPr marL="0" indent="0">
              <a:buFont typeface="Arial" panose="020B0604020202020204" pitchFamily="34" charset="0"/>
              <a:buNone/>
            </a:pPr>
            <a:endParaRPr lang="en-US"/>
          </a:p>
          <a:p>
            <a:pPr marL="0" indent="0">
              <a:buFont typeface="Arial" panose="020B0604020202020204" pitchFamily="34" charset="0"/>
              <a:buNone/>
            </a:pPr>
            <a:r>
              <a:rPr lang="en-US"/>
              <a:t>Together, our industry leading Linux OS and Kubernetes management technologies give you the power to address today’s business challenges and the flexibility to adapt your strategy to address tomorrow’s challenges as they evolve.</a:t>
            </a:r>
          </a:p>
        </p:txBody>
      </p:sp>
      <p:sp>
        <p:nvSpPr>
          <p:cNvPr id="4" name="Slide Number Placeholder 3"/>
          <p:cNvSpPr>
            <a:spLocks noGrp="1"/>
          </p:cNvSpPr>
          <p:nvPr>
            <p:ph type="sldNum" sz="quarter" idx="5"/>
          </p:nvPr>
        </p:nvSpPr>
        <p:spPr/>
        <p:txBody>
          <a:bodyPr/>
          <a:lstStyle/>
          <a:p>
            <a:fld id="{2A119A10-C191-488C-8380-88750C29A35E}" type="slidenum">
              <a:rPr lang="en-US" smtClean="0"/>
              <a:t>5</a:t>
            </a:fld>
            <a:endParaRPr lang="en-US"/>
          </a:p>
        </p:txBody>
      </p:sp>
    </p:spTree>
    <p:extLst>
      <p:ext uri="{BB962C8B-B14F-4D97-AF65-F5344CB8AC3E}">
        <p14:creationId xmlns:p14="http://schemas.microsoft.com/office/powerpoint/2010/main" val="417693560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Infinity Image">
    <p:bg>
      <p:bgPr>
        <a:solidFill>
          <a:srgbClr val="0C322C"/>
        </a:solidFill>
        <a:effectLst/>
      </p:bgPr>
    </p:bg>
    <p:spTree>
      <p:nvGrpSpPr>
        <p:cNvPr id="1" name=""/>
        <p:cNvGrpSpPr/>
        <p:nvPr/>
      </p:nvGrpSpPr>
      <p:grpSpPr>
        <a:xfrm>
          <a:off x="0" y="0"/>
          <a:ext cx="0" cy="0"/>
          <a:chOff x="0" y="0"/>
          <a:chExt cx="0" cy="0"/>
        </a:xfrm>
      </p:grpSpPr>
      <p:sp>
        <p:nvSpPr>
          <p:cNvPr id="75" name="Text Placeholder 20"/>
          <p:cNvSpPr>
            <a:spLocks noGrp="1"/>
          </p:cNvSpPr>
          <p:nvPr>
            <p:ph type="body" sz="quarter" idx="13" hasCustomPrompt="1"/>
          </p:nvPr>
        </p:nvSpPr>
        <p:spPr>
          <a:xfrm>
            <a:off x="731839" y="2475302"/>
            <a:ext cx="5364162" cy="898708"/>
          </a:xfrm>
          <a:prstGeom prst="rect">
            <a:avLst/>
          </a:prstGeom>
        </p:spPr>
        <p:txBody>
          <a:bodyPr wrap="square" lIns="0" tIns="0" rIns="0" bIns="0" anchor="b">
            <a:spAutoFit/>
          </a:bodyPr>
          <a:lstStyle>
            <a:lvl1pPr marL="0" indent="0">
              <a:lnSpc>
                <a:spcPct val="90000"/>
              </a:lnSpc>
              <a:buNone/>
              <a:defRPr sz="3200" baseline="0">
                <a:solidFill>
                  <a:schemeClr val="bg1"/>
                </a:solidFill>
                <a:latin typeface="Poppins Medium" panose="00000600000000000000" pitchFamily="2" charset="0"/>
                <a:cs typeface="Poppins Medium" panose="00000600000000000000" pitchFamily="2" charset="0"/>
              </a:defRPr>
            </a:lvl1pPr>
          </a:lstStyle>
          <a:p>
            <a:pPr lvl="0"/>
            <a:r>
              <a:rPr lang="en-US"/>
              <a:t>This is a multi line heading for the title.</a:t>
            </a:r>
          </a:p>
        </p:txBody>
      </p:sp>
      <p:sp>
        <p:nvSpPr>
          <p:cNvPr id="76" name="Text Placeholder 22"/>
          <p:cNvSpPr>
            <a:spLocks noGrp="1"/>
          </p:cNvSpPr>
          <p:nvPr>
            <p:ph type="body" sz="quarter" idx="14" hasCustomPrompt="1"/>
          </p:nvPr>
        </p:nvSpPr>
        <p:spPr>
          <a:xfrm>
            <a:off x="731838" y="1676828"/>
            <a:ext cx="4695825" cy="169277"/>
          </a:xfrm>
          <a:prstGeom prst="rect">
            <a:avLst/>
          </a:prstGeom>
          <a:noFill/>
        </p:spPr>
        <p:txBody>
          <a:bodyPr wrap="square" lIns="0" tIns="0" rIns="0" bIns="0">
            <a:spAutoFit/>
          </a:bodyPr>
          <a:lstStyle>
            <a:lvl1pPr marL="0" indent="0">
              <a:buNone/>
              <a:defRPr sz="1000" cap="all" spc="150" baseline="0">
                <a:solidFill>
                  <a:srgbClr val="30BA77"/>
                </a:solidFill>
                <a:latin typeface="Poppins SemiBold" panose="00000700000000000000" pitchFamily="2" charset="0"/>
                <a:cs typeface="Poppins SemiBold" panose="00000700000000000000" pitchFamily="2" charset="0"/>
              </a:defRPr>
            </a:lvl1pPr>
          </a:lstStyle>
          <a:p>
            <a:pPr lvl="0"/>
            <a:r>
              <a:rPr lang="en-AU"/>
              <a:t>00 MONTH 2021</a:t>
            </a:r>
            <a:endParaRPr lang="en-US"/>
          </a:p>
        </p:txBody>
      </p:sp>
      <p:sp>
        <p:nvSpPr>
          <p:cNvPr id="77" name="Text Placeholder 24"/>
          <p:cNvSpPr>
            <a:spLocks noGrp="1"/>
          </p:cNvSpPr>
          <p:nvPr>
            <p:ph type="body" sz="quarter" idx="16" hasCustomPrompt="1"/>
          </p:nvPr>
        </p:nvSpPr>
        <p:spPr>
          <a:xfrm>
            <a:off x="8001227" y="2590616"/>
            <a:ext cx="3458936" cy="720725"/>
          </a:xfrm>
          <a:prstGeom prst="rect">
            <a:avLst/>
          </a:prstGeom>
        </p:spPr>
        <p:txBody>
          <a:bodyPr lIns="0" tIns="0" rIns="0" bIns="0" anchor="b"/>
          <a:lstStyle>
            <a:lvl1pPr marL="0" indent="0">
              <a:buNone/>
              <a:defRPr sz="1800" baseline="0">
                <a:solidFill>
                  <a:schemeClr val="bg1"/>
                </a:solidFill>
                <a:latin typeface="Poppins Light" panose="00000400000000000000" pitchFamily="2" charset="0"/>
                <a:cs typeface="Poppins Light" panose="00000400000000000000" pitchFamily="2" charset="0"/>
              </a:defRPr>
            </a:lvl1pPr>
          </a:lstStyle>
          <a:p>
            <a:pPr lvl="0"/>
            <a:r>
              <a:rPr lang="en-US"/>
              <a:t>This is a subheading. Lorem ipsum dolor sit </a:t>
            </a:r>
            <a:r>
              <a:rPr lang="en-US" err="1"/>
              <a:t>amet</a:t>
            </a:r>
            <a:r>
              <a:rPr lang="en-US"/>
              <a:t>, </a:t>
            </a:r>
            <a:r>
              <a:rPr lang="en-US" err="1"/>
              <a:t>consectetuer</a:t>
            </a:r>
            <a:r>
              <a:rPr lang="en-US"/>
              <a:t> </a:t>
            </a:r>
            <a:r>
              <a:rPr lang="en-US" err="1"/>
              <a:t>adipiscing</a:t>
            </a:r>
            <a:r>
              <a:rPr lang="en-US"/>
              <a:t> </a:t>
            </a:r>
            <a:r>
              <a:rPr lang="en-US" err="1"/>
              <a:t>elit</a:t>
            </a:r>
            <a:r>
              <a:rPr lang="en-US"/>
              <a:t>.</a:t>
            </a:r>
          </a:p>
        </p:txBody>
      </p:sp>
      <p:pic>
        <p:nvPicPr>
          <p:cNvPr id="7" name="Graphic 6">
            <a:extLst>
              <a:ext uri="{FF2B5EF4-FFF2-40B4-BE49-F238E27FC236}">
                <a16:creationId xmlns:a16="http://schemas.microsoft.com/office/drawing/2014/main" id="{0C9FC7CE-03BB-DA4E-ACE0-B402AE0566F9}"/>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98977" y="525818"/>
            <a:ext cx="1907339" cy="632632"/>
          </a:xfrm>
          <a:prstGeom prst="rect">
            <a:avLst/>
          </a:prstGeom>
        </p:spPr>
      </p:pic>
      <p:sp>
        <p:nvSpPr>
          <p:cNvPr id="8" name="Picture Placeholder 71">
            <a:extLst>
              <a:ext uri="{FF2B5EF4-FFF2-40B4-BE49-F238E27FC236}">
                <a16:creationId xmlns:a16="http://schemas.microsoft.com/office/drawing/2014/main" id="{97293713-1722-2042-B825-2B2A76A1FB51}"/>
              </a:ext>
            </a:extLst>
          </p:cNvPr>
          <p:cNvSpPr>
            <a:spLocks noGrp="1"/>
          </p:cNvSpPr>
          <p:nvPr>
            <p:ph type="pic" sz="quarter" idx="15" hasCustomPrompt="1"/>
          </p:nvPr>
        </p:nvSpPr>
        <p:spPr>
          <a:xfrm>
            <a:off x="0" y="3968750"/>
            <a:ext cx="12192000" cy="2889249"/>
          </a:xfrm>
          <a:prstGeom prst="rect">
            <a:avLst/>
          </a:prstGeom>
          <a:solidFill>
            <a:srgbClr val="175D51"/>
          </a:solidFill>
        </p:spPr>
        <p:txBody>
          <a:bodyPr bIns="1260000" anchor="ctr">
            <a:noAutofit/>
          </a:bodyPr>
          <a:lstStyle>
            <a:lvl1pPr marL="0" indent="0" algn="ctr">
              <a:buNone/>
              <a:defRPr sz="1800">
                <a:solidFill>
                  <a:schemeClr val="bg1"/>
                </a:solidFill>
                <a:latin typeface="Poppins" panose="00000500000000000000" pitchFamily="2" charset="0"/>
                <a:cs typeface="Poppins" panose="00000500000000000000" pitchFamily="2" charset="0"/>
              </a:defRPr>
            </a:lvl1pPr>
          </a:lstStyle>
          <a:p>
            <a:r>
              <a:rPr lang="en-AU"/>
              <a:t>Click to insert zoom picture</a:t>
            </a:r>
            <a:endParaRPr lang="en-US"/>
          </a:p>
        </p:txBody>
      </p:sp>
    </p:spTree>
    <p:extLst>
      <p:ext uri="{BB962C8B-B14F-4D97-AF65-F5344CB8AC3E}">
        <p14:creationId xmlns:p14="http://schemas.microsoft.com/office/powerpoint/2010/main" val="1518036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HeadLine | Subheadline | Four Column Body">
    <p:spTree>
      <p:nvGrpSpPr>
        <p:cNvPr id="1" name=""/>
        <p:cNvGrpSpPr/>
        <p:nvPr/>
      </p:nvGrpSpPr>
      <p:grpSpPr>
        <a:xfrm>
          <a:off x="0" y="0"/>
          <a:ext cx="0" cy="0"/>
          <a:chOff x="0" y="0"/>
          <a:chExt cx="0" cy="0"/>
        </a:xfrm>
      </p:grpSpPr>
      <p:sp>
        <p:nvSpPr>
          <p:cNvPr id="25" name="Text Placeholder 23">
            <a:extLst>
              <a:ext uri="{FF2B5EF4-FFF2-40B4-BE49-F238E27FC236}">
                <a16:creationId xmlns:a16="http://schemas.microsoft.com/office/drawing/2014/main" id="{46DEE2DA-84D2-6941-8A88-E29564D30A67}"/>
              </a:ext>
            </a:extLst>
          </p:cNvPr>
          <p:cNvSpPr>
            <a:spLocks noGrp="1"/>
          </p:cNvSpPr>
          <p:nvPr>
            <p:ph idx="1"/>
          </p:nvPr>
        </p:nvSpPr>
        <p:spPr>
          <a:xfrm>
            <a:off x="737566" y="2528888"/>
            <a:ext cx="2569197" cy="1938992"/>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7" name="Text Placeholder 23">
            <a:extLst>
              <a:ext uri="{FF2B5EF4-FFF2-40B4-BE49-F238E27FC236}">
                <a16:creationId xmlns:a16="http://schemas.microsoft.com/office/drawing/2014/main" id="{D9FC0674-D651-4342-A16B-262495BB3689}"/>
              </a:ext>
            </a:extLst>
          </p:cNvPr>
          <p:cNvSpPr>
            <a:spLocks noGrp="1"/>
          </p:cNvSpPr>
          <p:nvPr>
            <p:ph idx="16"/>
          </p:nvPr>
        </p:nvSpPr>
        <p:spPr>
          <a:xfrm>
            <a:off x="3455366" y="2528888"/>
            <a:ext cx="2569197" cy="1938992"/>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0" name="Text Placeholder 23">
            <a:extLst>
              <a:ext uri="{FF2B5EF4-FFF2-40B4-BE49-F238E27FC236}">
                <a16:creationId xmlns:a16="http://schemas.microsoft.com/office/drawing/2014/main" id="{1E574FEA-87A3-684A-91B0-8FCC1CBE5131}"/>
              </a:ext>
            </a:extLst>
          </p:cNvPr>
          <p:cNvSpPr>
            <a:spLocks noGrp="1"/>
          </p:cNvSpPr>
          <p:nvPr>
            <p:ph idx="17"/>
          </p:nvPr>
        </p:nvSpPr>
        <p:spPr>
          <a:xfrm>
            <a:off x="6169991" y="2528888"/>
            <a:ext cx="2569197" cy="1938992"/>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1" name="Text Placeholder 23">
            <a:extLst>
              <a:ext uri="{FF2B5EF4-FFF2-40B4-BE49-F238E27FC236}">
                <a16:creationId xmlns:a16="http://schemas.microsoft.com/office/drawing/2014/main" id="{84AD2305-29FE-4C4A-84B2-BBC5E2FBBEFE}"/>
              </a:ext>
            </a:extLst>
          </p:cNvPr>
          <p:cNvSpPr>
            <a:spLocks noGrp="1"/>
          </p:cNvSpPr>
          <p:nvPr>
            <p:ph idx="18"/>
          </p:nvPr>
        </p:nvSpPr>
        <p:spPr>
          <a:xfrm>
            <a:off x="8904288" y="2528888"/>
            <a:ext cx="2569197" cy="1938992"/>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lide Number Placeholder 5">
            <a:extLst>
              <a:ext uri="{FF2B5EF4-FFF2-40B4-BE49-F238E27FC236}">
                <a16:creationId xmlns:a16="http://schemas.microsoft.com/office/drawing/2014/main" id="{62DEDF1B-7DBE-8F40-8A83-8C7EA6CE40A3}"/>
              </a:ext>
            </a:extLst>
          </p:cNvPr>
          <p:cNvSpPr>
            <a:spLocks noGrp="1"/>
          </p:cNvSpPr>
          <p:nvPr>
            <p:ph type="sldNum" sz="quarter" idx="4"/>
          </p:nvPr>
        </p:nvSpPr>
        <p:spPr>
          <a:xfrm>
            <a:off x="11171275" y="6294734"/>
            <a:ext cx="288888" cy="123112"/>
          </a:xfrm>
          <a:prstGeom prst="rect">
            <a:avLst/>
          </a:prstGeom>
        </p:spPr>
        <p:txBody>
          <a:bodyPr vert="horz" wrap="square" lIns="0" tIns="0" rIns="0" bIns="0" rtlCol="0" anchor="t">
            <a:spAutoFit/>
          </a:bodyPr>
          <a:lstStyle>
            <a:lvl1pPr algn="r">
              <a:defRPr sz="800">
                <a:solidFill>
                  <a:schemeClr val="tx1"/>
                </a:solidFill>
                <a:latin typeface="Poppins SemiBold" panose="00000700000000000000" pitchFamily="2" charset="0"/>
                <a:cs typeface="Poppins SemiBold" panose="00000700000000000000" pitchFamily="2" charset="0"/>
              </a:defRPr>
            </a:lvl1pPr>
          </a:lstStyle>
          <a:p>
            <a:pPr algn="r"/>
            <a:fld id="{866D8E11-A83D-46AC-BA35-C493C365AC69}" type="slidenum">
              <a:rPr lang="en-US" smtClean="0"/>
              <a:pPr algn="r"/>
              <a:t>‹#›</a:t>
            </a:fld>
            <a:endParaRPr lang="en-US"/>
          </a:p>
        </p:txBody>
      </p:sp>
      <p:pic>
        <p:nvPicPr>
          <p:cNvPr id="24" name="Graphic 23">
            <a:extLst>
              <a:ext uri="{FF2B5EF4-FFF2-40B4-BE49-F238E27FC236}">
                <a16:creationId xmlns:a16="http://schemas.microsoft.com/office/drawing/2014/main" id="{7AB8396F-B144-C54D-BA6D-07FEFFACEFE9}"/>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7"/>
          </a:xfrm>
          <a:prstGeom prst="rect">
            <a:avLst/>
          </a:prstGeom>
        </p:spPr>
      </p:pic>
      <p:sp>
        <p:nvSpPr>
          <p:cNvPr id="15" name="Title Placeholder 22">
            <a:extLst>
              <a:ext uri="{FF2B5EF4-FFF2-40B4-BE49-F238E27FC236}">
                <a16:creationId xmlns:a16="http://schemas.microsoft.com/office/drawing/2014/main" id="{EBFD46A8-9883-7C44-9A78-21940658DD79}"/>
              </a:ext>
            </a:extLst>
          </p:cNvPr>
          <p:cNvSpPr>
            <a:spLocks noGrp="1"/>
          </p:cNvSpPr>
          <p:nvPr>
            <p:ph type="title" hasCustomPrompt="1"/>
          </p:nvPr>
        </p:nvSpPr>
        <p:spPr>
          <a:xfrm>
            <a:off x="731837" y="630659"/>
            <a:ext cx="10728326" cy="455509"/>
          </a:xfrm>
          <a:prstGeom prst="rect">
            <a:avLst/>
          </a:prstGeom>
        </p:spPr>
        <p:txBody>
          <a:bodyPr vert="horz" wrap="square" lIns="0" tIns="0" rIns="0" bIns="0" rtlCol="0" anchor="ctr">
            <a:spAutoFit/>
          </a:bodyPr>
          <a:lstStyle/>
          <a:p>
            <a:r>
              <a:rPr lang="en-US"/>
              <a:t>This is a headline</a:t>
            </a:r>
          </a:p>
        </p:txBody>
      </p:sp>
      <p:sp>
        <p:nvSpPr>
          <p:cNvPr id="20" name="Text Placeholder 24">
            <a:extLst>
              <a:ext uri="{FF2B5EF4-FFF2-40B4-BE49-F238E27FC236}">
                <a16:creationId xmlns:a16="http://schemas.microsoft.com/office/drawing/2014/main" id="{871005AC-5496-CE40-96A2-5FD7E23868FE}"/>
              </a:ext>
            </a:extLst>
          </p:cNvPr>
          <p:cNvSpPr>
            <a:spLocks noGrp="1"/>
          </p:cNvSpPr>
          <p:nvPr>
            <p:ph type="body" sz="quarter" idx="15" hasCustomPrompt="1"/>
          </p:nvPr>
        </p:nvSpPr>
        <p:spPr>
          <a:xfrm>
            <a:off x="731837" y="1157783"/>
            <a:ext cx="10728325" cy="669414"/>
          </a:xfrm>
          <a:prstGeom prst="rect">
            <a:avLst/>
          </a:prstGeom>
        </p:spPr>
        <p:txBody>
          <a:bodyPr lIns="0" tIns="0" rIns="0" bIns="0"/>
          <a:lstStyle>
            <a:lvl1pPr marL="0" indent="0">
              <a:lnSpc>
                <a:spcPct val="110000"/>
              </a:lnSpc>
              <a:spcAft>
                <a:spcPts val="1000"/>
              </a:spcAft>
              <a:buNone/>
              <a:defRPr sz="2000" baseline="0">
                <a:solidFill>
                  <a:schemeClr val="tx2"/>
                </a:solidFill>
                <a:latin typeface="Poppins Light" panose="00000400000000000000" pitchFamily="2" charset="0"/>
                <a:cs typeface="Poppins Light" panose="00000400000000000000" pitchFamily="2" charset="0"/>
              </a:defRPr>
            </a:lvl1pPr>
          </a:lstStyle>
          <a:p>
            <a:pPr lvl="0"/>
            <a:r>
              <a:rPr lang="en-US"/>
              <a:t>This is a subheading. 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a:t>
            </a:r>
          </a:p>
        </p:txBody>
      </p:sp>
      <p:grpSp>
        <p:nvGrpSpPr>
          <p:cNvPr id="22" name="Group 21">
            <a:extLst>
              <a:ext uri="{FF2B5EF4-FFF2-40B4-BE49-F238E27FC236}">
                <a16:creationId xmlns:a16="http://schemas.microsoft.com/office/drawing/2014/main" id="{CB79C4EA-4F41-2A4E-90FD-8C19C47C783E}"/>
              </a:ext>
            </a:extLst>
          </p:cNvPr>
          <p:cNvGrpSpPr/>
          <p:nvPr userDrawn="1"/>
        </p:nvGrpSpPr>
        <p:grpSpPr>
          <a:xfrm rot="16200000">
            <a:off x="6061664" y="-6061660"/>
            <a:ext cx="68678" cy="12192005"/>
            <a:chOff x="4713353" y="-1"/>
            <a:chExt cx="73891" cy="6858002"/>
          </a:xfrm>
        </p:grpSpPr>
        <p:sp>
          <p:nvSpPr>
            <p:cNvPr id="23" name="Rectangle 22">
              <a:extLst>
                <a:ext uri="{FF2B5EF4-FFF2-40B4-BE49-F238E27FC236}">
                  <a16:creationId xmlns:a16="http://schemas.microsoft.com/office/drawing/2014/main" id="{652C90D2-14D6-E74F-B847-79DD96575917}"/>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AF1EF5F-0E4E-084C-9B87-A23971104C7F}"/>
                </a:ext>
              </a:extLst>
            </p:cNvPr>
            <p:cNvSpPr/>
            <p:nvPr userDrawn="1"/>
          </p:nvSpPr>
          <p:spPr>
            <a:xfrm>
              <a:off x="4713354" y="1089421"/>
              <a:ext cx="73889" cy="3393281"/>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B5C00B8B-9975-014A-8D85-65557693E9BB}"/>
                </a:ext>
              </a:extLst>
            </p:cNvPr>
            <p:cNvSpPr/>
            <p:nvPr userDrawn="1"/>
          </p:nvSpPr>
          <p:spPr>
            <a:xfrm>
              <a:off x="4713354" y="4482703"/>
              <a:ext cx="73889" cy="677762"/>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C9C822ED-38B8-DC42-BE76-0AAF30BA4C72}"/>
                </a:ext>
              </a:extLst>
            </p:cNvPr>
            <p:cNvSpPr/>
            <p:nvPr userDrawn="1"/>
          </p:nvSpPr>
          <p:spPr>
            <a:xfrm>
              <a:off x="4713354" y="5160465"/>
              <a:ext cx="73887" cy="1697536"/>
            </a:xfrm>
            <a:prstGeom prst="rect">
              <a:avLst/>
            </a:prstGeom>
            <a:solidFill>
              <a:srgbClr val="0C32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0CCACB01-72D3-3842-AD99-9EB854120F0A}"/>
                </a:ext>
              </a:extLst>
            </p:cNvPr>
            <p:cNvSpPr/>
            <p:nvPr userDrawn="1"/>
          </p:nvSpPr>
          <p:spPr>
            <a:xfrm>
              <a:off x="4713356" y="411657"/>
              <a:ext cx="73888" cy="6777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703618485"/>
      </p:ext>
    </p:extLst>
  </p:cSld>
  <p:clrMapOvr>
    <a:masterClrMapping/>
  </p:clrMapOvr>
  <p:extLst>
    <p:ext uri="{DCECCB84-F9BA-43D5-87BE-67443E8EF086}">
      <p15:sldGuideLst xmlns:p15="http://schemas.microsoft.com/office/powerpoint/2012/main">
        <p15:guide id="1" pos="3795">
          <p15:clr>
            <a:srgbClr val="5ACBF0"/>
          </p15:clr>
        </p15:guide>
        <p15:guide id="2" pos="3885">
          <p15:clr>
            <a:srgbClr val="5ACBF0"/>
          </p15:clr>
        </p15:guide>
        <p15:guide id="3" pos="2083">
          <p15:clr>
            <a:srgbClr val="5ACBF0"/>
          </p15:clr>
        </p15:guide>
        <p15:guide id="4" pos="2170">
          <p15:clr>
            <a:srgbClr val="5ACBF0"/>
          </p15:clr>
        </p15:guide>
        <p15:guide id="5" pos="5505">
          <p15:clr>
            <a:srgbClr val="5ACBF0"/>
          </p15:clr>
        </p15:guide>
        <p15:guide id="6" pos="5609">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11" name="Slide Number Placeholder 5">
            <a:extLst>
              <a:ext uri="{FF2B5EF4-FFF2-40B4-BE49-F238E27FC236}">
                <a16:creationId xmlns:a16="http://schemas.microsoft.com/office/drawing/2014/main" id="{47A39E62-F70C-A449-8D2A-5459F7ADE876}"/>
              </a:ext>
            </a:extLst>
          </p:cNvPr>
          <p:cNvSpPr>
            <a:spLocks noGrp="1"/>
          </p:cNvSpPr>
          <p:nvPr>
            <p:ph type="sldNum" sz="quarter" idx="4"/>
          </p:nvPr>
        </p:nvSpPr>
        <p:spPr>
          <a:xfrm>
            <a:off x="11171275" y="6294734"/>
            <a:ext cx="288888" cy="123112"/>
          </a:xfrm>
          <a:prstGeom prst="rect">
            <a:avLst/>
          </a:prstGeom>
        </p:spPr>
        <p:txBody>
          <a:bodyPr vert="horz" wrap="square" lIns="0" tIns="0" rIns="0" bIns="0" rtlCol="0" anchor="t">
            <a:spAutoFit/>
          </a:bodyPr>
          <a:lstStyle>
            <a:lvl1pPr algn="r">
              <a:defRPr sz="800">
                <a:solidFill>
                  <a:schemeClr val="tx1"/>
                </a:solidFill>
                <a:latin typeface="Poppins SemiBold" panose="00000700000000000000" pitchFamily="2" charset="0"/>
                <a:cs typeface="Poppins SemiBold" panose="00000700000000000000" pitchFamily="2" charset="0"/>
              </a:defRPr>
            </a:lvl1pPr>
          </a:lstStyle>
          <a:p>
            <a:pPr algn="r"/>
            <a:fld id="{866D8E11-A83D-46AC-BA35-C493C365AC69}" type="slidenum">
              <a:rPr lang="en-US" smtClean="0"/>
              <a:pPr algn="r"/>
              <a:t>‹#›</a:t>
            </a:fld>
            <a:endParaRPr lang="en-US"/>
          </a:p>
        </p:txBody>
      </p:sp>
      <p:pic>
        <p:nvPicPr>
          <p:cNvPr id="12" name="Graphic 11">
            <a:extLst>
              <a:ext uri="{FF2B5EF4-FFF2-40B4-BE49-F238E27FC236}">
                <a16:creationId xmlns:a16="http://schemas.microsoft.com/office/drawing/2014/main" id="{C63C02C6-113D-9E4E-BD99-9B84A39544E1}"/>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7"/>
          </a:xfrm>
          <a:prstGeom prst="rect">
            <a:avLst/>
          </a:prstGeom>
        </p:spPr>
      </p:pic>
      <p:grpSp>
        <p:nvGrpSpPr>
          <p:cNvPr id="9" name="Group 8">
            <a:extLst>
              <a:ext uri="{FF2B5EF4-FFF2-40B4-BE49-F238E27FC236}">
                <a16:creationId xmlns:a16="http://schemas.microsoft.com/office/drawing/2014/main" id="{E28CE95A-0992-0B43-BF72-5C4EB5BADEBF}"/>
              </a:ext>
            </a:extLst>
          </p:cNvPr>
          <p:cNvGrpSpPr/>
          <p:nvPr userDrawn="1"/>
        </p:nvGrpSpPr>
        <p:grpSpPr>
          <a:xfrm rot="16200000">
            <a:off x="6061664" y="-6061660"/>
            <a:ext cx="68678" cy="12192005"/>
            <a:chOff x="4713353" y="-1"/>
            <a:chExt cx="73891" cy="6858002"/>
          </a:xfrm>
        </p:grpSpPr>
        <p:sp>
          <p:nvSpPr>
            <p:cNvPr id="10" name="Rectangle 9">
              <a:extLst>
                <a:ext uri="{FF2B5EF4-FFF2-40B4-BE49-F238E27FC236}">
                  <a16:creationId xmlns:a16="http://schemas.microsoft.com/office/drawing/2014/main" id="{F6755BC6-E198-9946-8204-16650F34D9FE}"/>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13A008C7-DD5B-094B-9EAC-348AAD8C0359}"/>
                </a:ext>
              </a:extLst>
            </p:cNvPr>
            <p:cNvSpPr/>
            <p:nvPr userDrawn="1"/>
          </p:nvSpPr>
          <p:spPr>
            <a:xfrm>
              <a:off x="4713354" y="1089421"/>
              <a:ext cx="73889" cy="3393281"/>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77392C6-93EA-0E4F-9928-FC3365B41C14}"/>
                </a:ext>
              </a:extLst>
            </p:cNvPr>
            <p:cNvSpPr/>
            <p:nvPr userDrawn="1"/>
          </p:nvSpPr>
          <p:spPr>
            <a:xfrm>
              <a:off x="4713354" y="4482703"/>
              <a:ext cx="73889" cy="677762"/>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075F69D1-816F-684E-9382-EA92549B7815}"/>
                </a:ext>
              </a:extLst>
            </p:cNvPr>
            <p:cNvSpPr/>
            <p:nvPr userDrawn="1"/>
          </p:nvSpPr>
          <p:spPr>
            <a:xfrm>
              <a:off x="4713354" y="5160465"/>
              <a:ext cx="73887" cy="1697536"/>
            </a:xfrm>
            <a:prstGeom prst="rect">
              <a:avLst/>
            </a:prstGeom>
            <a:solidFill>
              <a:srgbClr val="0C32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568B9D97-51F8-564F-9429-07B4186168FC}"/>
                </a:ext>
              </a:extLst>
            </p:cNvPr>
            <p:cNvSpPr/>
            <p:nvPr userDrawn="1"/>
          </p:nvSpPr>
          <p:spPr>
            <a:xfrm>
              <a:off x="4713356" y="411657"/>
              <a:ext cx="73888" cy="6777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0475700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am Photos | Large">
    <p:spTree>
      <p:nvGrpSpPr>
        <p:cNvPr id="1" name=""/>
        <p:cNvGrpSpPr/>
        <p:nvPr/>
      </p:nvGrpSpPr>
      <p:grpSpPr>
        <a:xfrm>
          <a:off x="0" y="0"/>
          <a:ext cx="0" cy="0"/>
          <a:chOff x="0" y="0"/>
          <a:chExt cx="0" cy="0"/>
        </a:xfrm>
      </p:grpSpPr>
      <p:sp>
        <p:nvSpPr>
          <p:cNvPr id="7" name="Rectangle 6"/>
          <p:cNvSpPr/>
          <p:nvPr userDrawn="1"/>
        </p:nvSpPr>
        <p:spPr>
          <a:xfrm>
            <a:off x="731838" y="4427780"/>
            <a:ext cx="2284412" cy="16976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sz="quarter" idx="15"/>
          </p:nvPr>
        </p:nvSpPr>
        <p:spPr>
          <a:xfrm>
            <a:off x="731838" y="1808164"/>
            <a:ext cx="2284412" cy="2619616"/>
          </a:xfrm>
          <a:solidFill>
            <a:schemeClr val="bg2"/>
          </a:solidFill>
        </p:spPr>
        <p:txBody>
          <a:bodyPr bIns="1008000" anchor="ctr">
            <a:noAutofit/>
          </a:bodyPr>
          <a:lstStyle>
            <a:lvl1pPr algn="ctr">
              <a:buNone/>
              <a:defRPr sz="1600"/>
            </a:lvl1pPr>
          </a:lstStyle>
          <a:p>
            <a:endParaRPr lang="en-US"/>
          </a:p>
        </p:txBody>
      </p:sp>
      <p:sp>
        <p:nvSpPr>
          <p:cNvPr id="6" name="Text Placeholder 5"/>
          <p:cNvSpPr>
            <a:spLocks noGrp="1"/>
          </p:cNvSpPr>
          <p:nvPr>
            <p:ph type="body" sz="quarter" idx="16" hasCustomPrompt="1"/>
          </p:nvPr>
        </p:nvSpPr>
        <p:spPr>
          <a:xfrm>
            <a:off x="861238" y="4629005"/>
            <a:ext cx="2030818" cy="541687"/>
          </a:xfrm>
        </p:spPr>
        <p:txBody>
          <a:bodyPr>
            <a:spAutoFit/>
          </a:bodyPr>
          <a:lstStyle>
            <a:lvl1pPr marL="0" indent="0">
              <a:spcBef>
                <a:spcPts val="0"/>
              </a:spcBef>
              <a:spcAft>
                <a:spcPts val="0"/>
              </a:spcAft>
              <a:buFont typeface="Arial" panose="020B0604020202020204" pitchFamily="34" charset="0"/>
              <a:buNone/>
              <a:defRPr sz="1600" baseline="0">
                <a:solidFill>
                  <a:schemeClr val="bg1"/>
                </a:solidFill>
                <a:latin typeface="+mj-lt"/>
              </a:defRPr>
            </a:lvl1pPr>
          </a:lstStyle>
          <a:p>
            <a:pPr lvl="0"/>
            <a:r>
              <a:rPr lang="en-US"/>
              <a:t>First name </a:t>
            </a:r>
            <a:br>
              <a:rPr lang="en-US"/>
            </a:br>
            <a:r>
              <a:rPr lang="en-US"/>
              <a:t>Last Name</a:t>
            </a:r>
          </a:p>
        </p:txBody>
      </p:sp>
      <p:sp>
        <p:nvSpPr>
          <p:cNvPr id="22" name="Text Placeholder 5"/>
          <p:cNvSpPr>
            <a:spLocks noGrp="1"/>
          </p:cNvSpPr>
          <p:nvPr>
            <p:ph type="body" sz="quarter" idx="17" hasCustomPrompt="1"/>
          </p:nvPr>
        </p:nvSpPr>
        <p:spPr>
          <a:xfrm>
            <a:off x="861238" y="5337445"/>
            <a:ext cx="2030818" cy="169277"/>
          </a:xfrm>
        </p:spPr>
        <p:txBody>
          <a:bodyPr/>
          <a:lstStyle>
            <a:lvl1pPr>
              <a:spcBef>
                <a:spcPts val="0"/>
              </a:spcBef>
              <a:spcAft>
                <a:spcPts val="0"/>
              </a:spcAft>
              <a:buNone/>
              <a:defRPr sz="1000" baseline="0">
                <a:solidFill>
                  <a:schemeClr val="bg1"/>
                </a:solidFill>
                <a:latin typeface="+mn-lt"/>
              </a:defRPr>
            </a:lvl1pPr>
          </a:lstStyle>
          <a:p>
            <a:pPr lvl="0"/>
            <a:r>
              <a:rPr lang="en-US"/>
              <a:t>Job Title</a:t>
            </a:r>
          </a:p>
        </p:txBody>
      </p:sp>
      <p:sp>
        <p:nvSpPr>
          <p:cNvPr id="24" name="Text Placeholder 5"/>
          <p:cNvSpPr>
            <a:spLocks noGrp="1"/>
          </p:cNvSpPr>
          <p:nvPr>
            <p:ph type="body" sz="quarter" idx="18" hasCustomPrompt="1"/>
          </p:nvPr>
        </p:nvSpPr>
        <p:spPr>
          <a:xfrm>
            <a:off x="861238" y="5593240"/>
            <a:ext cx="2030818" cy="338554"/>
          </a:xfrm>
        </p:spPr>
        <p:txBody>
          <a:bodyPr/>
          <a:lstStyle>
            <a:lvl1pPr>
              <a:spcBef>
                <a:spcPts val="0"/>
              </a:spcBef>
              <a:spcAft>
                <a:spcPts val="0"/>
              </a:spcAft>
              <a:buNone/>
              <a:defRPr sz="1000" baseline="0">
                <a:solidFill>
                  <a:schemeClr val="bg1"/>
                </a:solidFill>
                <a:latin typeface="+mn-lt"/>
              </a:defRPr>
            </a:lvl1pPr>
          </a:lstStyle>
          <a:p>
            <a:pPr lvl="0"/>
            <a:r>
              <a:rPr lang="en-US" noProof="0" err="1"/>
              <a:t>name.surename@suse.com</a:t>
            </a:r>
            <a:endParaRPr lang="en-US" noProof="0"/>
          </a:p>
          <a:p>
            <a:pPr lvl="0"/>
            <a:r>
              <a:rPr lang="en-US" noProof="0"/>
              <a:t>+49 123 456 789</a:t>
            </a:r>
          </a:p>
        </p:txBody>
      </p:sp>
      <p:sp>
        <p:nvSpPr>
          <p:cNvPr id="26" name="Rectangle 25"/>
          <p:cNvSpPr/>
          <p:nvPr userDrawn="1"/>
        </p:nvSpPr>
        <p:spPr>
          <a:xfrm>
            <a:off x="3143250" y="4427780"/>
            <a:ext cx="2284412" cy="169761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Picture Placeholder 2"/>
          <p:cNvSpPr>
            <a:spLocks noGrp="1"/>
          </p:cNvSpPr>
          <p:nvPr>
            <p:ph type="pic" sz="quarter" idx="19"/>
          </p:nvPr>
        </p:nvSpPr>
        <p:spPr>
          <a:xfrm>
            <a:off x="3143250" y="1808164"/>
            <a:ext cx="2284412" cy="2619616"/>
          </a:xfrm>
          <a:solidFill>
            <a:schemeClr val="bg2"/>
          </a:solidFill>
        </p:spPr>
        <p:txBody>
          <a:bodyPr bIns="1008000" anchor="ctr">
            <a:noAutofit/>
          </a:bodyPr>
          <a:lstStyle>
            <a:lvl1pPr algn="ctr">
              <a:buNone/>
              <a:defRPr sz="1600"/>
            </a:lvl1pPr>
          </a:lstStyle>
          <a:p>
            <a:endParaRPr lang="en-US"/>
          </a:p>
        </p:txBody>
      </p:sp>
      <p:sp>
        <p:nvSpPr>
          <p:cNvPr id="30" name="Text Placeholder 5"/>
          <p:cNvSpPr>
            <a:spLocks noGrp="1"/>
          </p:cNvSpPr>
          <p:nvPr>
            <p:ph type="body" sz="quarter" idx="20" hasCustomPrompt="1"/>
          </p:nvPr>
        </p:nvSpPr>
        <p:spPr>
          <a:xfrm>
            <a:off x="3272650" y="4629005"/>
            <a:ext cx="2030818" cy="541687"/>
          </a:xfrm>
        </p:spPr>
        <p:txBody>
          <a:bodyPr>
            <a:spAutoFit/>
          </a:bodyPr>
          <a:lstStyle>
            <a:lvl1pPr marL="0" indent="0">
              <a:spcBef>
                <a:spcPts val="0"/>
              </a:spcBef>
              <a:spcAft>
                <a:spcPts val="0"/>
              </a:spcAft>
              <a:buNone/>
              <a:defRPr sz="1600" baseline="0">
                <a:solidFill>
                  <a:schemeClr val="bg1"/>
                </a:solidFill>
                <a:latin typeface="+mj-lt"/>
              </a:defRPr>
            </a:lvl1pPr>
          </a:lstStyle>
          <a:p>
            <a:pPr lvl="0"/>
            <a:r>
              <a:rPr lang="en-US"/>
              <a:t>First name </a:t>
            </a:r>
            <a:br>
              <a:rPr lang="en-US"/>
            </a:br>
            <a:r>
              <a:rPr lang="en-US"/>
              <a:t>Last Name</a:t>
            </a:r>
          </a:p>
        </p:txBody>
      </p:sp>
      <p:sp>
        <p:nvSpPr>
          <p:cNvPr id="31" name="Text Placeholder 5"/>
          <p:cNvSpPr>
            <a:spLocks noGrp="1"/>
          </p:cNvSpPr>
          <p:nvPr>
            <p:ph type="body" sz="quarter" idx="21" hasCustomPrompt="1"/>
          </p:nvPr>
        </p:nvSpPr>
        <p:spPr>
          <a:xfrm>
            <a:off x="3272650" y="5337445"/>
            <a:ext cx="2030818" cy="169277"/>
          </a:xfrm>
        </p:spPr>
        <p:txBody>
          <a:bodyPr/>
          <a:lstStyle>
            <a:lvl1pPr>
              <a:spcBef>
                <a:spcPts val="0"/>
              </a:spcBef>
              <a:spcAft>
                <a:spcPts val="0"/>
              </a:spcAft>
              <a:buNone/>
              <a:defRPr sz="1000" baseline="0">
                <a:solidFill>
                  <a:schemeClr val="bg1"/>
                </a:solidFill>
                <a:latin typeface="+mn-lt"/>
              </a:defRPr>
            </a:lvl1pPr>
          </a:lstStyle>
          <a:p>
            <a:pPr lvl="0"/>
            <a:r>
              <a:rPr lang="en-US"/>
              <a:t>Job Title</a:t>
            </a:r>
          </a:p>
        </p:txBody>
      </p:sp>
      <p:sp>
        <p:nvSpPr>
          <p:cNvPr id="32" name="Text Placeholder 5"/>
          <p:cNvSpPr>
            <a:spLocks noGrp="1"/>
          </p:cNvSpPr>
          <p:nvPr>
            <p:ph type="body" sz="quarter" idx="22" hasCustomPrompt="1"/>
          </p:nvPr>
        </p:nvSpPr>
        <p:spPr>
          <a:xfrm>
            <a:off x="3272650" y="5593240"/>
            <a:ext cx="2030818" cy="338554"/>
          </a:xfrm>
        </p:spPr>
        <p:txBody>
          <a:bodyPr/>
          <a:lstStyle>
            <a:lvl1pPr>
              <a:spcBef>
                <a:spcPts val="0"/>
              </a:spcBef>
              <a:spcAft>
                <a:spcPts val="0"/>
              </a:spcAft>
              <a:buNone/>
              <a:defRPr sz="1000" baseline="0">
                <a:solidFill>
                  <a:schemeClr val="bg1"/>
                </a:solidFill>
                <a:latin typeface="+mn-lt"/>
              </a:defRPr>
            </a:lvl1pPr>
          </a:lstStyle>
          <a:p>
            <a:pPr lvl="0"/>
            <a:r>
              <a:rPr lang="en-US" noProof="0" err="1"/>
              <a:t>name.surename@suse.com</a:t>
            </a:r>
            <a:endParaRPr lang="en-US" noProof="0"/>
          </a:p>
          <a:p>
            <a:pPr lvl="0"/>
            <a:r>
              <a:rPr lang="en-US" noProof="0"/>
              <a:t>+49 123 456 789</a:t>
            </a:r>
          </a:p>
        </p:txBody>
      </p:sp>
      <p:sp>
        <p:nvSpPr>
          <p:cNvPr id="33" name="Rectangle 32"/>
          <p:cNvSpPr/>
          <p:nvPr userDrawn="1"/>
        </p:nvSpPr>
        <p:spPr>
          <a:xfrm>
            <a:off x="5556251" y="4427780"/>
            <a:ext cx="2284412" cy="169761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Picture Placeholder 2"/>
          <p:cNvSpPr>
            <a:spLocks noGrp="1"/>
          </p:cNvSpPr>
          <p:nvPr>
            <p:ph type="pic" sz="quarter" idx="23"/>
          </p:nvPr>
        </p:nvSpPr>
        <p:spPr>
          <a:xfrm>
            <a:off x="5556251" y="1808164"/>
            <a:ext cx="2284412" cy="2619616"/>
          </a:xfrm>
          <a:solidFill>
            <a:schemeClr val="bg2"/>
          </a:solidFill>
        </p:spPr>
        <p:txBody>
          <a:bodyPr bIns="1008000" anchor="ctr">
            <a:noAutofit/>
          </a:bodyPr>
          <a:lstStyle>
            <a:lvl1pPr algn="ctr">
              <a:buNone/>
              <a:defRPr sz="1600"/>
            </a:lvl1pPr>
          </a:lstStyle>
          <a:p>
            <a:endParaRPr lang="en-US"/>
          </a:p>
        </p:txBody>
      </p:sp>
      <p:sp>
        <p:nvSpPr>
          <p:cNvPr id="35" name="Text Placeholder 5"/>
          <p:cNvSpPr>
            <a:spLocks noGrp="1"/>
          </p:cNvSpPr>
          <p:nvPr>
            <p:ph type="body" sz="quarter" idx="24" hasCustomPrompt="1"/>
          </p:nvPr>
        </p:nvSpPr>
        <p:spPr>
          <a:xfrm>
            <a:off x="5685651" y="4629005"/>
            <a:ext cx="2030818" cy="541687"/>
          </a:xfrm>
        </p:spPr>
        <p:txBody>
          <a:bodyPr>
            <a:spAutoFit/>
          </a:bodyPr>
          <a:lstStyle>
            <a:lvl1pPr marL="0" indent="0">
              <a:spcBef>
                <a:spcPts val="0"/>
              </a:spcBef>
              <a:spcAft>
                <a:spcPts val="0"/>
              </a:spcAft>
              <a:buNone/>
              <a:defRPr sz="1600" baseline="0">
                <a:solidFill>
                  <a:schemeClr val="bg1"/>
                </a:solidFill>
                <a:latin typeface="+mj-lt"/>
              </a:defRPr>
            </a:lvl1pPr>
          </a:lstStyle>
          <a:p>
            <a:pPr lvl="0"/>
            <a:r>
              <a:rPr lang="en-US"/>
              <a:t>First name </a:t>
            </a:r>
            <a:br>
              <a:rPr lang="en-US"/>
            </a:br>
            <a:r>
              <a:rPr lang="en-US"/>
              <a:t>Last Name</a:t>
            </a:r>
          </a:p>
        </p:txBody>
      </p:sp>
      <p:sp>
        <p:nvSpPr>
          <p:cNvPr id="36" name="Text Placeholder 5"/>
          <p:cNvSpPr>
            <a:spLocks noGrp="1"/>
          </p:cNvSpPr>
          <p:nvPr>
            <p:ph type="body" sz="quarter" idx="25" hasCustomPrompt="1"/>
          </p:nvPr>
        </p:nvSpPr>
        <p:spPr>
          <a:xfrm>
            <a:off x="5685651" y="5337445"/>
            <a:ext cx="2030818" cy="169277"/>
          </a:xfrm>
        </p:spPr>
        <p:txBody>
          <a:bodyPr/>
          <a:lstStyle>
            <a:lvl1pPr>
              <a:spcBef>
                <a:spcPts val="0"/>
              </a:spcBef>
              <a:spcAft>
                <a:spcPts val="0"/>
              </a:spcAft>
              <a:buNone/>
              <a:defRPr sz="1000" baseline="0">
                <a:solidFill>
                  <a:schemeClr val="bg1"/>
                </a:solidFill>
                <a:latin typeface="+mn-lt"/>
              </a:defRPr>
            </a:lvl1pPr>
          </a:lstStyle>
          <a:p>
            <a:pPr lvl="0"/>
            <a:r>
              <a:rPr lang="en-US"/>
              <a:t>Job Title</a:t>
            </a:r>
          </a:p>
        </p:txBody>
      </p:sp>
      <p:sp>
        <p:nvSpPr>
          <p:cNvPr id="37" name="Text Placeholder 5"/>
          <p:cNvSpPr>
            <a:spLocks noGrp="1"/>
          </p:cNvSpPr>
          <p:nvPr>
            <p:ph type="body" sz="quarter" idx="26" hasCustomPrompt="1"/>
          </p:nvPr>
        </p:nvSpPr>
        <p:spPr>
          <a:xfrm>
            <a:off x="5685651" y="5593240"/>
            <a:ext cx="2030818" cy="338554"/>
          </a:xfrm>
        </p:spPr>
        <p:txBody>
          <a:bodyPr/>
          <a:lstStyle>
            <a:lvl1pPr>
              <a:spcBef>
                <a:spcPts val="0"/>
              </a:spcBef>
              <a:spcAft>
                <a:spcPts val="0"/>
              </a:spcAft>
              <a:buNone/>
              <a:defRPr sz="1000" baseline="0">
                <a:solidFill>
                  <a:schemeClr val="bg1"/>
                </a:solidFill>
                <a:latin typeface="+mn-lt"/>
              </a:defRPr>
            </a:lvl1pPr>
          </a:lstStyle>
          <a:p>
            <a:pPr lvl="0"/>
            <a:r>
              <a:rPr lang="en-US" noProof="0" err="1"/>
              <a:t>name.surename@suse.com</a:t>
            </a:r>
            <a:endParaRPr lang="en-US" noProof="0"/>
          </a:p>
          <a:p>
            <a:pPr lvl="0"/>
            <a:r>
              <a:rPr lang="en-US" noProof="0"/>
              <a:t>+49 123 456 789</a:t>
            </a:r>
          </a:p>
        </p:txBody>
      </p:sp>
      <p:sp>
        <p:nvSpPr>
          <p:cNvPr id="38" name="Rectangle 37"/>
          <p:cNvSpPr/>
          <p:nvPr userDrawn="1"/>
        </p:nvSpPr>
        <p:spPr>
          <a:xfrm>
            <a:off x="7969250" y="4427780"/>
            <a:ext cx="2284412" cy="169761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Picture Placeholder 2"/>
          <p:cNvSpPr>
            <a:spLocks noGrp="1"/>
          </p:cNvSpPr>
          <p:nvPr>
            <p:ph type="pic" sz="quarter" idx="27"/>
          </p:nvPr>
        </p:nvSpPr>
        <p:spPr>
          <a:xfrm>
            <a:off x="7969250" y="1808164"/>
            <a:ext cx="2284412" cy="2619616"/>
          </a:xfrm>
          <a:solidFill>
            <a:schemeClr val="bg2"/>
          </a:solidFill>
        </p:spPr>
        <p:txBody>
          <a:bodyPr bIns="1008000" anchor="ctr">
            <a:noAutofit/>
          </a:bodyPr>
          <a:lstStyle>
            <a:lvl1pPr algn="ctr">
              <a:buNone/>
              <a:defRPr sz="1600"/>
            </a:lvl1pPr>
          </a:lstStyle>
          <a:p>
            <a:endParaRPr lang="en-US"/>
          </a:p>
        </p:txBody>
      </p:sp>
      <p:sp>
        <p:nvSpPr>
          <p:cNvPr id="40" name="Text Placeholder 5"/>
          <p:cNvSpPr>
            <a:spLocks noGrp="1"/>
          </p:cNvSpPr>
          <p:nvPr>
            <p:ph type="body" sz="quarter" idx="28" hasCustomPrompt="1"/>
          </p:nvPr>
        </p:nvSpPr>
        <p:spPr>
          <a:xfrm>
            <a:off x="8098650" y="4629005"/>
            <a:ext cx="2030818" cy="541687"/>
          </a:xfrm>
        </p:spPr>
        <p:txBody>
          <a:bodyPr>
            <a:spAutoFit/>
          </a:bodyPr>
          <a:lstStyle>
            <a:lvl1pPr marL="0" indent="0">
              <a:spcBef>
                <a:spcPts val="0"/>
              </a:spcBef>
              <a:spcAft>
                <a:spcPts val="0"/>
              </a:spcAft>
              <a:buNone/>
              <a:defRPr sz="1600" baseline="0">
                <a:solidFill>
                  <a:schemeClr val="bg1"/>
                </a:solidFill>
                <a:latin typeface="+mj-lt"/>
              </a:defRPr>
            </a:lvl1pPr>
          </a:lstStyle>
          <a:p>
            <a:pPr lvl="0"/>
            <a:r>
              <a:rPr lang="en-US"/>
              <a:t>First name </a:t>
            </a:r>
            <a:br>
              <a:rPr lang="en-US"/>
            </a:br>
            <a:r>
              <a:rPr lang="en-US"/>
              <a:t>Last Name</a:t>
            </a:r>
          </a:p>
        </p:txBody>
      </p:sp>
      <p:sp>
        <p:nvSpPr>
          <p:cNvPr id="41" name="Text Placeholder 5"/>
          <p:cNvSpPr>
            <a:spLocks noGrp="1"/>
          </p:cNvSpPr>
          <p:nvPr>
            <p:ph type="body" sz="quarter" idx="29" hasCustomPrompt="1"/>
          </p:nvPr>
        </p:nvSpPr>
        <p:spPr>
          <a:xfrm>
            <a:off x="8098650" y="5337445"/>
            <a:ext cx="2030818" cy="169277"/>
          </a:xfrm>
        </p:spPr>
        <p:txBody>
          <a:bodyPr/>
          <a:lstStyle>
            <a:lvl1pPr>
              <a:spcBef>
                <a:spcPts val="0"/>
              </a:spcBef>
              <a:spcAft>
                <a:spcPts val="0"/>
              </a:spcAft>
              <a:buNone/>
              <a:defRPr sz="1000" baseline="0">
                <a:solidFill>
                  <a:schemeClr val="bg1"/>
                </a:solidFill>
                <a:latin typeface="+mn-lt"/>
              </a:defRPr>
            </a:lvl1pPr>
          </a:lstStyle>
          <a:p>
            <a:pPr lvl="0"/>
            <a:r>
              <a:rPr lang="en-US"/>
              <a:t>Job Title</a:t>
            </a:r>
          </a:p>
        </p:txBody>
      </p:sp>
      <p:sp>
        <p:nvSpPr>
          <p:cNvPr id="42" name="Text Placeholder 5"/>
          <p:cNvSpPr>
            <a:spLocks noGrp="1"/>
          </p:cNvSpPr>
          <p:nvPr>
            <p:ph type="body" sz="quarter" idx="30" hasCustomPrompt="1"/>
          </p:nvPr>
        </p:nvSpPr>
        <p:spPr>
          <a:xfrm>
            <a:off x="8098650" y="5593240"/>
            <a:ext cx="2030818" cy="338554"/>
          </a:xfrm>
        </p:spPr>
        <p:txBody>
          <a:bodyPr/>
          <a:lstStyle>
            <a:lvl1pPr>
              <a:spcBef>
                <a:spcPts val="0"/>
              </a:spcBef>
              <a:spcAft>
                <a:spcPts val="0"/>
              </a:spcAft>
              <a:buNone/>
              <a:defRPr sz="1000" baseline="0">
                <a:solidFill>
                  <a:schemeClr val="bg1"/>
                </a:solidFill>
                <a:latin typeface="+mn-lt"/>
              </a:defRPr>
            </a:lvl1pPr>
          </a:lstStyle>
          <a:p>
            <a:pPr lvl="0"/>
            <a:r>
              <a:rPr lang="en-US" noProof="0" err="1"/>
              <a:t>name.surename@suse.com</a:t>
            </a:r>
            <a:endParaRPr lang="en-US" noProof="0"/>
          </a:p>
          <a:p>
            <a:pPr lvl="0"/>
            <a:r>
              <a:rPr lang="en-US" noProof="0"/>
              <a:t>+49 123 456 789</a:t>
            </a:r>
          </a:p>
        </p:txBody>
      </p:sp>
      <p:sp>
        <p:nvSpPr>
          <p:cNvPr id="44" name="Slide Number Placeholder 5">
            <a:extLst>
              <a:ext uri="{FF2B5EF4-FFF2-40B4-BE49-F238E27FC236}">
                <a16:creationId xmlns:a16="http://schemas.microsoft.com/office/drawing/2014/main" id="{949C644F-0BDF-644F-99DF-183820E03933}"/>
              </a:ext>
            </a:extLst>
          </p:cNvPr>
          <p:cNvSpPr>
            <a:spLocks noGrp="1"/>
          </p:cNvSpPr>
          <p:nvPr>
            <p:ph type="sldNum" sz="quarter" idx="4"/>
          </p:nvPr>
        </p:nvSpPr>
        <p:spPr>
          <a:xfrm>
            <a:off x="11171275" y="6294734"/>
            <a:ext cx="288888" cy="123112"/>
          </a:xfrm>
          <a:prstGeom prst="rect">
            <a:avLst/>
          </a:prstGeom>
        </p:spPr>
        <p:txBody>
          <a:bodyPr vert="horz" wrap="square" lIns="0" tIns="0" rIns="0" bIns="0" rtlCol="0" anchor="t">
            <a:spAutoFit/>
          </a:bodyPr>
          <a:lstStyle>
            <a:lvl1pPr algn="r">
              <a:defRPr sz="800">
                <a:solidFill>
                  <a:schemeClr val="tx1"/>
                </a:solidFill>
                <a:latin typeface="Poppins SemiBold" panose="00000700000000000000" pitchFamily="2" charset="0"/>
                <a:cs typeface="Poppins SemiBold" panose="00000700000000000000" pitchFamily="2" charset="0"/>
              </a:defRPr>
            </a:lvl1pPr>
          </a:lstStyle>
          <a:p>
            <a:pPr algn="r"/>
            <a:fld id="{866D8E11-A83D-46AC-BA35-C493C365AC69}" type="slidenum">
              <a:rPr lang="en-US" smtClean="0"/>
              <a:pPr algn="r"/>
              <a:t>‹#›</a:t>
            </a:fld>
            <a:endParaRPr lang="en-US"/>
          </a:p>
        </p:txBody>
      </p:sp>
      <p:pic>
        <p:nvPicPr>
          <p:cNvPr id="47" name="Graphic 46">
            <a:extLst>
              <a:ext uri="{FF2B5EF4-FFF2-40B4-BE49-F238E27FC236}">
                <a16:creationId xmlns:a16="http://schemas.microsoft.com/office/drawing/2014/main" id="{2E813C9D-B971-0C47-9C8C-B78ABB099635}"/>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7"/>
          </a:xfrm>
          <a:prstGeom prst="rect">
            <a:avLst/>
          </a:prstGeom>
        </p:spPr>
      </p:pic>
      <p:sp>
        <p:nvSpPr>
          <p:cNvPr id="43" name="Title Placeholder 22">
            <a:extLst>
              <a:ext uri="{FF2B5EF4-FFF2-40B4-BE49-F238E27FC236}">
                <a16:creationId xmlns:a16="http://schemas.microsoft.com/office/drawing/2014/main" id="{D819DAA4-B81B-D048-95D4-65888EC35324}"/>
              </a:ext>
            </a:extLst>
          </p:cNvPr>
          <p:cNvSpPr>
            <a:spLocks noGrp="1"/>
          </p:cNvSpPr>
          <p:nvPr>
            <p:ph type="title" hasCustomPrompt="1"/>
          </p:nvPr>
        </p:nvSpPr>
        <p:spPr>
          <a:xfrm>
            <a:off x="731837" y="630659"/>
            <a:ext cx="10728326" cy="455509"/>
          </a:xfrm>
          <a:prstGeom prst="rect">
            <a:avLst/>
          </a:prstGeom>
        </p:spPr>
        <p:txBody>
          <a:bodyPr vert="horz" wrap="square" lIns="0" tIns="0" rIns="0" bIns="0" rtlCol="0" anchor="ctr">
            <a:spAutoFit/>
          </a:bodyPr>
          <a:lstStyle/>
          <a:p>
            <a:r>
              <a:rPr lang="en-US"/>
              <a:t>This is a headline</a:t>
            </a:r>
          </a:p>
        </p:txBody>
      </p:sp>
      <p:grpSp>
        <p:nvGrpSpPr>
          <p:cNvPr id="45" name="Group 44">
            <a:extLst>
              <a:ext uri="{FF2B5EF4-FFF2-40B4-BE49-F238E27FC236}">
                <a16:creationId xmlns:a16="http://schemas.microsoft.com/office/drawing/2014/main" id="{B9ECA150-7FC3-7B45-A279-815358DB657C}"/>
              </a:ext>
            </a:extLst>
          </p:cNvPr>
          <p:cNvGrpSpPr/>
          <p:nvPr userDrawn="1"/>
        </p:nvGrpSpPr>
        <p:grpSpPr>
          <a:xfrm rot="16200000">
            <a:off x="6061664" y="-6061660"/>
            <a:ext cx="68678" cy="12192005"/>
            <a:chOff x="4713353" y="-1"/>
            <a:chExt cx="73891" cy="6858002"/>
          </a:xfrm>
        </p:grpSpPr>
        <p:sp>
          <p:nvSpPr>
            <p:cNvPr id="46" name="Rectangle 45">
              <a:extLst>
                <a:ext uri="{FF2B5EF4-FFF2-40B4-BE49-F238E27FC236}">
                  <a16:creationId xmlns:a16="http://schemas.microsoft.com/office/drawing/2014/main" id="{EB3531A0-673F-C64C-BF8A-A42B2BDBC35A}"/>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86D97B87-3190-B747-B95E-593F783F8131}"/>
                </a:ext>
              </a:extLst>
            </p:cNvPr>
            <p:cNvSpPr/>
            <p:nvPr userDrawn="1"/>
          </p:nvSpPr>
          <p:spPr>
            <a:xfrm>
              <a:off x="4713354" y="1089421"/>
              <a:ext cx="73889" cy="3393281"/>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FA316659-2791-E848-A7AF-D8164B3CD2B7}"/>
                </a:ext>
              </a:extLst>
            </p:cNvPr>
            <p:cNvSpPr/>
            <p:nvPr userDrawn="1"/>
          </p:nvSpPr>
          <p:spPr>
            <a:xfrm>
              <a:off x="4713354" y="4482703"/>
              <a:ext cx="73889" cy="677762"/>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0D2DA73A-00C5-5A44-8880-D46A97AAF1F7}"/>
                </a:ext>
              </a:extLst>
            </p:cNvPr>
            <p:cNvSpPr/>
            <p:nvPr userDrawn="1"/>
          </p:nvSpPr>
          <p:spPr>
            <a:xfrm>
              <a:off x="4713354" y="5160465"/>
              <a:ext cx="73887" cy="1697536"/>
            </a:xfrm>
            <a:prstGeom prst="rect">
              <a:avLst/>
            </a:prstGeom>
            <a:solidFill>
              <a:srgbClr val="0C32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a:extLst>
                <a:ext uri="{FF2B5EF4-FFF2-40B4-BE49-F238E27FC236}">
                  <a16:creationId xmlns:a16="http://schemas.microsoft.com/office/drawing/2014/main" id="{FEEC1A8E-3363-064D-97F0-F7661FC0017B}"/>
                </a:ext>
              </a:extLst>
            </p:cNvPr>
            <p:cNvSpPr/>
            <p:nvPr userDrawn="1"/>
          </p:nvSpPr>
          <p:spPr>
            <a:xfrm>
              <a:off x="4713356" y="411657"/>
              <a:ext cx="73888" cy="6777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3965910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am Photos | Small">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FBD771A0-4162-AF42-A7E2-19E42D407FD2}"/>
              </a:ext>
            </a:extLst>
          </p:cNvPr>
          <p:cNvCxnSpPr/>
          <p:nvPr userDrawn="1"/>
        </p:nvCxnSpPr>
        <p:spPr>
          <a:xfrm>
            <a:off x="731838" y="1811002"/>
            <a:ext cx="349091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Rectangle 6"/>
          <p:cNvSpPr/>
          <p:nvPr userDrawn="1"/>
        </p:nvSpPr>
        <p:spPr>
          <a:xfrm>
            <a:off x="1811337" y="2166939"/>
            <a:ext cx="2411411" cy="10810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sz="quarter" idx="15"/>
          </p:nvPr>
        </p:nvSpPr>
        <p:spPr>
          <a:xfrm>
            <a:off x="731838" y="2166939"/>
            <a:ext cx="1079500" cy="1081086"/>
          </a:xfrm>
          <a:solidFill>
            <a:schemeClr val="bg2"/>
          </a:solidFill>
        </p:spPr>
        <p:txBody>
          <a:bodyPr bIns="503998" anchor="ctr">
            <a:noAutofit/>
          </a:bodyPr>
          <a:lstStyle>
            <a:lvl1pPr algn="ctr">
              <a:buNone/>
              <a:defRPr sz="1200"/>
            </a:lvl1pPr>
          </a:lstStyle>
          <a:p>
            <a:endParaRPr lang="en-US"/>
          </a:p>
        </p:txBody>
      </p:sp>
      <p:sp>
        <p:nvSpPr>
          <p:cNvPr id="6" name="Text Placeholder 5"/>
          <p:cNvSpPr>
            <a:spLocks noGrp="1"/>
          </p:cNvSpPr>
          <p:nvPr>
            <p:ph type="body" sz="quarter" idx="16" hasCustomPrompt="1"/>
          </p:nvPr>
        </p:nvSpPr>
        <p:spPr>
          <a:xfrm>
            <a:off x="1940737" y="2287139"/>
            <a:ext cx="2162487" cy="231602"/>
          </a:xfrm>
        </p:spPr>
        <p:txBody>
          <a:bodyPr wrap="square">
            <a:spAutoFit/>
          </a:bodyPr>
          <a:lstStyle>
            <a:lvl1pPr marL="0" indent="0">
              <a:spcBef>
                <a:spcPts val="0"/>
              </a:spcBef>
              <a:spcAft>
                <a:spcPts val="0"/>
              </a:spcAft>
              <a:buFont typeface="Arial" panose="020B0604020202020204" pitchFamily="34" charset="0"/>
              <a:buNone/>
              <a:defRPr sz="1400" baseline="0">
                <a:solidFill>
                  <a:schemeClr val="bg1"/>
                </a:solidFill>
                <a:latin typeface="+mj-lt"/>
              </a:defRPr>
            </a:lvl1pPr>
          </a:lstStyle>
          <a:p>
            <a:pPr lvl="0"/>
            <a:r>
              <a:rPr lang="en-US"/>
              <a:t>First name Last Name</a:t>
            </a:r>
          </a:p>
        </p:txBody>
      </p:sp>
      <p:sp>
        <p:nvSpPr>
          <p:cNvPr id="22" name="Text Placeholder 5"/>
          <p:cNvSpPr>
            <a:spLocks noGrp="1"/>
          </p:cNvSpPr>
          <p:nvPr>
            <p:ph type="body" sz="quarter" idx="17" hasCustomPrompt="1"/>
          </p:nvPr>
        </p:nvSpPr>
        <p:spPr>
          <a:xfrm>
            <a:off x="1940737" y="2572652"/>
            <a:ext cx="2162487" cy="169277"/>
          </a:xfrm>
        </p:spPr>
        <p:txBody>
          <a:bodyPr/>
          <a:lstStyle>
            <a:lvl1pPr>
              <a:spcBef>
                <a:spcPts val="0"/>
              </a:spcBef>
              <a:spcAft>
                <a:spcPts val="0"/>
              </a:spcAft>
              <a:buNone/>
              <a:defRPr sz="1000" baseline="0">
                <a:solidFill>
                  <a:schemeClr val="bg1"/>
                </a:solidFill>
                <a:latin typeface="+mn-lt"/>
              </a:defRPr>
            </a:lvl1pPr>
          </a:lstStyle>
          <a:p>
            <a:pPr lvl="0"/>
            <a:r>
              <a:rPr lang="en-US"/>
              <a:t>Job Title</a:t>
            </a:r>
          </a:p>
        </p:txBody>
      </p:sp>
      <p:sp>
        <p:nvSpPr>
          <p:cNvPr id="24" name="Text Placeholder 5"/>
          <p:cNvSpPr>
            <a:spLocks noGrp="1"/>
          </p:cNvSpPr>
          <p:nvPr>
            <p:ph type="body" sz="quarter" idx="18" hasCustomPrompt="1"/>
          </p:nvPr>
        </p:nvSpPr>
        <p:spPr>
          <a:xfrm>
            <a:off x="1940737" y="2795840"/>
            <a:ext cx="2162487" cy="338554"/>
          </a:xfrm>
        </p:spPr>
        <p:txBody>
          <a:bodyPr/>
          <a:lstStyle>
            <a:lvl1pPr>
              <a:spcBef>
                <a:spcPts val="0"/>
              </a:spcBef>
              <a:spcAft>
                <a:spcPts val="0"/>
              </a:spcAft>
              <a:buNone/>
              <a:defRPr sz="1000" baseline="0">
                <a:solidFill>
                  <a:schemeClr val="bg1"/>
                </a:solidFill>
                <a:latin typeface="+mn-lt"/>
              </a:defRPr>
            </a:lvl1pPr>
          </a:lstStyle>
          <a:p>
            <a:pPr lvl="0"/>
            <a:r>
              <a:rPr lang="en-US" noProof="0" err="1"/>
              <a:t>name.surename@suse.com</a:t>
            </a:r>
            <a:endParaRPr lang="en-US" noProof="0"/>
          </a:p>
          <a:p>
            <a:pPr lvl="0"/>
            <a:r>
              <a:rPr lang="en-US" noProof="0"/>
              <a:t>+49 123 456 789</a:t>
            </a:r>
          </a:p>
        </p:txBody>
      </p:sp>
      <p:sp>
        <p:nvSpPr>
          <p:cNvPr id="29" name="Picture Placeholder 2"/>
          <p:cNvSpPr>
            <a:spLocks noGrp="1"/>
          </p:cNvSpPr>
          <p:nvPr>
            <p:ph type="pic" sz="quarter" idx="19"/>
          </p:nvPr>
        </p:nvSpPr>
        <p:spPr>
          <a:xfrm>
            <a:off x="732630" y="3608389"/>
            <a:ext cx="1078707" cy="1081086"/>
          </a:xfrm>
          <a:solidFill>
            <a:schemeClr val="bg2"/>
          </a:solidFill>
        </p:spPr>
        <p:txBody>
          <a:bodyPr bIns="503998" anchor="ctr">
            <a:noAutofit/>
          </a:bodyPr>
          <a:lstStyle>
            <a:lvl1pPr algn="ctr">
              <a:buNone/>
              <a:defRPr sz="1200"/>
            </a:lvl1pPr>
          </a:lstStyle>
          <a:p>
            <a:endParaRPr lang="en-US"/>
          </a:p>
        </p:txBody>
      </p:sp>
      <p:sp>
        <p:nvSpPr>
          <p:cNvPr id="34" name="Picture Placeholder 2"/>
          <p:cNvSpPr>
            <a:spLocks noGrp="1"/>
          </p:cNvSpPr>
          <p:nvPr>
            <p:ph type="pic" sz="quarter" idx="23"/>
          </p:nvPr>
        </p:nvSpPr>
        <p:spPr>
          <a:xfrm>
            <a:off x="731838" y="5047164"/>
            <a:ext cx="1080000" cy="1080000"/>
          </a:xfrm>
          <a:solidFill>
            <a:schemeClr val="bg2"/>
          </a:solidFill>
        </p:spPr>
        <p:txBody>
          <a:bodyPr bIns="503998" anchor="ctr">
            <a:noAutofit/>
          </a:bodyPr>
          <a:lstStyle>
            <a:lvl1pPr algn="ctr">
              <a:buNone/>
              <a:defRPr sz="1200"/>
            </a:lvl1pPr>
          </a:lstStyle>
          <a:p>
            <a:endParaRPr lang="en-US"/>
          </a:p>
        </p:txBody>
      </p:sp>
      <p:sp>
        <p:nvSpPr>
          <p:cNvPr id="39" name="Picture Placeholder 2"/>
          <p:cNvSpPr>
            <a:spLocks noGrp="1"/>
          </p:cNvSpPr>
          <p:nvPr>
            <p:ph type="pic" sz="quarter" idx="27"/>
          </p:nvPr>
        </p:nvSpPr>
        <p:spPr>
          <a:xfrm>
            <a:off x="4351647" y="2166939"/>
            <a:ext cx="1080000" cy="1080000"/>
          </a:xfrm>
          <a:solidFill>
            <a:schemeClr val="bg2"/>
          </a:solidFill>
        </p:spPr>
        <p:txBody>
          <a:bodyPr bIns="503998" anchor="ctr">
            <a:noAutofit/>
          </a:bodyPr>
          <a:lstStyle>
            <a:lvl1pPr algn="ctr">
              <a:buNone/>
              <a:defRPr sz="1200"/>
            </a:lvl1pPr>
          </a:lstStyle>
          <a:p>
            <a:endParaRPr lang="en-US"/>
          </a:p>
        </p:txBody>
      </p:sp>
      <p:sp>
        <p:nvSpPr>
          <p:cNvPr id="44" name="Rectangle 43">
            <a:extLst>
              <a:ext uri="{FF2B5EF4-FFF2-40B4-BE49-F238E27FC236}">
                <a16:creationId xmlns:a16="http://schemas.microsoft.com/office/drawing/2014/main" id="{86FE5668-D381-A943-8EB5-CDF43C036E1C}"/>
              </a:ext>
            </a:extLst>
          </p:cNvPr>
          <p:cNvSpPr/>
          <p:nvPr userDrawn="1"/>
        </p:nvSpPr>
        <p:spPr>
          <a:xfrm>
            <a:off x="1811337" y="3608389"/>
            <a:ext cx="2411411" cy="10810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 Placeholder 5">
            <a:extLst>
              <a:ext uri="{FF2B5EF4-FFF2-40B4-BE49-F238E27FC236}">
                <a16:creationId xmlns:a16="http://schemas.microsoft.com/office/drawing/2014/main" id="{FDAA05B5-C592-6E42-80FC-2545BFCB349C}"/>
              </a:ext>
            </a:extLst>
          </p:cNvPr>
          <p:cNvSpPr>
            <a:spLocks noGrp="1"/>
          </p:cNvSpPr>
          <p:nvPr>
            <p:ph type="body" sz="quarter" idx="31" hasCustomPrompt="1"/>
          </p:nvPr>
        </p:nvSpPr>
        <p:spPr>
          <a:xfrm>
            <a:off x="1940737" y="3733164"/>
            <a:ext cx="2162487" cy="231602"/>
          </a:xfrm>
        </p:spPr>
        <p:txBody>
          <a:bodyPr wrap="square">
            <a:spAutoFit/>
          </a:bodyPr>
          <a:lstStyle>
            <a:lvl1pPr marL="0" indent="0">
              <a:spcBef>
                <a:spcPts val="0"/>
              </a:spcBef>
              <a:spcAft>
                <a:spcPts val="0"/>
              </a:spcAft>
              <a:buFont typeface="Arial" panose="020B0604020202020204" pitchFamily="34" charset="0"/>
              <a:buNone/>
              <a:defRPr sz="1400" baseline="0">
                <a:solidFill>
                  <a:schemeClr val="bg1"/>
                </a:solidFill>
                <a:latin typeface="+mj-lt"/>
              </a:defRPr>
            </a:lvl1pPr>
          </a:lstStyle>
          <a:p>
            <a:pPr lvl="0"/>
            <a:r>
              <a:rPr lang="en-US"/>
              <a:t>First name Last Name</a:t>
            </a:r>
          </a:p>
        </p:txBody>
      </p:sp>
      <p:sp>
        <p:nvSpPr>
          <p:cNvPr id="47" name="Text Placeholder 5">
            <a:extLst>
              <a:ext uri="{FF2B5EF4-FFF2-40B4-BE49-F238E27FC236}">
                <a16:creationId xmlns:a16="http://schemas.microsoft.com/office/drawing/2014/main" id="{A9AE1183-D579-174B-9D84-5245C493B758}"/>
              </a:ext>
            </a:extLst>
          </p:cNvPr>
          <p:cNvSpPr>
            <a:spLocks noGrp="1"/>
          </p:cNvSpPr>
          <p:nvPr>
            <p:ph type="body" sz="quarter" idx="32" hasCustomPrompt="1"/>
          </p:nvPr>
        </p:nvSpPr>
        <p:spPr>
          <a:xfrm>
            <a:off x="1940737" y="4018677"/>
            <a:ext cx="2162487" cy="169277"/>
          </a:xfrm>
        </p:spPr>
        <p:txBody>
          <a:bodyPr/>
          <a:lstStyle>
            <a:lvl1pPr>
              <a:spcBef>
                <a:spcPts val="0"/>
              </a:spcBef>
              <a:spcAft>
                <a:spcPts val="0"/>
              </a:spcAft>
              <a:buNone/>
              <a:defRPr sz="1000" baseline="0">
                <a:solidFill>
                  <a:schemeClr val="bg1"/>
                </a:solidFill>
                <a:latin typeface="+mn-lt"/>
              </a:defRPr>
            </a:lvl1pPr>
          </a:lstStyle>
          <a:p>
            <a:pPr lvl="0"/>
            <a:r>
              <a:rPr lang="en-US"/>
              <a:t>Job Title</a:t>
            </a:r>
          </a:p>
        </p:txBody>
      </p:sp>
      <p:sp>
        <p:nvSpPr>
          <p:cNvPr id="48" name="Text Placeholder 5">
            <a:extLst>
              <a:ext uri="{FF2B5EF4-FFF2-40B4-BE49-F238E27FC236}">
                <a16:creationId xmlns:a16="http://schemas.microsoft.com/office/drawing/2014/main" id="{2379BFFE-E70F-7644-8A23-40284CD46737}"/>
              </a:ext>
            </a:extLst>
          </p:cNvPr>
          <p:cNvSpPr>
            <a:spLocks noGrp="1"/>
          </p:cNvSpPr>
          <p:nvPr>
            <p:ph type="body" sz="quarter" idx="33" hasCustomPrompt="1"/>
          </p:nvPr>
        </p:nvSpPr>
        <p:spPr>
          <a:xfrm>
            <a:off x="1940737" y="4241865"/>
            <a:ext cx="2162487" cy="338554"/>
          </a:xfrm>
        </p:spPr>
        <p:txBody>
          <a:bodyPr/>
          <a:lstStyle>
            <a:lvl1pPr>
              <a:spcBef>
                <a:spcPts val="0"/>
              </a:spcBef>
              <a:spcAft>
                <a:spcPts val="0"/>
              </a:spcAft>
              <a:buNone/>
              <a:defRPr sz="1000" baseline="0">
                <a:solidFill>
                  <a:schemeClr val="bg1"/>
                </a:solidFill>
                <a:latin typeface="+mn-lt"/>
              </a:defRPr>
            </a:lvl1pPr>
          </a:lstStyle>
          <a:p>
            <a:pPr lvl="0"/>
            <a:r>
              <a:rPr lang="en-US" noProof="0" err="1"/>
              <a:t>name.surename@suse.com</a:t>
            </a:r>
            <a:endParaRPr lang="en-US" noProof="0"/>
          </a:p>
          <a:p>
            <a:pPr lvl="0"/>
            <a:r>
              <a:rPr lang="en-US" noProof="0"/>
              <a:t>+49 123 456 789</a:t>
            </a:r>
          </a:p>
        </p:txBody>
      </p:sp>
      <p:sp>
        <p:nvSpPr>
          <p:cNvPr id="49" name="Rectangle 48">
            <a:extLst>
              <a:ext uri="{FF2B5EF4-FFF2-40B4-BE49-F238E27FC236}">
                <a16:creationId xmlns:a16="http://schemas.microsoft.com/office/drawing/2014/main" id="{DED51072-C470-564D-A995-C548C57BB592}"/>
              </a:ext>
            </a:extLst>
          </p:cNvPr>
          <p:cNvSpPr/>
          <p:nvPr userDrawn="1"/>
        </p:nvSpPr>
        <p:spPr>
          <a:xfrm>
            <a:off x="1811337" y="5047164"/>
            <a:ext cx="2411411" cy="10810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 Placeholder 5">
            <a:extLst>
              <a:ext uri="{FF2B5EF4-FFF2-40B4-BE49-F238E27FC236}">
                <a16:creationId xmlns:a16="http://schemas.microsoft.com/office/drawing/2014/main" id="{060DFA1A-67F0-6E45-B7CB-0AAE07B6ED26}"/>
              </a:ext>
            </a:extLst>
          </p:cNvPr>
          <p:cNvSpPr>
            <a:spLocks noGrp="1"/>
          </p:cNvSpPr>
          <p:nvPr>
            <p:ph type="body" sz="quarter" idx="34" hasCustomPrompt="1"/>
          </p:nvPr>
        </p:nvSpPr>
        <p:spPr>
          <a:xfrm>
            <a:off x="1940737" y="5179189"/>
            <a:ext cx="2162487" cy="231602"/>
          </a:xfrm>
        </p:spPr>
        <p:txBody>
          <a:bodyPr wrap="square">
            <a:spAutoFit/>
          </a:bodyPr>
          <a:lstStyle>
            <a:lvl1pPr marL="0" indent="0">
              <a:spcBef>
                <a:spcPts val="0"/>
              </a:spcBef>
              <a:spcAft>
                <a:spcPts val="0"/>
              </a:spcAft>
              <a:buFont typeface="Arial" panose="020B0604020202020204" pitchFamily="34" charset="0"/>
              <a:buNone/>
              <a:defRPr sz="1400" baseline="0">
                <a:solidFill>
                  <a:schemeClr val="bg1"/>
                </a:solidFill>
                <a:latin typeface="+mj-lt"/>
              </a:defRPr>
            </a:lvl1pPr>
          </a:lstStyle>
          <a:p>
            <a:pPr lvl="0"/>
            <a:r>
              <a:rPr lang="en-US"/>
              <a:t>First name Last Name</a:t>
            </a:r>
          </a:p>
        </p:txBody>
      </p:sp>
      <p:sp>
        <p:nvSpPr>
          <p:cNvPr id="51" name="Text Placeholder 5">
            <a:extLst>
              <a:ext uri="{FF2B5EF4-FFF2-40B4-BE49-F238E27FC236}">
                <a16:creationId xmlns:a16="http://schemas.microsoft.com/office/drawing/2014/main" id="{4A05ED43-E7D0-7248-9C39-A6E15C41DF6D}"/>
              </a:ext>
            </a:extLst>
          </p:cNvPr>
          <p:cNvSpPr>
            <a:spLocks noGrp="1"/>
          </p:cNvSpPr>
          <p:nvPr>
            <p:ph type="body" sz="quarter" idx="35" hasCustomPrompt="1"/>
          </p:nvPr>
        </p:nvSpPr>
        <p:spPr>
          <a:xfrm>
            <a:off x="1940737" y="5464702"/>
            <a:ext cx="2162487" cy="169277"/>
          </a:xfrm>
        </p:spPr>
        <p:txBody>
          <a:bodyPr/>
          <a:lstStyle>
            <a:lvl1pPr>
              <a:spcBef>
                <a:spcPts val="0"/>
              </a:spcBef>
              <a:spcAft>
                <a:spcPts val="0"/>
              </a:spcAft>
              <a:buNone/>
              <a:defRPr sz="1000" baseline="0">
                <a:solidFill>
                  <a:schemeClr val="bg1"/>
                </a:solidFill>
                <a:latin typeface="+mn-lt"/>
              </a:defRPr>
            </a:lvl1pPr>
          </a:lstStyle>
          <a:p>
            <a:pPr lvl="0"/>
            <a:r>
              <a:rPr lang="en-US"/>
              <a:t>Job Title</a:t>
            </a:r>
          </a:p>
        </p:txBody>
      </p:sp>
      <p:sp>
        <p:nvSpPr>
          <p:cNvPr id="52" name="Text Placeholder 5">
            <a:extLst>
              <a:ext uri="{FF2B5EF4-FFF2-40B4-BE49-F238E27FC236}">
                <a16:creationId xmlns:a16="http://schemas.microsoft.com/office/drawing/2014/main" id="{9D142D52-B588-B242-BEEE-80954D89F493}"/>
              </a:ext>
            </a:extLst>
          </p:cNvPr>
          <p:cNvSpPr>
            <a:spLocks noGrp="1"/>
          </p:cNvSpPr>
          <p:nvPr>
            <p:ph type="body" sz="quarter" idx="36" hasCustomPrompt="1"/>
          </p:nvPr>
        </p:nvSpPr>
        <p:spPr>
          <a:xfrm>
            <a:off x="1940737" y="5687890"/>
            <a:ext cx="2162487" cy="338554"/>
          </a:xfrm>
        </p:spPr>
        <p:txBody>
          <a:bodyPr/>
          <a:lstStyle>
            <a:lvl1pPr>
              <a:spcBef>
                <a:spcPts val="0"/>
              </a:spcBef>
              <a:spcAft>
                <a:spcPts val="0"/>
              </a:spcAft>
              <a:buNone/>
              <a:defRPr sz="1000" baseline="0">
                <a:solidFill>
                  <a:schemeClr val="bg1"/>
                </a:solidFill>
                <a:latin typeface="+mn-lt"/>
              </a:defRPr>
            </a:lvl1pPr>
          </a:lstStyle>
          <a:p>
            <a:pPr lvl="0"/>
            <a:r>
              <a:rPr lang="en-US" noProof="0" err="1"/>
              <a:t>name.surename@suse.com</a:t>
            </a:r>
            <a:endParaRPr lang="en-US" noProof="0"/>
          </a:p>
          <a:p>
            <a:pPr lvl="0"/>
            <a:r>
              <a:rPr lang="en-US" noProof="0"/>
              <a:t>+49 123 456 789</a:t>
            </a:r>
          </a:p>
        </p:txBody>
      </p:sp>
      <p:sp>
        <p:nvSpPr>
          <p:cNvPr id="53" name="Picture Placeholder 2">
            <a:extLst>
              <a:ext uri="{FF2B5EF4-FFF2-40B4-BE49-F238E27FC236}">
                <a16:creationId xmlns:a16="http://schemas.microsoft.com/office/drawing/2014/main" id="{C15D9CA6-2E5A-E04E-8F48-393E3C67483A}"/>
              </a:ext>
            </a:extLst>
          </p:cNvPr>
          <p:cNvSpPr>
            <a:spLocks noGrp="1"/>
          </p:cNvSpPr>
          <p:nvPr>
            <p:ph type="pic" sz="quarter" idx="37"/>
          </p:nvPr>
        </p:nvSpPr>
        <p:spPr>
          <a:xfrm>
            <a:off x="4351647" y="3608389"/>
            <a:ext cx="1080000" cy="1080000"/>
          </a:xfrm>
          <a:solidFill>
            <a:schemeClr val="bg2"/>
          </a:solidFill>
        </p:spPr>
        <p:txBody>
          <a:bodyPr bIns="503998" anchor="ctr">
            <a:noAutofit/>
          </a:bodyPr>
          <a:lstStyle>
            <a:lvl1pPr algn="ctr">
              <a:buNone/>
              <a:defRPr sz="1200"/>
            </a:lvl1pPr>
          </a:lstStyle>
          <a:p>
            <a:endParaRPr lang="en-US"/>
          </a:p>
        </p:txBody>
      </p:sp>
      <p:sp>
        <p:nvSpPr>
          <p:cNvPr id="54" name="Picture Placeholder 2">
            <a:extLst>
              <a:ext uri="{FF2B5EF4-FFF2-40B4-BE49-F238E27FC236}">
                <a16:creationId xmlns:a16="http://schemas.microsoft.com/office/drawing/2014/main" id="{21C53622-9EFF-7F44-9879-2A2BAA24917D}"/>
              </a:ext>
            </a:extLst>
          </p:cNvPr>
          <p:cNvSpPr>
            <a:spLocks noGrp="1"/>
          </p:cNvSpPr>
          <p:nvPr>
            <p:ph type="pic" sz="quarter" idx="38"/>
          </p:nvPr>
        </p:nvSpPr>
        <p:spPr>
          <a:xfrm>
            <a:off x="4351647" y="5048251"/>
            <a:ext cx="1080000" cy="1080000"/>
          </a:xfrm>
          <a:solidFill>
            <a:schemeClr val="bg2"/>
          </a:solidFill>
        </p:spPr>
        <p:txBody>
          <a:bodyPr bIns="503998" anchor="ctr">
            <a:noAutofit/>
          </a:bodyPr>
          <a:lstStyle>
            <a:lvl1pPr algn="ctr">
              <a:buNone/>
              <a:defRPr sz="1200"/>
            </a:lvl1pPr>
          </a:lstStyle>
          <a:p>
            <a:endParaRPr lang="en-US"/>
          </a:p>
        </p:txBody>
      </p:sp>
      <p:sp>
        <p:nvSpPr>
          <p:cNvPr id="55" name="Rectangle 54">
            <a:extLst>
              <a:ext uri="{FF2B5EF4-FFF2-40B4-BE49-F238E27FC236}">
                <a16:creationId xmlns:a16="http://schemas.microsoft.com/office/drawing/2014/main" id="{D6A0A0D9-4F63-1347-A485-D48CB5FCE08E}"/>
              </a:ext>
            </a:extLst>
          </p:cNvPr>
          <p:cNvSpPr/>
          <p:nvPr userDrawn="1"/>
        </p:nvSpPr>
        <p:spPr>
          <a:xfrm>
            <a:off x="5431647" y="2166939"/>
            <a:ext cx="2411411" cy="10810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Text Placeholder 5">
            <a:extLst>
              <a:ext uri="{FF2B5EF4-FFF2-40B4-BE49-F238E27FC236}">
                <a16:creationId xmlns:a16="http://schemas.microsoft.com/office/drawing/2014/main" id="{1FE73530-0F23-7C47-B980-CB5D4FC30383}"/>
              </a:ext>
            </a:extLst>
          </p:cNvPr>
          <p:cNvSpPr>
            <a:spLocks noGrp="1"/>
          </p:cNvSpPr>
          <p:nvPr>
            <p:ph type="body" sz="quarter" idx="39" hasCustomPrompt="1"/>
          </p:nvPr>
        </p:nvSpPr>
        <p:spPr>
          <a:xfrm>
            <a:off x="5567227" y="2287139"/>
            <a:ext cx="2162487" cy="231602"/>
          </a:xfrm>
        </p:spPr>
        <p:txBody>
          <a:bodyPr wrap="square">
            <a:spAutoFit/>
          </a:bodyPr>
          <a:lstStyle>
            <a:lvl1pPr marL="0" indent="0">
              <a:spcBef>
                <a:spcPts val="0"/>
              </a:spcBef>
              <a:spcAft>
                <a:spcPts val="0"/>
              </a:spcAft>
              <a:buFont typeface="Arial" panose="020B0604020202020204" pitchFamily="34" charset="0"/>
              <a:buNone/>
              <a:defRPr sz="1400" baseline="0">
                <a:solidFill>
                  <a:schemeClr val="bg1"/>
                </a:solidFill>
                <a:latin typeface="+mj-lt"/>
              </a:defRPr>
            </a:lvl1pPr>
          </a:lstStyle>
          <a:p>
            <a:pPr lvl="0"/>
            <a:r>
              <a:rPr lang="en-US"/>
              <a:t>First name Last Name</a:t>
            </a:r>
          </a:p>
        </p:txBody>
      </p:sp>
      <p:sp>
        <p:nvSpPr>
          <p:cNvPr id="57" name="Text Placeholder 5">
            <a:extLst>
              <a:ext uri="{FF2B5EF4-FFF2-40B4-BE49-F238E27FC236}">
                <a16:creationId xmlns:a16="http://schemas.microsoft.com/office/drawing/2014/main" id="{2C20F2BC-7D0A-9C41-A26D-FF2723EDE56A}"/>
              </a:ext>
            </a:extLst>
          </p:cNvPr>
          <p:cNvSpPr>
            <a:spLocks noGrp="1"/>
          </p:cNvSpPr>
          <p:nvPr>
            <p:ph type="body" sz="quarter" idx="40" hasCustomPrompt="1"/>
          </p:nvPr>
        </p:nvSpPr>
        <p:spPr>
          <a:xfrm>
            <a:off x="5567227" y="2572652"/>
            <a:ext cx="2162487" cy="169277"/>
          </a:xfrm>
        </p:spPr>
        <p:txBody>
          <a:bodyPr/>
          <a:lstStyle>
            <a:lvl1pPr>
              <a:spcBef>
                <a:spcPts val="0"/>
              </a:spcBef>
              <a:spcAft>
                <a:spcPts val="0"/>
              </a:spcAft>
              <a:buNone/>
              <a:defRPr sz="1000" baseline="0">
                <a:solidFill>
                  <a:schemeClr val="bg1"/>
                </a:solidFill>
                <a:latin typeface="+mn-lt"/>
              </a:defRPr>
            </a:lvl1pPr>
          </a:lstStyle>
          <a:p>
            <a:pPr lvl="0"/>
            <a:r>
              <a:rPr lang="en-US"/>
              <a:t>Job Title</a:t>
            </a:r>
          </a:p>
        </p:txBody>
      </p:sp>
      <p:sp>
        <p:nvSpPr>
          <p:cNvPr id="58" name="Text Placeholder 5">
            <a:extLst>
              <a:ext uri="{FF2B5EF4-FFF2-40B4-BE49-F238E27FC236}">
                <a16:creationId xmlns:a16="http://schemas.microsoft.com/office/drawing/2014/main" id="{F73FE073-C169-1C42-A33B-4CDA6E8F5BE0}"/>
              </a:ext>
            </a:extLst>
          </p:cNvPr>
          <p:cNvSpPr>
            <a:spLocks noGrp="1"/>
          </p:cNvSpPr>
          <p:nvPr>
            <p:ph type="body" sz="quarter" idx="41" hasCustomPrompt="1"/>
          </p:nvPr>
        </p:nvSpPr>
        <p:spPr>
          <a:xfrm>
            <a:off x="5567227" y="2795840"/>
            <a:ext cx="2162487" cy="338554"/>
          </a:xfrm>
        </p:spPr>
        <p:txBody>
          <a:bodyPr/>
          <a:lstStyle>
            <a:lvl1pPr>
              <a:spcBef>
                <a:spcPts val="0"/>
              </a:spcBef>
              <a:spcAft>
                <a:spcPts val="0"/>
              </a:spcAft>
              <a:buNone/>
              <a:defRPr sz="1000" baseline="0">
                <a:solidFill>
                  <a:schemeClr val="bg1"/>
                </a:solidFill>
                <a:latin typeface="+mn-lt"/>
              </a:defRPr>
            </a:lvl1pPr>
          </a:lstStyle>
          <a:p>
            <a:pPr lvl="0"/>
            <a:r>
              <a:rPr lang="en-US" noProof="0" err="1"/>
              <a:t>name.surename@suse.com</a:t>
            </a:r>
            <a:endParaRPr lang="en-US" noProof="0"/>
          </a:p>
          <a:p>
            <a:pPr lvl="0"/>
            <a:r>
              <a:rPr lang="en-US" noProof="0"/>
              <a:t>+49 123 456 789</a:t>
            </a:r>
          </a:p>
        </p:txBody>
      </p:sp>
      <p:sp>
        <p:nvSpPr>
          <p:cNvPr id="59" name="Rectangle 58">
            <a:extLst>
              <a:ext uri="{FF2B5EF4-FFF2-40B4-BE49-F238E27FC236}">
                <a16:creationId xmlns:a16="http://schemas.microsoft.com/office/drawing/2014/main" id="{4ACB98DF-9B1C-FF48-8093-AB8D801C3965}"/>
              </a:ext>
            </a:extLst>
          </p:cNvPr>
          <p:cNvSpPr/>
          <p:nvPr userDrawn="1"/>
        </p:nvSpPr>
        <p:spPr>
          <a:xfrm>
            <a:off x="5431646" y="3608389"/>
            <a:ext cx="2411411" cy="10754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Text Placeholder 5">
            <a:extLst>
              <a:ext uri="{FF2B5EF4-FFF2-40B4-BE49-F238E27FC236}">
                <a16:creationId xmlns:a16="http://schemas.microsoft.com/office/drawing/2014/main" id="{8B803A65-AD20-5F4F-915B-BE35709930A4}"/>
              </a:ext>
            </a:extLst>
          </p:cNvPr>
          <p:cNvSpPr>
            <a:spLocks noGrp="1"/>
          </p:cNvSpPr>
          <p:nvPr>
            <p:ph type="body" sz="quarter" idx="42" hasCustomPrompt="1"/>
          </p:nvPr>
        </p:nvSpPr>
        <p:spPr>
          <a:xfrm>
            <a:off x="5567227" y="3733164"/>
            <a:ext cx="2162487" cy="231602"/>
          </a:xfrm>
        </p:spPr>
        <p:txBody>
          <a:bodyPr wrap="square">
            <a:spAutoFit/>
          </a:bodyPr>
          <a:lstStyle>
            <a:lvl1pPr marL="0" indent="0">
              <a:spcBef>
                <a:spcPts val="0"/>
              </a:spcBef>
              <a:spcAft>
                <a:spcPts val="0"/>
              </a:spcAft>
              <a:buFont typeface="Arial" panose="020B0604020202020204" pitchFamily="34" charset="0"/>
              <a:buNone/>
              <a:defRPr sz="1400" baseline="0">
                <a:solidFill>
                  <a:schemeClr val="bg1"/>
                </a:solidFill>
                <a:latin typeface="+mj-lt"/>
              </a:defRPr>
            </a:lvl1pPr>
          </a:lstStyle>
          <a:p>
            <a:pPr lvl="0"/>
            <a:r>
              <a:rPr lang="en-US"/>
              <a:t>First name Last Name</a:t>
            </a:r>
          </a:p>
        </p:txBody>
      </p:sp>
      <p:sp>
        <p:nvSpPr>
          <p:cNvPr id="61" name="Text Placeholder 5">
            <a:extLst>
              <a:ext uri="{FF2B5EF4-FFF2-40B4-BE49-F238E27FC236}">
                <a16:creationId xmlns:a16="http://schemas.microsoft.com/office/drawing/2014/main" id="{37DB8250-C63D-8142-BD2B-A67471689878}"/>
              </a:ext>
            </a:extLst>
          </p:cNvPr>
          <p:cNvSpPr>
            <a:spLocks noGrp="1"/>
          </p:cNvSpPr>
          <p:nvPr>
            <p:ph type="body" sz="quarter" idx="43" hasCustomPrompt="1"/>
          </p:nvPr>
        </p:nvSpPr>
        <p:spPr>
          <a:xfrm>
            <a:off x="5567227" y="4018677"/>
            <a:ext cx="2162487" cy="169277"/>
          </a:xfrm>
        </p:spPr>
        <p:txBody>
          <a:bodyPr/>
          <a:lstStyle>
            <a:lvl1pPr>
              <a:spcBef>
                <a:spcPts val="0"/>
              </a:spcBef>
              <a:spcAft>
                <a:spcPts val="0"/>
              </a:spcAft>
              <a:buNone/>
              <a:defRPr sz="1000" baseline="0">
                <a:solidFill>
                  <a:schemeClr val="bg1"/>
                </a:solidFill>
                <a:latin typeface="+mn-lt"/>
              </a:defRPr>
            </a:lvl1pPr>
          </a:lstStyle>
          <a:p>
            <a:pPr lvl="0"/>
            <a:r>
              <a:rPr lang="en-US"/>
              <a:t>Job Title</a:t>
            </a:r>
          </a:p>
        </p:txBody>
      </p:sp>
      <p:sp>
        <p:nvSpPr>
          <p:cNvPr id="62" name="Text Placeholder 5">
            <a:extLst>
              <a:ext uri="{FF2B5EF4-FFF2-40B4-BE49-F238E27FC236}">
                <a16:creationId xmlns:a16="http://schemas.microsoft.com/office/drawing/2014/main" id="{F55826CD-F145-FC46-A4A8-3209D7BDAACA}"/>
              </a:ext>
            </a:extLst>
          </p:cNvPr>
          <p:cNvSpPr>
            <a:spLocks noGrp="1"/>
          </p:cNvSpPr>
          <p:nvPr>
            <p:ph type="body" sz="quarter" idx="44" hasCustomPrompt="1"/>
          </p:nvPr>
        </p:nvSpPr>
        <p:spPr>
          <a:xfrm>
            <a:off x="5567227" y="4241865"/>
            <a:ext cx="2162487" cy="338554"/>
          </a:xfrm>
        </p:spPr>
        <p:txBody>
          <a:bodyPr/>
          <a:lstStyle>
            <a:lvl1pPr>
              <a:spcBef>
                <a:spcPts val="0"/>
              </a:spcBef>
              <a:spcAft>
                <a:spcPts val="0"/>
              </a:spcAft>
              <a:buNone/>
              <a:defRPr sz="1000" baseline="0">
                <a:solidFill>
                  <a:schemeClr val="bg1"/>
                </a:solidFill>
                <a:latin typeface="+mn-lt"/>
              </a:defRPr>
            </a:lvl1pPr>
          </a:lstStyle>
          <a:p>
            <a:pPr lvl="0"/>
            <a:r>
              <a:rPr lang="en-US" noProof="0" err="1"/>
              <a:t>name.surename@suse.com</a:t>
            </a:r>
            <a:endParaRPr lang="en-US" noProof="0"/>
          </a:p>
          <a:p>
            <a:pPr lvl="0"/>
            <a:r>
              <a:rPr lang="en-US" noProof="0"/>
              <a:t>+49 123 456 789</a:t>
            </a:r>
          </a:p>
        </p:txBody>
      </p:sp>
      <p:sp>
        <p:nvSpPr>
          <p:cNvPr id="63" name="Rectangle 62">
            <a:extLst>
              <a:ext uri="{FF2B5EF4-FFF2-40B4-BE49-F238E27FC236}">
                <a16:creationId xmlns:a16="http://schemas.microsoft.com/office/drawing/2014/main" id="{84453EF9-715F-C54A-AE6F-44306514D06B}"/>
              </a:ext>
            </a:extLst>
          </p:cNvPr>
          <p:cNvSpPr/>
          <p:nvPr userDrawn="1"/>
        </p:nvSpPr>
        <p:spPr>
          <a:xfrm>
            <a:off x="5431647" y="5048251"/>
            <a:ext cx="2414588" cy="10810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 Placeholder 5">
            <a:extLst>
              <a:ext uri="{FF2B5EF4-FFF2-40B4-BE49-F238E27FC236}">
                <a16:creationId xmlns:a16="http://schemas.microsoft.com/office/drawing/2014/main" id="{6C0B919D-90D3-3642-AC62-00F989DE8233}"/>
              </a:ext>
            </a:extLst>
          </p:cNvPr>
          <p:cNvSpPr>
            <a:spLocks noGrp="1"/>
          </p:cNvSpPr>
          <p:nvPr>
            <p:ph type="body" sz="quarter" idx="45" hasCustomPrompt="1"/>
          </p:nvPr>
        </p:nvSpPr>
        <p:spPr>
          <a:xfrm>
            <a:off x="5567227" y="5179189"/>
            <a:ext cx="2162487" cy="231602"/>
          </a:xfrm>
        </p:spPr>
        <p:txBody>
          <a:bodyPr wrap="square">
            <a:spAutoFit/>
          </a:bodyPr>
          <a:lstStyle>
            <a:lvl1pPr marL="0" indent="0">
              <a:spcBef>
                <a:spcPts val="0"/>
              </a:spcBef>
              <a:spcAft>
                <a:spcPts val="0"/>
              </a:spcAft>
              <a:buFont typeface="Arial" panose="020B0604020202020204" pitchFamily="34" charset="0"/>
              <a:buNone/>
              <a:defRPr sz="1400" baseline="0">
                <a:solidFill>
                  <a:schemeClr val="bg1"/>
                </a:solidFill>
                <a:latin typeface="+mj-lt"/>
              </a:defRPr>
            </a:lvl1pPr>
          </a:lstStyle>
          <a:p>
            <a:pPr lvl="0"/>
            <a:r>
              <a:rPr lang="en-US"/>
              <a:t>First name Last Name</a:t>
            </a:r>
          </a:p>
        </p:txBody>
      </p:sp>
      <p:sp>
        <p:nvSpPr>
          <p:cNvPr id="65" name="Text Placeholder 5">
            <a:extLst>
              <a:ext uri="{FF2B5EF4-FFF2-40B4-BE49-F238E27FC236}">
                <a16:creationId xmlns:a16="http://schemas.microsoft.com/office/drawing/2014/main" id="{AA8DAEC8-1BE6-774C-816B-D7F36321B362}"/>
              </a:ext>
            </a:extLst>
          </p:cNvPr>
          <p:cNvSpPr>
            <a:spLocks noGrp="1"/>
          </p:cNvSpPr>
          <p:nvPr>
            <p:ph type="body" sz="quarter" idx="46" hasCustomPrompt="1"/>
          </p:nvPr>
        </p:nvSpPr>
        <p:spPr>
          <a:xfrm>
            <a:off x="5567227" y="5464702"/>
            <a:ext cx="2162487" cy="169277"/>
          </a:xfrm>
        </p:spPr>
        <p:txBody>
          <a:bodyPr/>
          <a:lstStyle>
            <a:lvl1pPr>
              <a:spcBef>
                <a:spcPts val="0"/>
              </a:spcBef>
              <a:spcAft>
                <a:spcPts val="0"/>
              </a:spcAft>
              <a:buNone/>
              <a:defRPr sz="1000" baseline="0">
                <a:solidFill>
                  <a:schemeClr val="bg1"/>
                </a:solidFill>
                <a:latin typeface="+mn-lt"/>
              </a:defRPr>
            </a:lvl1pPr>
          </a:lstStyle>
          <a:p>
            <a:pPr lvl="0"/>
            <a:r>
              <a:rPr lang="en-US"/>
              <a:t>Job Title</a:t>
            </a:r>
          </a:p>
        </p:txBody>
      </p:sp>
      <p:sp>
        <p:nvSpPr>
          <p:cNvPr id="66" name="Text Placeholder 5">
            <a:extLst>
              <a:ext uri="{FF2B5EF4-FFF2-40B4-BE49-F238E27FC236}">
                <a16:creationId xmlns:a16="http://schemas.microsoft.com/office/drawing/2014/main" id="{2794AB15-E47B-F842-BBE7-B0E71B2EDBFF}"/>
              </a:ext>
            </a:extLst>
          </p:cNvPr>
          <p:cNvSpPr>
            <a:spLocks noGrp="1"/>
          </p:cNvSpPr>
          <p:nvPr>
            <p:ph type="body" sz="quarter" idx="47" hasCustomPrompt="1"/>
          </p:nvPr>
        </p:nvSpPr>
        <p:spPr>
          <a:xfrm>
            <a:off x="5567227" y="5687890"/>
            <a:ext cx="2162487" cy="338554"/>
          </a:xfrm>
        </p:spPr>
        <p:txBody>
          <a:bodyPr/>
          <a:lstStyle>
            <a:lvl1pPr>
              <a:spcBef>
                <a:spcPts val="0"/>
              </a:spcBef>
              <a:spcAft>
                <a:spcPts val="0"/>
              </a:spcAft>
              <a:buNone/>
              <a:defRPr sz="1000" baseline="0">
                <a:solidFill>
                  <a:schemeClr val="bg1"/>
                </a:solidFill>
                <a:latin typeface="+mn-lt"/>
              </a:defRPr>
            </a:lvl1pPr>
          </a:lstStyle>
          <a:p>
            <a:pPr lvl="0"/>
            <a:r>
              <a:rPr lang="en-US" noProof="0" err="1"/>
              <a:t>name.surename@suse.com</a:t>
            </a:r>
            <a:endParaRPr lang="en-US" noProof="0"/>
          </a:p>
          <a:p>
            <a:pPr lvl="0"/>
            <a:r>
              <a:rPr lang="en-US" noProof="0"/>
              <a:t>+49 123 456 789</a:t>
            </a:r>
          </a:p>
        </p:txBody>
      </p:sp>
      <p:sp>
        <p:nvSpPr>
          <p:cNvPr id="67" name="Picture Placeholder 2">
            <a:extLst>
              <a:ext uri="{FF2B5EF4-FFF2-40B4-BE49-F238E27FC236}">
                <a16:creationId xmlns:a16="http://schemas.microsoft.com/office/drawing/2014/main" id="{406585DE-F3A7-B74B-9B09-055E0913B231}"/>
              </a:ext>
            </a:extLst>
          </p:cNvPr>
          <p:cNvSpPr>
            <a:spLocks noGrp="1"/>
          </p:cNvSpPr>
          <p:nvPr>
            <p:ph type="pic" sz="quarter" idx="48"/>
          </p:nvPr>
        </p:nvSpPr>
        <p:spPr>
          <a:xfrm>
            <a:off x="7963194" y="2166939"/>
            <a:ext cx="1080000" cy="1080000"/>
          </a:xfrm>
          <a:solidFill>
            <a:schemeClr val="bg2"/>
          </a:solidFill>
        </p:spPr>
        <p:txBody>
          <a:bodyPr bIns="503998" anchor="ctr">
            <a:noAutofit/>
          </a:bodyPr>
          <a:lstStyle>
            <a:lvl1pPr algn="ctr">
              <a:buNone/>
              <a:defRPr sz="1200"/>
            </a:lvl1pPr>
          </a:lstStyle>
          <a:p>
            <a:endParaRPr lang="en-US"/>
          </a:p>
        </p:txBody>
      </p:sp>
      <p:sp>
        <p:nvSpPr>
          <p:cNvPr id="68" name="Picture Placeholder 2">
            <a:extLst>
              <a:ext uri="{FF2B5EF4-FFF2-40B4-BE49-F238E27FC236}">
                <a16:creationId xmlns:a16="http://schemas.microsoft.com/office/drawing/2014/main" id="{E7003D66-A009-A64D-AA0C-958C7D84D9D3}"/>
              </a:ext>
            </a:extLst>
          </p:cNvPr>
          <p:cNvSpPr>
            <a:spLocks noGrp="1"/>
          </p:cNvSpPr>
          <p:nvPr>
            <p:ph type="pic" sz="quarter" idx="49"/>
          </p:nvPr>
        </p:nvSpPr>
        <p:spPr>
          <a:xfrm>
            <a:off x="7963194" y="3608389"/>
            <a:ext cx="1080000" cy="1080000"/>
          </a:xfrm>
          <a:solidFill>
            <a:schemeClr val="bg2"/>
          </a:solidFill>
        </p:spPr>
        <p:txBody>
          <a:bodyPr bIns="503998" anchor="ctr">
            <a:noAutofit/>
          </a:bodyPr>
          <a:lstStyle>
            <a:lvl1pPr algn="ctr">
              <a:buNone/>
              <a:defRPr sz="1200"/>
            </a:lvl1pPr>
          </a:lstStyle>
          <a:p>
            <a:endParaRPr lang="en-US"/>
          </a:p>
        </p:txBody>
      </p:sp>
      <p:sp>
        <p:nvSpPr>
          <p:cNvPr id="69" name="Picture Placeholder 2">
            <a:extLst>
              <a:ext uri="{FF2B5EF4-FFF2-40B4-BE49-F238E27FC236}">
                <a16:creationId xmlns:a16="http://schemas.microsoft.com/office/drawing/2014/main" id="{FC9CD05F-9104-C449-A9F9-677DB214D8E0}"/>
              </a:ext>
            </a:extLst>
          </p:cNvPr>
          <p:cNvSpPr>
            <a:spLocks noGrp="1"/>
          </p:cNvSpPr>
          <p:nvPr>
            <p:ph type="pic" sz="quarter" idx="50"/>
          </p:nvPr>
        </p:nvSpPr>
        <p:spPr>
          <a:xfrm>
            <a:off x="7963194" y="5048251"/>
            <a:ext cx="1080000" cy="1080000"/>
          </a:xfrm>
          <a:solidFill>
            <a:schemeClr val="bg2"/>
          </a:solidFill>
        </p:spPr>
        <p:txBody>
          <a:bodyPr bIns="503998" anchor="ctr">
            <a:noAutofit/>
          </a:bodyPr>
          <a:lstStyle>
            <a:lvl1pPr algn="ctr">
              <a:buNone/>
              <a:defRPr sz="1200"/>
            </a:lvl1pPr>
          </a:lstStyle>
          <a:p>
            <a:endParaRPr lang="en-US"/>
          </a:p>
        </p:txBody>
      </p:sp>
      <p:sp>
        <p:nvSpPr>
          <p:cNvPr id="70" name="Rectangle 69">
            <a:extLst>
              <a:ext uri="{FF2B5EF4-FFF2-40B4-BE49-F238E27FC236}">
                <a16:creationId xmlns:a16="http://schemas.microsoft.com/office/drawing/2014/main" id="{C12480D7-2AAE-7F4A-965B-ACBEF03C2E1C}"/>
              </a:ext>
            </a:extLst>
          </p:cNvPr>
          <p:cNvSpPr/>
          <p:nvPr userDrawn="1"/>
        </p:nvSpPr>
        <p:spPr>
          <a:xfrm>
            <a:off x="9043194" y="2166939"/>
            <a:ext cx="2411411" cy="10810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Text Placeholder 5">
            <a:extLst>
              <a:ext uri="{FF2B5EF4-FFF2-40B4-BE49-F238E27FC236}">
                <a16:creationId xmlns:a16="http://schemas.microsoft.com/office/drawing/2014/main" id="{4144C1EC-C398-AF46-ABB9-6CC05A6F6CE8}"/>
              </a:ext>
            </a:extLst>
          </p:cNvPr>
          <p:cNvSpPr>
            <a:spLocks noGrp="1"/>
          </p:cNvSpPr>
          <p:nvPr>
            <p:ph type="body" sz="quarter" idx="51" hasCustomPrompt="1"/>
          </p:nvPr>
        </p:nvSpPr>
        <p:spPr>
          <a:xfrm>
            <a:off x="9178774" y="2287139"/>
            <a:ext cx="2162487" cy="231602"/>
          </a:xfrm>
        </p:spPr>
        <p:txBody>
          <a:bodyPr wrap="square">
            <a:spAutoFit/>
          </a:bodyPr>
          <a:lstStyle>
            <a:lvl1pPr marL="0" indent="0">
              <a:spcBef>
                <a:spcPts val="0"/>
              </a:spcBef>
              <a:spcAft>
                <a:spcPts val="0"/>
              </a:spcAft>
              <a:buFont typeface="Arial" panose="020B0604020202020204" pitchFamily="34" charset="0"/>
              <a:buNone/>
              <a:defRPr sz="1400" baseline="0">
                <a:solidFill>
                  <a:schemeClr val="bg1"/>
                </a:solidFill>
                <a:latin typeface="+mj-lt"/>
              </a:defRPr>
            </a:lvl1pPr>
          </a:lstStyle>
          <a:p>
            <a:pPr lvl="0"/>
            <a:r>
              <a:rPr lang="en-US"/>
              <a:t>First name Last Name</a:t>
            </a:r>
          </a:p>
        </p:txBody>
      </p:sp>
      <p:sp>
        <p:nvSpPr>
          <p:cNvPr id="72" name="Text Placeholder 5">
            <a:extLst>
              <a:ext uri="{FF2B5EF4-FFF2-40B4-BE49-F238E27FC236}">
                <a16:creationId xmlns:a16="http://schemas.microsoft.com/office/drawing/2014/main" id="{0A4E4AA8-E703-4141-B05C-D3D6FA14D856}"/>
              </a:ext>
            </a:extLst>
          </p:cNvPr>
          <p:cNvSpPr>
            <a:spLocks noGrp="1"/>
          </p:cNvSpPr>
          <p:nvPr>
            <p:ph type="body" sz="quarter" idx="52" hasCustomPrompt="1"/>
          </p:nvPr>
        </p:nvSpPr>
        <p:spPr>
          <a:xfrm>
            <a:off x="9178774" y="2572652"/>
            <a:ext cx="2162487" cy="169277"/>
          </a:xfrm>
        </p:spPr>
        <p:txBody>
          <a:bodyPr/>
          <a:lstStyle>
            <a:lvl1pPr>
              <a:spcBef>
                <a:spcPts val="0"/>
              </a:spcBef>
              <a:spcAft>
                <a:spcPts val="0"/>
              </a:spcAft>
              <a:buNone/>
              <a:defRPr sz="1000" baseline="0">
                <a:solidFill>
                  <a:schemeClr val="bg1"/>
                </a:solidFill>
                <a:latin typeface="+mn-lt"/>
              </a:defRPr>
            </a:lvl1pPr>
          </a:lstStyle>
          <a:p>
            <a:pPr lvl="0"/>
            <a:r>
              <a:rPr lang="en-US"/>
              <a:t>Job Title</a:t>
            </a:r>
          </a:p>
        </p:txBody>
      </p:sp>
      <p:sp>
        <p:nvSpPr>
          <p:cNvPr id="73" name="Text Placeholder 5">
            <a:extLst>
              <a:ext uri="{FF2B5EF4-FFF2-40B4-BE49-F238E27FC236}">
                <a16:creationId xmlns:a16="http://schemas.microsoft.com/office/drawing/2014/main" id="{9D8F0763-AC7D-B94E-97A8-C620D54150BC}"/>
              </a:ext>
            </a:extLst>
          </p:cNvPr>
          <p:cNvSpPr>
            <a:spLocks noGrp="1"/>
          </p:cNvSpPr>
          <p:nvPr>
            <p:ph type="body" sz="quarter" idx="53" hasCustomPrompt="1"/>
          </p:nvPr>
        </p:nvSpPr>
        <p:spPr>
          <a:xfrm>
            <a:off x="9178774" y="2795840"/>
            <a:ext cx="2162487" cy="338554"/>
          </a:xfrm>
        </p:spPr>
        <p:txBody>
          <a:bodyPr/>
          <a:lstStyle>
            <a:lvl1pPr>
              <a:spcBef>
                <a:spcPts val="0"/>
              </a:spcBef>
              <a:spcAft>
                <a:spcPts val="0"/>
              </a:spcAft>
              <a:buNone/>
              <a:defRPr sz="1000" baseline="0">
                <a:solidFill>
                  <a:schemeClr val="bg1"/>
                </a:solidFill>
                <a:latin typeface="+mn-lt"/>
              </a:defRPr>
            </a:lvl1pPr>
          </a:lstStyle>
          <a:p>
            <a:pPr lvl="0"/>
            <a:r>
              <a:rPr lang="en-US" noProof="0" err="1"/>
              <a:t>name.surename@suse.com</a:t>
            </a:r>
            <a:endParaRPr lang="en-US" noProof="0"/>
          </a:p>
          <a:p>
            <a:pPr lvl="0"/>
            <a:r>
              <a:rPr lang="en-US" noProof="0"/>
              <a:t>+49 123 456 789</a:t>
            </a:r>
          </a:p>
        </p:txBody>
      </p:sp>
      <p:sp>
        <p:nvSpPr>
          <p:cNvPr id="74" name="Rectangle 73">
            <a:extLst>
              <a:ext uri="{FF2B5EF4-FFF2-40B4-BE49-F238E27FC236}">
                <a16:creationId xmlns:a16="http://schemas.microsoft.com/office/drawing/2014/main" id="{26AECAD8-56B4-B44A-AED9-0C26D4D98C92}"/>
              </a:ext>
            </a:extLst>
          </p:cNvPr>
          <p:cNvSpPr/>
          <p:nvPr userDrawn="1"/>
        </p:nvSpPr>
        <p:spPr>
          <a:xfrm>
            <a:off x="9043193" y="3608389"/>
            <a:ext cx="2411411" cy="10754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Text Placeholder 5">
            <a:extLst>
              <a:ext uri="{FF2B5EF4-FFF2-40B4-BE49-F238E27FC236}">
                <a16:creationId xmlns:a16="http://schemas.microsoft.com/office/drawing/2014/main" id="{2B24786B-9D7C-3E4C-9841-1F71E6F06483}"/>
              </a:ext>
            </a:extLst>
          </p:cNvPr>
          <p:cNvSpPr>
            <a:spLocks noGrp="1"/>
          </p:cNvSpPr>
          <p:nvPr>
            <p:ph type="body" sz="quarter" idx="54" hasCustomPrompt="1"/>
          </p:nvPr>
        </p:nvSpPr>
        <p:spPr>
          <a:xfrm>
            <a:off x="9178774" y="3733164"/>
            <a:ext cx="2162487" cy="231602"/>
          </a:xfrm>
        </p:spPr>
        <p:txBody>
          <a:bodyPr wrap="square">
            <a:spAutoFit/>
          </a:bodyPr>
          <a:lstStyle>
            <a:lvl1pPr marL="0" indent="0">
              <a:spcBef>
                <a:spcPts val="0"/>
              </a:spcBef>
              <a:spcAft>
                <a:spcPts val="0"/>
              </a:spcAft>
              <a:buFont typeface="Arial" panose="020B0604020202020204" pitchFamily="34" charset="0"/>
              <a:buNone/>
              <a:defRPr sz="1400" baseline="0">
                <a:solidFill>
                  <a:schemeClr val="bg1"/>
                </a:solidFill>
                <a:latin typeface="+mj-lt"/>
              </a:defRPr>
            </a:lvl1pPr>
          </a:lstStyle>
          <a:p>
            <a:pPr lvl="0"/>
            <a:r>
              <a:rPr lang="en-US"/>
              <a:t>First name Last Name</a:t>
            </a:r>
          </a:p>
        </p:txBody>
      </p:sp>
      <p:sp>
        <p:nvSpPr>
          <p:cNvPr id="76" name="Text Placeholder 5">
            <a:extLst>
              <a:ext uri="{FF2B5EF4-FFF2-40B4-BE49-F238E27FC236}">
                <a16:creationId xmlns:a16="http://schemas.microsoft.com/office/drawing/2014/main" id="{A8126B9E-F37F-CB4B-9FCC-7A3A2456CFEC}"/>
              </a:ext>
            </a:extLst>
          </p:cNvPr>
          <p:cNvSpPr>
            <a:spLocks noGrp="1"/>
          </p:cNvSpPr>
          <p:nvPr>
            <p:ph type="body" sz="quarter" idx="55" hasCustomPrompt="1"/>
          </p:nvPr>
        </p:nvSpPr>
        <p:spPr>
          <a:xfrm>
            <a:off x="9178774" y="4018677"/>
            <a:ext cx="2162487" cy="169277"/>
          </a:xfrm>
        </p:spPr>
        <p:txBody>
          <a:bodyPr/>
          <a:lstStyle>
            <a:lvl1pPr>
              <a:spcBef>
                <a:spcPts val="0"/>
              </a:spcBef>
              <a:spcAft>
                <a:spcPts val="0"/>
              </a:spcAft>
              <a:buNone/>
              <a:defRPr sz="1000" baseline="0">
                <a:solidFill>
                  <a:schemeClr val="bg1"/>
                </a:solidFill>
                <a:latin typeface="+mn-lt"/>
              </a:defRPr>
            </a:lvl1pPr>
          </a:lstStyle>
          <a:p>
            <a:pPr lvl="0"/>
            <a:r>
              <a:rPr lang="en-US"/>
              <a:t>Job Title</a:t>
            </a:r>
          </a:p>
        </p:txBody>
      </p:sp>
      <p:sp>
        <p:nvSpPr>
          <p:cNvPr id="77" name="Text Placeholder 5">
            <a:extLst>
              <a:ext uri="{FF2B5EF4-FFF2-40B4-BE49-F238E27FC236}">
                <a16:creationId xmlns:a16="http://schemas.microsoft.com/office/drawing/2014/main" id="{6B5E1E12-48FA-1D42-BC70-AF7FA42006C8}"/>
              </a:ext>
            </a:extLst>
          </p:cNvPr>
          <p:cNvSpPr>
            <a:spLocks noGrp="1"/>
          </p:cNvSpPr>
          <p:nvPr>
            <p:ph type="body" sz="quarter" idx="56" hasCustomPrompt="1"/>
          </p:nvPr>
        </p:nvSpPr>
        <p:spPr>
          <a:xfrm>
            <a:off x="9178774" y="4241865"/>
            <a:ext cx="2162487" cy="338554"/>
          </a:xfrm>
        </p:spPr>
        <p:txBody>
          <a:bodyPr/>
          <a:lstStyle>
            <a:lvl1pPr>
              <a:spcBef>
                <a:spcPts val="0"/>
              </a:spcBef>
              <a:spcAft>
                <a:spcPts val="0"/>
              </a:spcAft>
              <a:buNone/>
              <a:defRPr sz="1000" baseline="0">
                <a:solidFill>
                  <a:schemeClr val="bg1"/>
                </a:solidFill>
                <a:latin typeface="+mn-lt"/>
              </a:defRPr>
            </a:lvl1pPr>
          </a:lstStyle>
          <a:p>
            <a:pPr lvl="0"/>
            <a:r>
              <a:rPr lang="en-US" noProof="0" err="1"/>
              <a:t>name.surename@suse.com</a:t>
            </a:r>
            <a:endParaRPr lang="en-US" noProof="0"/>
          </a:p>
          <a:p>
            <a:pPr lvl="0"/>
            <a:r>
              <a:rPr lang="en-US" noProof="0"/>
              <a:t>+49 123 456 789</a:t>
            </a:r>
          </a:p>
        </p:txBody>
      </p:sp>
      <p:sp>
        <p:nvSpPr>
          <p:cNvPr id="78" name="Rectangle 77">
            <a:extLst>
              <a:ext uri="{FF2B5EF4-FFF2-40B4-BE49-F238E27FC236}">
                <a16:creationId xmlns:a16="http://schemas.microsoft.com/office/drawing/2014/main" id="{31554F88-C795-6248-9F15-4AD3F3EECD20}"/>
              </a:ext>
            </a:extLst>
          </p:cNvPr>
          <p:cNvSpPr/>
          <p:nvPr userDrawn="1"/>
        </p:nvSpPr>
        <p:spPr>
          <a:xfrm>
            <a:off x="9043194" y="5048251"/>
            <a:ext cx="2414588" cy="10810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Text Placeholder 5">
            <a:extLst>
              <a:ext uri="{FF2B5EF4-FFF2-40B4-BE49-F238E27FC236}">
                <a16:creationId xmlns:a16="http://schemas.microsoft.com/office/drawing/2014/main" id="{3C4D0961-64E4-7E47-BBE5-C8C8206B672B}"/>
              </a:ext>
            </a:extLst>
          </p:cNvPr>
          <p:cNvSpPr>
            <a:spLocks noGrp="1"/>
          </p:cNvSpPr>
          <p:nvPr>
            <p:ph type="body" sz="quarter" idx="57" hasCustomPrompt="1"/>
          </p:nvPr>
        </p:nvSpPr>
        <p:spPr>
          <a:xfrm>
            <a:off x="9178774" y="5179189"/>
            <a:ext cx="2162487" cy="231602"/>
          </a:xfrm>
        </p:spPr>
        <p:txBody>
          <a:bodyPr wrap="square">
            <a:spAutoFit/>
          </a:bodyPr>
          <a:lstStyle>
            <a:lvl1pPr marL="0" indent="0">
              <a:spcBef>
                <a:spcPts val="0"/>
              </a:spcBef>
              <a:spcAft>
                <a:spcPts val="0"/>
              </a:spcAft>
              <a:buFont typeface="Arial" panose="020B0604020202020204" pitchFamily="34" charset="0"/>
              <a:buNone/>
              <a:defRPr sz="1400" baseline="0">
                <a:solidFill>
                  <a:schemeClr val="bg1"/>
                </a:solidFill>
                <a:latin typeface="+mj-lt"/>
              </a:defRPr>
            </a:lvl1pPr>
          </a:lstStyle>
          <a:p>
            <a:pPr lvl="0"/>
            <a:r>
              <a:rPr lang="en-US"/>
              <a:t>First name Last Name</a:t>
            </a:r>
          </a:p>
        </p:txBody>
      </p:sp>
      <p:sp>
        <p:nvSpPr>
          <p:cNvPr id="80" name="Text Placeholder 5">
            <a:extLst>
              <a:ext uri="{FF2B5EF4-FFF2-40B4-BE49-F238E27FC236}">
                <a16:creationId xmlns:a16="http://schemas.microsoft.com/office/drawing/2014/main" id="{E51F8781-5EFF-4C44-B3BA-B5D9B6651105}"/>
              </a:ext>
            </a:extLst>
          </p:cNvPr>
          <p:cNvSpPr>
            <a:spLocks noGrp="1"/>
          </p:cNvSpPr>
          <p:nvPr>
            <p:ph type="body" sz="quarter" idx="58" hasCustomPrompt="1"/>
          </p:nvPr>
        </p:nvSpPr>
        <p:spPr>
          <a:xfrm>
            <a:off x="9178774" y="5464702"/>
            <a:ext cx="2162487" cy="169277"/>
          </a:xfrm>
        </p:spPr>
        <p:txBody>
          <a:bodyPr/>
          <a:lstStyle>
            <a:lvl1pPr>
              <a:spcBef>
                <a:spcPts val="0"/>
              </a:spcBef>
              <a:spcAft>
                <a:spcPts val="0"/>
              </a:spcAft>
              <a:buNone/>
              <a:defRPr sz="1000" baseline="0">
                <a:solidFill>
                  <a:schemeClr val="bg1"/>
                </a:solidFill>
                <a:latin typeface="+mn-lt"/>
              </a:defRPr>
            </a:lvl1pPr>
          </a:lstStyle>
          <a:p>
            <a:pPr lvl="0"/>
            <a:r>
              <a:rPr lang="en-US"/>
              <a:t>Job Title</a:t>
            </a:r>
          </a:p>
        </p:txBody>
      </p:sp>
      <p:sp>
        <p:nvSpPr>
          <p:cNvPr id="81" name="Text Placeholder 5">
            <a:extLst>
              <a:ext uri="{FF2B5EF4-FFF2-40B4-BE49-F238E27FC236}">
                <a16:creationId xmlns:a16="http://schemas.microsoft.com/office/drawing/2014/main" id="{B1D598ED-FF71-5045-81B1-EBB579969EF4}"/>
              </a:ext>
            </a:extLst>
          </p:cNvPr>
          <p:cNvSpPr>
            <a:spLocks noGrp="1"/>
          </p:cNvSpPr>
          <p:nvPr>
            <p:ph type="body" sz="quarter" idx="59" hasCustomPrompt="1"/>
          </p:nvPr>
        </p:nvSpPr>
        <p:spPr>
          <a:xfrm>
            <a:off x="9178774" y="5687890"/>
            <a:ext cx="2162487" cy="338554"/>
          </a:xfrm>
        </p:spPr>
        <p:txBody>
          <a:bodyPr/>
          <a:lstStyle>
            <a:lvl1pPr>
              <a:spcBef>
                <a:spcPts val="0"/>
              </a:spcBef>
              <a:spcAft>
                <a:spcPts val="0"/>
              </a:spcAft>
              <a:buNone/>
              <a:defRPr sz="1000" baseline="0">
                <a:solidFill>
                  <a:schemeClr val="bg1"/>
                </a:solidFill>
                <a:latin typeface="+mn-lt"/>
              </a:defRPr>
            </a:lvl1pPr>
          </a:lstStyle>
          <a:p>
            <a:pPr lvl="0"/>
            <a:r>
              <a:rPr lang="en-US" noProof="0" err="1"/>
              <a:t>name.surename@suse.com</a:t>
            </a:r>
            <a:endParaRPr lang="en-US" noProof="0"/>
          </a:p>
          <a:p>
            <a:pPr lvl="0"/>
            <a:r>
              <a:rPr lang="en-US" noProof="0"/>
              <a:t>+49 123 456 789</a:t>
            </a:r>
          </a:p>
        </p:txBody>
      </p:sp>
      <p:sp>
        <p:nvSpPr>
          <p:cNvPr id="5" name="Text Placeholder 4">
            <a:extLst>
              <a:ext uri="{FF2B5EF4-FFF2-40B4-BE49-F238E27FC236}">
                <a16:creationId xmlns:a16="http://schemas.microsoft.com/office/drawing/2014/main" id="{1825A1DF-3F53-0B42-BF73-DE55C795DE79}"/>
              </a:ext>
            </a:extLst>
          </p:cNvPr>
          <p:cNvSpPr>
            <a:spLocks noGrp="1"/>
          </p:cNvSpPr>
          <p:nvPr>
            <p:ph type="body" sz="quarter" idx="60" hasCustomPrompt="1"/>
          </p:nvPr>
        </p:nvSpPr>
        <p:spPr>
          <a:xfrm>
            <a:off x="1792576" y="1682897"/>
            <a:ext cx="1362006" cy="264688"/>
          </a:xfrm>
          <a:solidFill>
            <a:schemeClr val="bg1"/>
          </a:solidFill>
        </p:spPr>
        <p:txBody>
          <a:bodyPr lIns="108000" rIns="108000"/>
          <a:lstStyle>
            <a:lvl1pPr algn="ctr">
              <a:buNone/>
              <a:defRPr sz="1600"/>
            </a:lvl1pPr>
          </a:lstStyle>
          <a:p>
            <a:pPr lvl="0"/>
            <a:r>
              <a:rPr lang="en-GB"/>
              <a:t>Leadership</a:t>
            </a:r>
            <a:endParaRPr lang="en-US"/>
          </a:p>
        </p:txBody>
      </p:sp>
      <p:cxnSp>
        <p:nvCxnSpPr>
          <p:cNvPr id="82" name="Straight Connector 81">
            <a:extLst>
              <a:ext uri="{FF2B5EF4-FFF2-40B4-BE49-F238E27FC236}">
                <a16:creationId xmlns:a16="http://schemas.microsoft.com/office/drawing/2014/main" id="{4F5EBE28-D1E8-4E4A-8840-5AA60F92A86C}"/>
              </a:ext>
            </a:extLst>
          </p:cNvPr>
          <p:cNvCxnSpPr>
            <a:cxnSpLocks/>
          </p:cNvCxnSpPr>
          <p:nvPr userDrawn="1"/>
        </p:nvCxnSpPr>
        <p:spPr>
          <a:xfrm>
            <a:off x="4365265" y="1811002"/>
            <a:ext cx="70948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3" name="Text Placeholder 4">
            <a:extLst>
              <a:ext uri="{FF2B5EF4-FFF2-40B4-BE49-F238E27FC236}">
                <a16:creationId xmlns:a16="http://schemas.microsoft.com/office/drawing/2014/main" id="{8F30C5BE-16C7-C540-BC7B-360C6B3F5D03}"/>
              </a:ext>
            </a:extLst>
          </p:cNvPr>
          <p:cNvSpPr>
            <a:spLocks noGrp="1"/>
          </p:cNvSpPr>
          <p:nvPr>
            <p:ph type="body" sz="quarter" idx="61" hasCustomPrompt="1"/>
          </p:nvPr>
        </p:nvSpPr>
        <p:spPr>
          <a:xfrm>
            <a:off x="7552691" y="1682896"/>
            <a:ext cx="764050" cy="264688"/>
          </a:xfrm>
          <a:solidFill>
            <a:schemeClr val="bg1"/>
          </a:solidFill>
        </p:spPr>
        <p:txBody>
          <a:bodyPr lIns="108000" rIns="108000"/>
          <a:lstStyle>
            <a:lvl1pPr algn="ctr">
              <a:buNone/>
              <a:defRPr sz="1600"/>
            </a:lvl1pPr>
          </a:lstStyle>
          <a:p>
            <a:pPr lvl="0"/>
            <a:r>
              <a:rPr lang="en-GB"/>
              <a:t>Staff</a:t>
            </a:r>
            <a:endParaRPr lang="en-US"/>
          </a:p>
        </p:txBody>
      </p:sp>
      <p:sp>
        <p:nvSpPr>
          <p:cNvPr id="84" name="Slide Number Placeholder 5">
            <a:extLst>
              <a:ext uri="{FF2B5EF4-FFF2-40B4-BE49-F238E27FC236}">
                <a16:creationId xmlns:a16="http://schemas.microsoft.com/office/drawing/2014/main" id="{8476600C-F1CA-A047-9BD0-B2F3C22CA3CB}"/>
              </a:ext>
            </a:extLst>
          </p:cNvPr>
          <p:cNvSpPr>
            <a:spLocks noGrp="1"/>
          </p:cNvSpPr>
          <p:nvPr>
            <p:ph type="sldNum" sz="quarter" idx="4"/>
          </p:nvPr>
        </p:nvSpPr>
        <p:spPr>
          <a:xfrm>
            <a:off x="11171275" y="6294734"/>
            <a:ext cx="288888" cy="123112"/>
          </a:xfrm>
          <a:prstGeom prst="rect">
            <a:avLst/>
          </a:prstGeom>
        </p:spPr>
        <p:txBody>
          <a:bodyPr vert="horz" wrap="square" lIns="0" tIns="0" rIns="0" bIns="0" rtlCol="0" anchor="t">
            <a:spAutoFit/>
          </a:bodyPr>
          <a:lstStyle>
            <a:lvl1pPr algn="r">
              <a:defRPr sz="800">
                <a:solidFill>
                  <a:schemeClr val="tx1"/>
                </a:solidFill>
                <a:latin typeface="Poppins SemiBold" panose="00000700000000000000" pitchFamily="2" charset="0"/>
                <a:cs typeface="Poppins SemiBold" panose="00000700000000000000" pitchFamily="2" charset="0"/>
              </a:defRPr>
            </a:lvl1pPr>
          </a:lstStyle>
          <a:p>
            <a:pPr algn="r"/>
            <a:fld id="{866D8E11-A83D-46AC-BA35-C493C365AC69}" type="slidenum">
              <a:rPr lang="en-US" smtClean="0"/>
              <a:pPr algn="r"/>
              <a:t>‹#›</a:t>
            </a:fld>
            <a:endParaRPr lang="en-US"/>
          </a:p>
        </p:txBody>
      </p:sp>
      <p:pic>
        <p:nvPicPr>
          <p:cNvPr id="86" name="Graphic 85">
            <a:extLst>
              <a:ext uri="{FF2B5EF4-FFF2-40B4-BE49-F238E27FC236}">
                <a16:creationId xmlns:a16="http://schemas.microsoft.com/office/drawing/2014/main" id="{F42A3D1E-E150-7249-85E8-1E590F44D4E0}"/>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7"/>
          </a:xfrm>
          <a:prstGeom prst="rect">
            <a:avLst/>
          </a:prstGeom>
        </p:spPr>
      </p:pic>
      <p:sp>
        <p:nvSpPr>
          <p:cNvPr id="87" name="Title Placeholder 22">
            <a:extLst>
              <a:ext uri="{FF2B5EF4-FFF2-40B4-BE49-F238E27FC236}">
                <a16:creationId xmlns:a16="http://schemas.microsoft.com/office/drawing/2014/main" id="{D366AD1F-3B81-7D4A-9502-B18BDFB3FB9F}"/>
              </a:ext>
            </a:extLst>
          </p:cNvPr>
          <p:cNvSpPr>
            <a:spLocks noGrp="1"/>
          </p:cNvSpPr>
          <p:nvPr>
            <p:ph type="title" hasCustomPrompt="1"/>
          </p:nvPr>
        </p:nvSpPr>
        <p:spPr>
          <a:xfrm>
            <a:off x="731837" y="630659"/>
            <a:ext cx="10728326" cy="455509"/>
          </a:xfrm>
          <a:prstGeom prst="rect">
            <a:avLst/>
          </a:prstGeom>
        </p:spPr>
        <p:txBody>
          <a:bodyPr vert="horz" wrap="square" lIns="0" tIns="0" rIns="0" bIns="0" rtlCol="0" anchor="ctr">
            <a:spAutoFit/>
          </a:bodyPr>
          <a:lstStyle/>
          <a:p>
            <a:r>
              <a:rPr lang="en-US"/>
              <a:t>This is a headline</a:t>
            </a:r>
          </a:p>
        </p:txBody>
      </p:sp>
      <p:grpSp>
        <p:nvGrpSpPr>
          <p:cNvPr id="85" name="Group 84">
            <a:extLst>
              <a:ext uri="{FF2B5EF4-FFF2-40B4-BE49-F238E27FC236}">
                <a16:creationId xmlns:a16="http://schemas.microsoft.com/office/drawing/2014/main" id="{CDB7C57E-A6B9-174D-AA70-6CE5EEB6165D}"/>
              </a:ext>
            </a:extLst>
          </p:cNvPr>
          <p:cNvGrpSpPr/>
          <p:nvPr userDrawn="1"/>
        </p:nvGrpSpPr>
        <p:grpSpPr>
          <a:xfrm rot="16200000">
            <a:off x="6061664" y="-6061660"/>
            <a:ext cx="68678" cy="12192005"/>
            <a:chOff x="4713353" y="-1"/>
            <a:chExt cx="73891" cy="6858002"/>
          </a:xfrm>
        </p:grpSpPr>
        <p:sp>
          <p:nvSpPr>
            <p:cNvPr id="88" name="Rectangle 87">
              <a:extLst>
                <a:ext uri="{FF2B5EF4-FFF2-40B4-BE49-F238E27FC236}">
                  <a16:creationId xmlns:a16="http://schemas.microsoft.com/office/drawing/2014/main" id="{C41EC47E-2F31-8940-9ED0-777B287D87C5}"/>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88">
              <a:extLst>
                <a:ext uri="{FF2B5EF4-FFF2-40B4-BE49-F238E27FC236}">
                  <a16:creationId xmlns:a16="http://schemas.microsoft.com/office/drawing/2014/main" id="{8FA22B02-61F5-B04E-94B0-B5FD6265F5D4}"/>
                </a:ext>
              </a:extLst>
            </p:cNvPr>
            <p:cNvSpPr/>
            <p:nvPr userDrawn="1"/>
          </p:nvSpPr>
          <p:spPr>
            <a:xfrm>
              <a:off x="4713354" y="1089421"/>
              <a:ext cx="73889" cy="3393281"/>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Rectangle 89">
              <a:extLst>
                <a:ext uri="{FF2B5EF4-FFF2-40B4-BE49-F238E27FC236}">
                  <a16:creationId xmlns:a16="http://schemas.microsoft.com/office/drawing/2014/main" id="{2A24F8B3-7A16-9045-A2CD-4862AB03FBBD}"/>
                </a:ext>
              </a:extLst>
            </p:cNvPr>
            <p:cNvSpPr/>
            <p:nvPr userDrawn="1"/>
          </p:nvSpPr>
          <p:spPr>
            <a:xfrm>
              <a:off x="4713354" y="4482703"/>
              <a:ext cx="73889" cy="677762"/>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Rectangle 90">
              <a:extLst>
                <a:ext uri="{FF2B5EF4-FFF2-40B4-BE49-F238E27FC236}">
                  <a16:creationId xmlns:a16="http://schemas.microsoft.com/office/drawing/2014/main" id="{2BC5BA13-76FF-7E4A-B402-1BFAB2170FC0}"/>
                </a:ext>
              </a:extLst>
            </p:cNvPr>
            <p:cNvSpPr/>
            <p:nvPr userDrawn="1"/>
          </p:nvSpPr>
          <p:spPr>
            <a:xfrm>
              <a:off x="4713354" y="5160465"/>
              <a:ext cx="73887" cy="1697536"/>
            </a:xfrm>
            <a:prstGeom prst="rect">
              <a:avLst/>
            </a:prstGeom>
            <a:solidFill>
              <a:srgbClr val="0C32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Rectangle 96">
              <a:extLst>
                <a:ext uri="{FF2B5EF4-FFF2-40B4-BE49-F238E27FC236}">
                  <a16:creationId xmlns:a16="http://schemas.microsoft.com/office/drawing/2014/main" id="{DA5BC3DA-E470-9B44-B244-E9F3C8FA0940}"/>
                </a:ext>
              </a:extLst>
            </p:cNvPr>
            <p:cNvSpPr/>
            <p:nvPr userDrawn="1"/>
          </p:nvSpPr>
          <p:spPr>
            <a:xfrm>
              <a:off x="4713356" y="411657"/>
              <a:ext cx="73888" cy="6777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79346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Slide | Image | Green">
    <p:bg>
      <p:bgPr>
        <a:solidFill>
          <a:srgbClr val="0C322C"/>
        </a:solidFill>
        <a:effectLst/>
      </p:bgPr>
    </p:bg>
    <p:spTree>
      <p:nvGrpSpPr>
        <p:cNvPr id="1" name=""/>
        <p:cNvGrpSpPr/>
        <p:nvPr/>
      </p:nvGrpSpPr>
      <p:grpSpPr>
        <a:xfrm>
          <a:off x="0" y="0"/>
          <a:ext cx="0" cy="0"/>
          <a:chOff x="0" y="0"/>
          <a:chExt cx="0" cy="0"/>
        </a:xfrm>
      </p:grpSpPr>
      <p:sp>
        <p:nvSpPr>
          <p:cNvPr id="17" name="Rectangle 16"/>
          <p:cNvSpPr/>
          <p:nvPr userDrawn="1"/>
        </p:nvSpPr>
        <p:spPr>
          <a:xfrm>
            <a:off x="1" y="4689475"/>
            <a:ext cx="5556250" cy="2168525"/>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Picture Placeholder 15"/>
          <p:cNvSpPr>
            <a:spLocks noGrp="1"/>
          </p:cNvSpPr>
          <p:nvPr>
            <p:ph type="pic" sz="quarter" idx="13" hasCustomPrompt="1"/>
          </p:nvPr>
        </p:nvSpPr>
        <p:spPr>
          <a:xfrm>
            <a:off x="5556250" y="68684"/>
            <a:ext cx="6635750" cy="6789315"/>
          </a:xfrm>
          <a:prstGeom prst="rect">
            <a:avLst/>
          </a:prstGeom>
          <a:solidFill>
            <a:srgbClr val="175D51"/>
          </a:solidFill>
        </p:spPr>
        <p:txBody>
          <a:bodyPr bIns="1404000" anchor="ctr"/>
          <a:lstStyle>
            <a:lvl1pPr marL="0" indent="0" algn="ctr">
              <a:buNone/>
              <a:defRPr sz="1800">
                <a:solidFill>
                  <a:schemeClr val="bg1"/>
                </a:solidFill>
                <a:latin typeface="Poppins" panose="00000500000000000000" pitchFamily="2" charset="0"/>
                <a:cs typeface="Poppins" panose="00000500000000000000" pitchFamily="2" charset="0"/>
              </a:defRPr>
            </a:lvl1pPr>
          </a:lstStyle>
          <a:p>
            <a:r>
              <a:rPr lang="en-AU"/>
              <a:t>Insert Image</a:t>
            </a:r>
            <a:endParaRPr lang="en-US"/>
          </a:p>
        </p:txBody>
      </p:sp>
      <p:sp>
        <p:nvSpPr>
          <p:cNvPr id="18" name="Text Placeholder 24"/>
          <p:cNvSpPr>
            <a:spLocks noGrp="1"/>
          </p:cNvSpPr>
          <p:nvPr>
            <p:ph type="body" sz="quarter" idx="15" hasCustomPrompt="1"/>
          </p:nvPr>
        </p:nvSpPr>
        <p:spPr>
          <a:xfrm>
            <a:off x="731838" y="5023995"/>
            <a:ext cx="3458936" cy="914096"/>
          </a:xfrm>
          <a:prstGeom prst="rect">
            <a:avLst/>
          </a:prstGeom>
        </p:spPr>
        <p:txBody>
          <a:bodyPr lIns="0" tIns="0" rIns="0" bIns="0" anchor="t"/>
          <a:lstStyle>
            <a:lvl1pPr marL="0" indent="0">
              <a:lnSpc>
                <a:spcPct val="110000"/>
              </a:lnSpc>
              <a:spcBef>
                <a:spcPts val="0"/>
              </a:spcBef>
              <a:spcAft>
                <a:spcPts val="1000"/>
              </a:spcAft>
              <a:buNone/>
              <a:defRPr sz="1800" baseline="0">
                <a:solidFill>
                  <a:schemeClr val="bg1"/>
                </a:solidFill>
                <a:latin typeface="Poppins Light" panose="00000400000000000000" pitchFamily="2" charset="0"/>
                <a:cs typeface="Poppins Light" panose="00000400000000000000" pitchFamily="2" charset="0"/>
              </a:defRPr>
            </a:lvl1pPr>
          </a:lstStyle>
          <a:p>
            <a:pPr lvl="0"/>
            <a:r>
              <a:rPr lang="en-US"/>
              <a:t>This is a subheading. Lorem ipsum dolor sit </a:t>
            </a:r>
            <a:r>
              <a:rPr lang="en-US" err="1"/>
              <a:t>amet</a:t>
            </a:r>
            <a:r>
              <a:rPr lang="en-US"/>
              <a:t>, </a:t>
            </a:r>
            <a:r>
              <a:rPr lang="en-US" err="1"/>
              <a:t>consectetuer</a:t>
            </a:r>
            <a:r>
              <a:rPr lang="en-US"/>
              <a:t> </a:t>
            </a:r>
            <a:r>
              <a:rPr lang="en-US" err="1"/>
              <a:t>adipiscing</a:t>
            </a:r>
            <a:r>
              <a:rPr lang="en-US"/>
              <a:t> </a:t>
            </a:r>
            <a:r>
              <a:rPr lang="en-US" err="1"/>
              <a:t>elit</a:t>
            </a:r>
            <a:r>
              <a:rPr lang="en-US"/>
              <a:t>.</a:t>
            </a:r>
          </a:p>
        </p:txBody>
      </p:sp>
      <p:sp>
        <p:nvSpPr>
          <p:cNvPr id="19" name="Text Placeholder 20"/>
          <p:cNvSpPr>
            <a:spLocks noGrp="1"/>
          </p:cNvSpPr>
          <p:nvPr>
            <p:ph type="body" sz="quarter" idx="16" hasCustomPrompt="1"/>
          </p:nvPr>
        </p:nvSpPr>
        <p:spPr>
          <a:xfrm>
            <a:off x="731838" y="2747145"/>
            <a:ext cx="3765733" cy="1341906"/>
          </a:xfrm>
          <a:prstGeom prst="rect">
            <a:avLst/>
          </a:prstGeom>
        </p:spPr>
        <p:txBody>
          <a:bodyPr wrap="square" lIns="0" tIns="0" rIns="0" bIns="0" anchor="b">
            <a:spAutoFit/>
          </a:bodyPr>
          <a:lstStyle>
            <a:lvl1pPr marL="0" indent="0">
              <a:lnSpc>
                <a:spcPct val="90000"/>
              </a:lnSpc>
              <a:spcBef>
                <a:spcPts val="0"/>
              </a:spcBef>
              <a:spcAft>
                <a:spcPts val="1000"/>
              </a:spcAft>
              <a:buNone/>
              <a:defRPr sz="3200" baseline="0">
                <a:solidFill>
                  <a:schemeClr val="bg1"/>
                </a:solidFill>
                <a:latin typeface="Poppins Medium" panose="00000600000000000000" pitchFamily="2" charset="0"/>
                <a:cs typeface="Poppins Medium" panose="00000600000000000000" pitchFamily="2" charset="0"/>
              </a:defRPr>
            </a:lvl1pPr>
          </a:lstStyle>
          <a:p>
            <a:pPr lvl="0"/>
            <a:r>
              <a:rPr lang="en-US"/>
              <a:t>This is a multi line heading for the divider.</a:t>
            </a:r>
          </a:p>
        </p:txBody>
      </p:sp>
      <p:sp>
        <p:nvSpPr>
          <p:cNvPr id="21" name="TextBox 20"/>
          <p:cNvSpPr txBox="1"/>
          <p:nvPr userDrawn="1"/>
        </p:nvSpPr>
        <p:spPr>
          <a:xfrm>
            <a:off x="1194060" y="6294735"/>
            <a:ext cx="1230164" cy="123111"/>
          </a:xfrm>
          <a:prstGeom prst="rect">
            <a:avLst/>
          </a:prstGeom>
          <a:noFill/>
        </p:spPr>
        <p:txBody>
          <a:bodyPr wrap="square" lIns="0" tIns="0" rIns="0" bIns="0" rtlCol="0" anchor="t">
            <a:spAutoFit/>
          </a:bodyPr>
          <a:lstStyle/>
          <a:p>
            <a:r>
              <a:rPr lang="en-AU" sz="800">
                <a:solidFill>
                  <a:schemeClr val="bg1"/>
                </a:solidFill>
                <a:latin typeface="Poppins" panose="00000500000000000000" pitchFamily="2" charset="0"/>
                <a:cs typeface="Poppins" panose="00000500000000000000" pitchFamily="2" charset="0"/>
              </a:rPr>
              <a:t>Copyright © SUSE 2021 </a:t>
            </a:r>
          </a:p>
        </p:txBody>
      </p:sp>
      <p:pic>
        <p:nvPicPr>
          <p:cNvPr id="13" name="Graphic 12">
            <a:extLst>
              <a:ext uri="{FF2B5EF4-FFF2-40B4-BE49-F238E27FC236}">
                <a16:creationId xmlns:a16="http://schemas.microsoft.com/office/drawing/2014/main" id="{1A1EE5D5-02E9-2C40-A48B-2FEF7B721A37}"/>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6"/>
          </a:xfrm>
          <a:prstGeom prst="rect">
            <a:avLst/>
          </a:prstGeom>
        </p:spPr>
      </p:pic>
      <p:grpSp>
        <p:nvGrpSpPr>
          <p:cNvPr id="14" name="Group 13">
            <a:extLst>
              <a:ext uri="{FF2B5EF4-FFF2-40B4-BE49-F238E27FC236}">
                <a16:creationId xmlns:a16="http://schemas.microsoft.com/office/drawing/2014/main" id="{014FC823-BAA7-0D47-BD6B-FC0633B2CFEC}"/>
              </a:ext>
            </a:extLst>
          </p:cNvPr>
          <p:cNvGrpSpPr/>
          <p:nvPr userDrawn="1"/>
        </p:nvGrpSpPr>
        <p:grpSpPr>
          <a:xfrm rot="16200000">
            <a:off x="6061665" y="-6061660"/>
            <a:ext cx="68678" cy="12192005"/>
            <a:chOff x="4713353" y="-1"/>
            <a:chExt cx="73891" cy="6858002"/>
          </a:xfrm>
        </p:grpSpPr>
        <p:sp>
          <p:nvSpPr>
            <p:cNvPr id="15" name="Rectangle 14">
              <a:extLst>
                <a:ext uri="{FF2B5EF4-FFF2-40B4-BE49-F238E27FC236}">
                  <a16:creationId xmlns:a16="http://schemas.microsoft.com/office/drawing/2014/main" id="{9126D6CF-A1C1-0644-80F6-0E805D6C541E}"/>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4A58D322-A3C0-B74B-9931-C3C558C74CDD}"/>
                </a:ext>
              </a:extLst>
            </p:cNvPr>
            <p:cNvSpPr/>
            <p:nvPr userDrawn="1"/>
          </p:nvSpPr>
          <p:spPr>
            <a:xfrm>
              <a:off x="4713357" y="1089421"/>
              <a:ext cx="73886" cy="2035968"/>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65EE8A09-B263-1F4C-9278-E7366AED8C0F}"/>
                </a:ext>
              </a:extLst>
            </p:cNvPr>
            <p:cNvSpPr/>
            <p:nvPr userDrawn="1"/>
          </p:nvSpPr>
          <p:spPr>
            <a:xfrm>
              <a:off x="4713357" y="3125390"/>
              <a:ext cx="73887" cy="2035076"/>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49CE98E5-F478-8046-A456-89F96D4D2B99}"/>
                </a:ext>
              </a:extLst>
            </p:cNvPr>
            <p:cNvSpPr/>
            <p:nvPr userDrawn="1"/>
          </p:nvSpPr>
          <p:spPr>
            <a:xfrm>
              <a:off x="4713354" y="5160465"/>
              <a:ext cx="73887" cy="169753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3696992-D6C2-BC42-A230-BACBEE2D5712}"/>
                </a:ext>
              </a:extLst>
            </p:cNvPr>
            <p:cNvSpPr/>
            <p:nvPr userDrawn="1"/>
          </p:nvSpPr>
          <p:spPr>
            <a:xfrm>
              <a:off x="4713357" y="411658"/>
              <a:ext cx="73887" cy="67776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927953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Slide | Infinity Stream | Green">
    <p:bg>
      <p:bgPr>
        <a:solidFill>
          <a:srgbClr val="0C322C"/>
        </a:solidFill>
        <a:effectLst/>
      </p:bgPr>
    </p:bg>
    <p:spTree>
      <p:nvGrpSpPr>
        <p:cNvPr id="1" name=""/>
        <p:cNvGrpSpPr/>
        <p:nvPr/>
      </p:nvGrpSpPr>
      <p:grpSpPr>
        <a:xfrm>
          <a:off x="0" y="0"/>
          <a:ext cx="0" cy="0"/>
          <a:chOff x="0" y="0"/>
          <a:chExt cx="0" cy="0"/>
        </a:xfrm>
      </p:grpSpPr>
      <p:grpSp>
        <p:nvGrpSpPr>
          <p:cNvPr id="13" name="Group 12"/>
          <p:cNvGrpSpPr/>
          <p:nvPr userDrawn="1"/>
        </p:nvGrpSpPr>
        <p:grpSpPr>
          <a:xfrm>
            <a:off x="5556250" y="318977"/>
            <a:ext cx="6635750" cy="6539023"/>
            <a:chOff x="0" y="3249046"/>
            <a:chExt cx="12192000" cy="3592226"/>
          </a:xfrm>
        </p:grpSpPr>
        <p:sp>
          <p:nvSpPr>
            <p:cNvPr id="14" name="Rectangle 13"/>
            <p:cNvSpPr/>
            <p:nvPr userDrawn="1"/>
          </p:nvSpPr>
          <p:spPr>
            <a:xfrm>
              <a:off x="0" y="3249046"/>
              <a:ext cx="12192000" cy="45719"/>
            </a:xfrm>
            <a:prstGeom prst="rect">
              <a:avLst/>
            </a:prstGeom>
            <a:solidFill>
              <a:srgbClr val="12E8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15" name="Rectangle 14"/>
            <p:cNvSpPr/>
            <p:nvPr userDrawn="1"/>
          </p:nvSpPr>
          <p:spPr>
            <a:xfrm>
              <a:off x="0" y="3606387"/>
              <a:ext cx="12192000" cy="92784"/>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userDrawn="1"/>
          </p:nvSpPr>
          <p:spPr>
            <a:xfrm>
              <a:off x="0" y="3698756"/>
              <a:ext cx="12192000" cy="45719"/>
            </a:xfrm>
            <a:prstGeom prst="rect">
              <a:avLst/>
            </a:prstGeom>
            <a:solidFill>
              <a:srgbClr val="12E8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24" name="Rectangle 23"/>
            <p:cNvSpPr/>
            <p:nvPr userDrawn="1"/>
          </p:nvSpPr>
          <p:spPr>
            <a:xfrm>
              <a:off x="0" y="3411486"/>
              <a:ext cx="12192000" cy="110059"/>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25" name="Rectangle 24"/>
            <p:cNvSpPr/>
            <p:nvPr userDrawn="1"/>
          </p:nvSpPr>
          <p:spPr>
            <a:xfrm>
              <a:off x="0" y="3745306"/>
              <a:ext cx="12192000" cy="45719"/>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26" name="Rectangle 25"/>
            <p:cNvSpPr/>
            <p:nvPr userDrawn="1"/>
          </p:nvSpPr>
          <p:spPr>
            <a:xfrm>
              <a:off x="0" y="3816200"/>
              <a:ext cx="12192000" cy="4571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27" name="Rectangle 26"/>
            <p:cNvSpPr/>
            <p:nvPr userDrawn="1"/>
          </p:nvSpPr>
          <p:spPr>
            <a:xfrm>
              <a:off x="0" y="3955671"/>
              <a:ext cx="12192000" cy="45719"/>
            </a:xfrm>
            <a:prstGeom prst="rect">
              <a:avLst/>
            </a:prstGeom>
            <a:solidFill>
              <a:srgbClr val="12E8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28" name="Rectangle 27"/>
            <p:cNvSpPr/>
            <p:nvPr userDrawn="1"/>
          </p:nvSpPr>
          <p:spPr>
            <a:xfrm>
              <a:off x="0" y="3997397"/>
              <a:ext cx="12192000" cy="16098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29" name="Rectangle 28"/>
            <p:cNvSpPr/>
            <p:nvPr userDrawn="1"/>
          </p:nvSpPr>
          <p:spPr>
            <a:xfrm>
              <a:off x="0" y="4200108"/>
              <a:ext cx="12192000" cy="45719"/>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0" name="Rectangle 29"/>
            <p:cNvSpPr/>
            <p:nvPr userDrawn="1"/>
          </p:nvSpPr>
          <p:spPr>
            <a:xfrm>
              <a:off x="0" y="4245827"/>
              <a:ext cx="12192000" cy="2748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1" name="Rectangle 30"/>
            <p:cNvSpPr/>
            <p:nvPr userDrawn="1"/>
          </p:nvSpPr>
          <p:spPr>
            <a:xfrm>
              <a:off x="0" y="4520685"/>
              <a:ext cx="12192000" cy="68935"/>
            </a:xfrm>
            <a:prstGeom prst="rect">
              <a:avLst/>
            </a:prstGeom>
            <a:solidFill>
              <a:srgbClr val="192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2" name="Rectangle 31"/>
            <p:cNvSpPr/>
            <p:nvPr userDrawn="1"/>
          </p:nvSpPr>
          <p:spPr>
            <a:xfrm>
              <a:off x="0" y="4589620"/>
              <a:ext cx="12192000" cy="45719"/>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3" name="Rectangle 32"/>
            <p:cNvSpPr/>
            <p:nvPr userDrawn="1"/>
          </p:nvSpPr>
          <p:spPr>
            <a:xfrm>
              <a:off x="0" y="4768101"/>
              <a:ext cx="12192000" cy="45719"/>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4" name="Rectangle 33"/>
            <p:cNvSpPr/>
            <p:nvPr userDrawn="1"/>
          </p:nvSpPr>
          <p:spPr>
            <a:xfrm>
              <a:off x="0" y="4840031"/>
              <a:ext cx="12192000" cy="124437"/>
            </a:xfrm>
            <a:prstGeom prst="rect">
              <a:avLst/>
            </a:prstGeom>
            <a:solidFill>
              <a:srgbClr val="192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5" name="Rectangle 34"/>
            <p:cNvSpPr/>
            <p:nvPr userDrawn="1"/>
          </p:nvSpPr>
          <p:spPr>
            <a:xfrm>
              <a:off x="0" y="5063816"/>
              <a:ext cx="12192000" cy="45719"/>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6" name="Rectangle 35"/>
            <p:cNvSpPr/>
            <p:nvPr userDrawn="1"/>
          </p:nvSpPr>
          <p:spPr>
            <a:xfrm>
              <a:off x="0" y="5132442"/>
              <a:ext cx="12192000" cy="76441"/>
            </a:xfrm>
            <a:prstGeom prst="rect">
              <a:avLst/>
            </a:prstGeom>
            <a:solidFill>
              <a:srgbClr val="12E8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7" name="Rectangle 36"/>
            <p:cNvSpPr/>
            <p:nvPr userDrawn="1"/>
          </p:nvSpPr>
          <p:spPr>
            <a:xfrm>
              <a:off x="0" y="5246253"/>
              <a:ext cx="12192000" cy="69785"/>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8" name="Rectangle 37"/>
            <p:cNvSpPr/>
            <p:nvPr userDrawn="1"/>
          </p:nvSpPr>
          <p:spPr>
            <a:xfrm>
              <a:off x="0" y="5330494"/>
              <a:ext cx="12192000" cy="5447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9" name="Rectangle 38"/>
            <p:cNvSpPr/>
            <p:nvPr userDrawn="1"/>
          </p:nvSpPr>
          <p:spPr>
            <a:xfrm>
              <a:off x="0" y="5400393"/>
              <a:ext cx="12192000" cy="3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0" name="Rectangle 39"/>
            <p:cNvSpPr/>
            <p:nvPr userDrawn="1"/>
          </p:nvSpPr>
          <p:spPr>
            <a:xfrm>
              <a:off x="0" y="5504598"/>
              <a:ext cx="12192000" cy="36000"/>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1" name="Rectangle 40"/>
            <p:cNvSpPr/>
            <p:nvPr userDrawn="1"/>
          </p:nvSpPr>
          <p:spPr>
            <a:xfrm>
              <a:off x="0" y="5600224"/>
              <a:ext cx="12192000" cy="80464"/>
            </a:xfrm>
            <a:prstGeom prst="rect">
              <a:avLst/>
            </a:prstGeom>
            <a:solidFill>
              <a:srgbClr val="192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2" name="Rectangle 41"/>
            <p:cNvSpPr/>
            <p:nvPr userDrawn="1"/>
          </p:nvSpPr>
          <p:spPr>
            <a:xfrm>
              <a:off x="0" y="5692797"/>
              <a:ext cx="12192000" cy="36000"/>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3" name="Rectangle 42"/>
            <p:cNvSpPr/>
            <p:nvPr userDrawn="1"/>
          </p:nvSpPr>
          <p:spPr>
            <a:xfrm>
              <a:off x="0" y="5789097"/>
              <a:ext cx="12192000" cy="36000"/>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4" name="Rectangle 43"/>
            <p:cNvSpPr/>
            <p:nvPr userDrawn="1"/>
          </p:nvSpPr>
          <p:spPr>
            <a:xfrm>
              <a:off x="0" y="5825097"/>
              <a:ext cx="12192000" cy="36000"/>
            </a:xfrm>
            <a:prstGeom prst="rect">
              <a:avLst/>
            </a:prstGeom>
            <a:solidFill>
              <a:srgbClr val="12E8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5" name="Rectangle 44"/>
            <p:cNvSpPr/>
            <p:nvPr userDrawn="1"/>
          </p:nvSpPr>
          <p:spPr>
            <a:xfrm>
              <a:off x="0" y="5861097"/>
              <a:ext cx="12192000" cy="1935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6" name="Rectangle 45"/>
            <p:cNvSpPr/>
            <p:nvPr userDrawn="1"/>
          </p:nvSpPr>
          <p:spPr>
            <a:xfrm>
              <a:off x="0" y="6090635"/>
              <a:ext cx="12192000" cy="10480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7" name="Rectangle 46"/>
            <p:cNvSpPr/>
            <p:nvPr userDrawn="1"/>
          </p:nvSpPr>
          <p:spPr>
            <a:xfrm>
              <a:off x="0" y="6195440"/>
              <a:ext cx="12192000" cy="36000"/>
            </a:xfrm>
            <a:prstGeom prst="rect">
              <a:avLst/>
            </a:prstGeom>
            <a:solidFill>
              <a:srgbClr val="192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8" name="Rectangle 47"/>
            <p:cNvSpPr/>
            <p:nvPr userDrawn="1"/>
          </p:nvSpPr>
          <p:spPr>
            <a:xfrm>
              <a:off x="0" y="6275251"/>
              <a:ext cx="12192000" cy="36000"/>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9" name="Rectangle 48"/>
            <p:cNvSpPr/>
            <p:nvPr userDrawn="1"/>
          </p:nvSpPr>
          <p:spPr>
            <a:xfrm>
              <a:off x="0" y="6311251"/>
              <a:ext cx="12192000" cy="36000"/>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50" name="Rectangle 49"/>
            <p:cNvSpPr/>
            <p:nvPr userDrawn="1"/>
          </p:nvSpPr>
          <p:spPr>
            <a:xfrm>
              <a:off x="0" y="6347315"/>
              <a:ext cx="12192000" cy="80529"/>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51" name="Rectangle 50"/>
            <p:cNvSpPr/>
            <p:nvPr userDrawn="1"/>
          </p:nvSpPr>
          <p:spPr>
            <a:xfrm>
              <a:off x="0" y="6475603"/>
              <a:ext cx="12192000" cy="62970"/>
            </a:xfrm>
            <a:prstGeom prst="rect">
              <a:avLst/>
            </a:prstGeom>
            <a:solidFill>
              <a:srgbClr val="192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52" name="Rectangle 51"/>
            <p:cNvSpPr/>
            <p:nvPr userDrawn="1"/>
          </p:nvSpPr>
          <p:spPr>
            <a:xfrm>
              <a:off x="0" y="6556534"/>
              <a:ext cx="12192000" cy="36000"/>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53" name="Rectangle 52"/>
            <p:cNvSpPr/>
            <p:nvPr userDrawn="1"/>
          </p:nvSpPr>
          <p:spPr>
            <a:xfrm>
              <a:off x="0" y="6637673"/>
              <a:ext cx="12192000" cy="36000"/>
            </a:xfrm>
            <a:prstGeom prst="rect">
              <a:avLst/>
            </a:prstGeom>
            <a:solidFill>
              <a:srgbClr val="192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54" name="Rectangle 53"/>
            <p:cNvSpPr/>
            <p:nvPr userDrawn="1"/>
          </p:nvSpPr>
          <p:spPr>
            <a:xfrm>
              <a:off x="0" y="6674196"/>
              <a:ext cx="12192000" cy="64401"/>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55" name="Rectangle 54"/>
            <p:cNvSpPr/>
            <p:nvPr userDrawn="1"/>
          </p:nvSpPr>
          <p:spPr>
            <a:xfrm>
              <a:off x="0" y="6738597"/>
              <a:ext cx="12192000" cy="36000"/>
            </a:xfrm>
            <a:prstGeom prst="rect">
              <a:avLst/>
            </a:prstGeom>
            <a:solidFill>
              <a:srgbClr val="12E8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56" name="Rectangle 55"/>
            <p:cNvSpPr/>
            <p:nvPr userDrawn="1"/>
          </p:nvSpPr>
          <p:spPr>
            <a:xfrm>
              <a:off x="0" y="6805272"/>
              <a:ext cx="12192000" cy="36000"/>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grpSp>
      <p:sp>
        <p:nvSpPr>
          <p:cNvPr id="57" name="Rectangle 56"/>
          <p:cNvSpPr/>
          <p:nvPr userDrawn="1"/>
        </p:nvSpPr>
        <p:spPr>
          <a:xfrm>
            <a:off x="1" y="4689475"/>
            <a:ext cx="5592726" cy="21685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ext Placeholder 24"/>
          <p:cNvSpPr>
            <a:spLocks noGrp="1"/>
          </p:cNvSpPr>
          <p:nvPr>
            <p:ph type="body" sz="quarter" idx="15" hasCustomPrompt="1"/>
          </p:nvPr>
        </p:nvSpPr>
        <p:spPr>
          <a:xfrm>
            <a:off x="731838" y="5023995"/>
            <a:ext cx="3458936" cy="720725"/>
          </a:xfrm>
          <a:prstGeom prst="rect">
            <a:avLst/>
          </a:prstGeom>
        </p:spPr>
        <p:txBody>
          <a:bodyPr lIns="0" tIns="0" rIns="0" bIns="0" anchor="t"/>
          <a:lstStyle>
            <a:lvl1pPr marL="0" indent="0">
              <a:lnSpc>
                <a:spcPct val="110000"/>
              </a:lnSpc>
              <a:spcBef>
                <a:spcPts val="0"/>
              </a:spcBef>
              <a:spcAft>
                <a:spcPts val="1000"/>
              </a:spcAft>
              <a:buNone/>
              <a:defRPr sz="1800" baseline="0">
                <a:solidFill>
                  <a:schemeClr val="bg1"/>
                </a:solidFill>
                <a:latin typeface="Poppins Light" panose="00000400000000000000" pitchFamily="2" charset="0"/>
                <a:cs typeface="Poppins Light" panose="00000400000000000000" pitchFamily="2" charset="0"/>
              </a:defRPr>
            </a:lvl1pPr>
          </a:lstStyle>
          <a:p>
            <a:pPr lvl="0"/>
            <a:r>
              <a:rPr lang="en-US"/>
              <a:t>This is a subheading. Lorem ipsum dolor sit </a:t>
            </a:r>
            <a:r>
              <a:rPr lang="en-US" err="1"/>
              <a:t>amet</a:t>
            </a:r>
            <a:r>
              <a:rPr lang="en-US"/>
              <a:t>, </a:t>
            </a:r>
            <a:r>
              <a:rPr lang="en-US" err="1"/>
              <a:t>consectetuer</a:t>
            </a:r>
            <a:r>
              <a:rPr lang="en-US"/>
              <a:t> </a:t>
            </a:r>
            <a:r>
              <a:rPr lang="en-US" err="1"/>
              <a:t>adipiscing</a:t>
            </a:r>
            <a:r>
              <a:rPr lang="en-US"/>
              <a:t> </a:t>
            </a:r>
            <a:r>
              <a:rPr lang="en-US" err="1"/>
              <a:t>elit</a:t>
            </a:r>
            <a:r>
              <a:rPr lang="en-US"/>
              <a:t>.</a:t>
            </a:r>
          </a:p>
        </p:txBody>
      </p:sp>
      <p:sp>
        <p:nvSpPr>
          <p:cNvPr id="59" name="Text Placeholder 20">
            <a:extLst>
              <a:ext uri="{FF2B5EF4-FFF2-40B4-BE49-F238E27FC236}">
                <a16:creationId xmlns:a16="http://schemas.microsoft.com/office/drawing/2014/main" id="{E88A184D-33F6-7C41-AA71-C8EC8B8D6F7D}"/>
              </a:ext>
            </a:extLst>
          </p:cNvPr>
          <p:cNvSpPr>
            <a:spLocks noGrp="1"/>
          </p:cNvSpPr>
          <p:nvPr>
            <p:ph type="body" sz="quarter" idx="16" hasCustomPrompt="1"/>
          </p:nvPr>
        </p:nvSpPr>
        <p:spPr>
          <a:xfrm>
            <a:off x="731838" y="2747145"/>
            <a:ext cx="3765733" cy="1341906"/>
          </a:xfrm>
          <a:prstGeom prst="rect">
            <a:avLst/>
          </a:prstGeom>
        </p:spPr>
        <p:txBody>
          <a:bodyPr wrap="square" lIns="0" tIns="0" rIns="0" bIns="0" anchor="b">
            <a:spAutoFit/>
          </a:bodyPr>
          <a:lstStyle>
            <a:lvl1pPr marL="0" indent="0">
              <a:lnSpc>
                <a:spcPct val="90000"/>
              </a:lnSpc>
              <a:spcBef>
                <a:spcPts val="0"/>
              </a:spcBef>
              <a:spcAft>
                <a:spcPts val="1000"/>
              </a:spcAft>
              <a:buNone/>
              <a:defRPr sz="3200" baseline="0">
                <a:solidFill>
                  <a:schemeClr val="bg1"/>
                </a:solidFill>
                <a:latin typeface="Poppins Medium" panose="00000600000000000000" pitchFamily="2" charset="0"/>
                <a:cs typeface="Poppins Medium" panose="00000600000000000000" pitchFamily="2" charset="0"/>
              </a:defRPr>
            </a:lvl1pPr>
          </a:lstStyle>
          <a:p>
            <a:pPr lvl="0"/>
            <a:r>
              <a:rPr lang="en-US"/>
              <a:t>This is a multi line heading for the divider.</a:t>
            </a:r>
          </a:p>
        </p:txBody>
      </p:sp>
      <p:sp>
        <p:nvSpPr>
          <p:cNvPr id="63" name="TextBox 62">
            <a:extLst>
              <a:ext uri="{FF2B5EF4-FFF2-40B4-BE49-F238E27FC236}">
                <a16:creationId xmlns:a16="http://schemas.microsoft.com/office/drawing/2014/main" id="{15058845-EADF-1042-A237-ADF28AFD7D05}"/>
              </a:ext>
            </a:extLst>
          </p:cNvPr>
          <p:cNvSpPr txBox="1"/>
          <p:nvPr userDrawn="1"/>
        </p:nvSpPr>
        <p:spPr>
          <a:xfrm>
            <a:off x="1194060" y="6294735"/>
            <a:ext cx="1230164" cy="123111"/>
          </a:xfrm>
          <a:prstGeom prst="rect">
            <a:avLst/>
          </a:prstGeom>
          <a:noFill/>
        </p:spPr>
        <p:txBody>
          <a:bodyPr wrap="square" lIns="0" tIns="0" rIns="0" bIns="0" rtlCol="0" anchor="t">
            <a:spAutoFit/>
          </a:bodyPr>
          <a:lstStyle/>
          <a:p>
            <a:r>
              <a:rPr lang="en-AU" sz="800">
                <a:solidFill>
                  <a:schemeClr val="bg1"/>
                </a:solidFill>
                <a:latin typeface="Poppins" panose="00000500000000000000" pitchFamily="2" charset="0"/>
                <a:cs typeface="Poppins" panose="00000500000000000000" pitchFamily="2" charset="0"/>
              </a:rPr>
              <a:t>Copyright © SUSE 2021 </a:t>
            </a:r>
          </a:p>
        </p:txBody>
      </p:sp>
      <p:pic>
        <p:nvPicPr>
          <p:cNvPr id="62" name="Graphic 61">
            <a:extLst>
              <a:ext uri="{FF2B5EF4-FFF2-40B4-BE49-F238E27FC236}">
                <a16:creationId xmlns:a16="http://schemas.microsoft.com/office/drawing/2014/main" id="{00045CB3-607F-4D44-AEAC-7593D4387179}"/>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6"/>
          </a:xfrm>
          <a:prstGeom prst="rect">
            <a:avLst/>
          </a:prstGeom>
        </p:spPr>
      </p:pic>
    </p:spTree>
    <p:extLst>
      <p:ext uri="{BB962C8B-B14F-4D97-AF65-F5344CB8AC3E}">
        <p14:creationId xmlns:p14="http://schemas.microsoft.com/office/powerpoint/2010/main" val="22917537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ivider Slide | Image | Blue">
    <p:bg>
      <p:bgPr>
        <a:solidFill>
          <a:schemeClr val="accent2"/>
        </a:solidFill>
        <a:effectLst/>
      </p:bgPr>
    </p:bg>
    <p:spTree>
      <p:nvGrpSpPr>
        <p:cNvPr id="1" name=""/>
        <p:cNvGrpSpPr/>
        <p:nvPr/>
      </p:nvGrpSpPr>
      <p:grpSpPr>
        <a:xfrm>
          <a:off x="0" y="0"/>
          <a:ext cx="0" cy="0"/>
          <a:chOff x="0" y="0"/>
          <a:chExt cx="0" cy="0"/>
        </a:xfrm>
      </p:grpSpPr>
      <p:sp>
        <p:nvSpPr>
          <p:cNvPr id="57" name="Rectangle 56"/>
          <p:cNvSpPr/>
          <p:nvPr userDrawn="1"/>
        </p:nvSpPr>
        <p:spPr>
          <a:xfrm>
            <a:off x="1" y="4689475"/>
            <a:ext cx="5592726" cy="2168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ext Placeholder 24"/>
          <p:cNvSpPr>
            <a:spLocks noGrp="1"/>
          </p:cNvSpPr>
          <p:nvPr>
            <p:ph type="body" sz="quarter" idx="15" hasCustomPrompt="1"/>
          </p:nvPr>
        </p:nvSpPr>
        <p:spPr>
          <a:xfrm>
            <a:off x="731838" y="5023995"/>
            <a:ext cx="3458936" cy="720725"/>
          </a:xfrm>
          <a:prstGeom prst="rect">
            <a:avLst/>
          </a:prstGeom>
        </p:spPr>
        <p:txBody>
          <a:bodyPr lIns="0" tIns="0" rIns="0" bIns="0" anchor="t"/>
          <a:lstStyle>
            <a:lvl1pPr marL="0" indent="0">
              <a:lnSpc>
                <a:spcPct val="110000"/>
              </a:lnSpc>
              <a:spcBef>
                <a:spcPts val="0"/>
              </a:spcBef>
              <a:spcAft>
                <a:spcPts val="1000"/>
              </a:spcAft>
              <a:buNone/>
              <a:defRPr sz="1800" baseline="0">
                <a:solidFill>
                  <a:schemeClr val="bg1"/>
                </a:solidFill>
                <a:latin typeface="Poppins Light" panose="00000400000000000000" pitchFamily="2" charset="0"/>
                <a:cs typeface="Poppins Light" panose="00000400000000000000" pitchFamily="2" charset="0"/>
              </a:defRPr>
            </a:lvl1pPr>
          </a:lstStyle>
          <a:p>
            <a:pPr lvl="0"/>
            <a:r>
              <a:rPr lang="en-US"/>
              <a:t>This is a subheading. Lorem ipsum dolor sit </a:t>
            </a:r>
            <a:r>
              <a:rPr lang="en-US" err="1"/>
              <a:t>amet</a:t>
            </a:r>
            <a:r>
              <a:rPr lang="en-US"/>
              <a:t>, </a:t>
            </a:r>
            <a:r>
              <a:rPr lang="en-US" err="1"/>
              <a:t>consectetuer</a:t>
            </a:r>
            <a:r>
              <a:rPr lang="en-US"/>
              <a:t> </a:t>
            </a:r>
            <a:r>
              <a:rPr lang="en-US" err="1"/>
              <a:t>adipiscing</a:t>
            </a:r>
            <a:r>
              <a:rPr lang="en-US"/>
              <a:t> </a:t>
            </a:r>
            <a:r>
              <a:rPr lang="en-US" err="1"/>
              <a:t>elit</a:t>
            </a:r>
            <a:r>
              <a:rPr lang="en-US"/>
              <a:t>.</a:t>
            </a:r>
          </a:p>
        </p:txBody>
      </p:sp>
      <p:sp>
        <p:nvSpPr>
          <p:cNvPr id="59" name="Text Placeholder 20">
            <a:extLst>
              <a:ext uri="{FF2B5EF4-FFF2-40B4-BE49-F238E27FC236}">
                <a16:creationId xmlns:a16="http://schemas.microsoft.com/office/drawing/2014/main" id="{E88A184D-33F6-7C41-AA71-C8EC8B8D6F7D}"/>
              </a:ext>
            </a:extLst>
          </p:cNvPr>
          <p:cNvSpPr>
            <a:spLocks noGrp="1"/>
          </p:cNvSpPr>
          <p:nvPr>
            <p:ph type="body" sz="quarter" idx="16" hasCustomPrompt="1"/>
          </p:nvPr>
        </p:nvSpPr>
        <p:spPr>
          <a:xfrm>
            <a:off x="731838" y="2747145"/>
            <a:ext cx="3765733" cy="1341906"/>
          </a:xfrm>
          <a:prstGeom prst="rect">
            <a:avLst/>
          </a:prstGeom>
        </p:spPr>
        <p:txBody>
          <a:bodyPr wrap="square" lIns="0" tIns="0" rIns="0" bIns="0" anchor="b">
            <a:spAutoFit/>
          </a:bodyPr>
          <a:lstStyle>
            <a:lvl1pPr marL="0" indent="0">
              <a:lnSpc>
                <a:spcPct val="90000"/>
              </a:lnSpc>
              <a:spcBef>
                <a:spcPts val="0"/>
              </a:spcBef>
              <a:spcAft>
                <a:spcPts val="1000"/>
              </a:spcAft>
              <a:buNone/>
              <a:defRPr sz="3200" baseline="0">
                <a:solidFill>
                  <a:schemeClr val="bg1"/>
                </a:solidFill>
                <a:latin typeface="Poppins Medium" panose="00000600000000000000" pitchFamily="2" charset="0"/>
                <a:cs typeface="Poppins Medium" panose="00000600000000000000" pitchFamily="2" charset="0"/>
              </a:defRPr>
            </a:lvl1pPr>
          </a:lstStyle>
          <a:p>
            <a:pPr lvl="0"/>
            <a:r>
              <a:rPr lang="en-US"/>
              <a:t>This is a multi line heading for the divider.</a:t>
            </a:r>
          </a:p>
        </p:txBody>
      </p:sp>
      <p:sp>
        <p:nvSpPr>
          <p:cNvPr id="61" name="TextBox 60">
            <a:extLst>
              <a:ext uri="{FF2B5EF4-FFF2-40B4-BE49-F238E27FC236}">
                <a16:creationId xmlns:a16="http://schemas.microsoft.com/office/drawing/2014/main" id="{5F8A0F2B-072F-6E4D-985C-5DEB7871510F}"/>
              </a:ext>
            </a:extLst>
          </p:cNvPr>
          <p:cNvSpPr txBox="1"/>
          <p:nvPr userDrawn="1"/>
        </p:nvSpPr>
        <p:spPr>
          <a:xfrm>
            <a:off x="1194060" y="6294735"/>
            <a:ext cx="1230164" cy="123111"/>
          </a:xfrm>
          <a:prstGeom prst="rect">
            <a:avLst/>
          </a:prstGeom>
          <a:noFill/>
        </p:spPr>
        <p:txBody>
          <a:bodyPr wrap="square" lIns="0" tIns="0" rIns="0" bIns="0" rtlCol="0" anchor="t">
            <a:spAutoFit/>
          </a:bodyPr>
          <a:lstStyle/>
          <a:p>
            <a:r>
              <a:rPr lang="en-AU" sz="800">
                <a:solidFill>
                  <a:schemeClr val="bg1"/>
                </a:solidFill>
                <a:latin typeface="Poppins" panose="00000500000000000000" pitchFamily="2" charset="0"/>
                <a:cs typeface="Poppins" panose="00000500000000000000" pitchFamily="2" charset="0"/>
              </a:rPr>
              <a:t>Copyright © SUSE 2021 </a:t>
            </a:r>
          </a:p>
        </p:txBody>
      </p:sp>
      <p:sp>
        <p:nvSpPr>
          <p:cNvPr id="63" name="Picture Placeholder 15">
            <a:extLst>
              <a:ext uri="{FF2B5EF4-FFF2-40B4-BE49-F238E27FC236}">
                <a16:creationId xmlns:a16="http://schemas.microsoft.com/office/drawing/2014/main" id="{9F99AB39-9FBC-4245-A63A-A398A9B371F0}"/>
              </a:ext>
            </a:extLst>
          </p:cNvPr>
          <p:cNvSpPr>
            <a:spLocks noGrp="1"/>
          </p:cNvSpPr>
          <p:nvPr>
            <p:ph type="pic" sz="quarter" idx="13" hasCustomPrompt="1"/>
          </p:nvPr>
        </p:nvSpPr>
        <p:spPr>
          <a:xfrm>
            <a:off x="5556250" y="68684"/>
            <a:ext cx="6635750" cy="6789315"/>
          </a:xfrm>
          <a:prstGeom prst="rect">
            <a:avLst/>
          </a:prstGeom>
          <a:solidFill>
            <a:srgbClr val="3138A7"/>
          </a:solidFill>
        </p:spPr>
        <p:txBody>
          <a:bodyPr bIns="1404000" anchor="ctr"/>
          <a:lstStyle>
            <a:lvl1pPr marL="0" indent="0" algn="ctr">
              <a:buNone/>
              <a:defRPr sz="1800">
                <a:solidFill>
                  <a:schemeClr val="bg1"/>
                </a:solidFill>
                <a:latin typeface="Poppins" panose="00000500000000000000" pitchFamily="2" charset="0"/>
                <a:cs typeface="Poppins" panose="00000500000000000000" pitchFamily="2" charset="0"/>
              </a:defRPr>
            </a:lvl1pPr>
          </a:lstStyle>
          <a:p>
            <a:r>
              <a:rPr lang="en-AU"/>
              <a:t>Insert Image</a:t>
            </a:r>
            <a:endParaRPr lang="en-US"/>
          </a:p>
        </p:txBody>
      </p:sp>
      <p:pic>
        <p:nvPicPr>
          <p:cNvPr id="15" name="Graphic 14">
            <a:extLst>
              <a:ext uri="{FF2B5EF4-FFF2-40B4-BE49-F238E27FC236}">
                <a16:creationId xmlns:a16="http://schemas.microsoft.com/office/drawing/2014/main" id="{572FD3EB-F020-9940-8638-69B1978F100B}"/>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6"/>
          </a:xfrm>
          <a:prstGeom prst="rect">
            <a:avLst/>
          </a:prstGeom>
        </p:spPr>
      </p:pic>
      <p:grpSp>
        <p:nvGrpSpPr>
          <p:cNvPr id="13" name="Group 12">
            <a:extLst>
              <a:ext uri="{FF2B5EF4-FFF2-40B4-BE49-F238E27FC236}">
                <a16:creationId xmlns:a16="http://schemas.microsoft.com/office/drawing/2014/main" id="{F5F872BC-0328-B848-AC94-36997AEDEFFD}"/>
              </a:ext>
            </a:extLst>
          </p:cNvPr>
          <p:cNvGrpSpPr/>
          <p:nvPr userDrawn="1"/>
        </p:nvGrpSpPr>
        <p:grpSpPr>
          <a:xfrm rot="16200000">
            <a:off x="6061665" y="-6061660"/>
            <a:ext cx="68678" cy="12192005"/>
            <a:chOff x="4713353" y="-1"/>
            <a:chExt cx="73891" cy="6858002"/>
          </a:xfrm>
        </p:grpSpPr>
        <p:sp>
          <p:nvSpPr>
            <p:cNvPr id="14" name="Rectangle 13">
              <a:extLst>
                <a:ext uri="{FF2B5EF4-FFF2-40B4-BE49-F238E27FC236}">
                  <a16:creationId xmlns:a16="http://schemas.microsoft.com/office/drawing/2014/main" id="{CD2DA6DD-ECB8-074E-8601-E6B0DDC8DC12}"/>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0A2DEEF6-1772-184E-B1B4-24417226B923}"/>
                </a:ext>
              </a:extLst>
            </p:cNvPr>
            <p:cNvSpPr/>
            <p:nvPr userDrawn="1"/>
          </p:nvSpPr>
          <p:spPr>
            <a:xfrm>
              <a:off x="4713357" y="1089421"/>
              <a:ext cx="73886" cy="2035968"/>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AB74FDD9-529D-C149-A292-A87D341E274A}"/>
                </a:ext>
              </a:extLst>
            </p:cNvPr>
            <p:cNvSpPr/>
            <p:nvPr userDrawn="1"/>
          </p:nvSpPr>
          <p:spPr>
            <a:xfrm>
              <a:off x="4713357" y="3125390"/>
              <a:ext cx="73887" cy="2035076"/>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8CE12924-619C-6848-97CF-C7D9E14DBCC6}"/>
                </a:ext>
              </a:extLst>
            </p:cNvPr>
            <p:cNvSpPr/>
            <p:nvPr userDrawn="1"/>
          </p:nvSpPr>
          <p:spPr>
            <a:xfrm>
              <a:off x="4713354" y="5160465"/>
              <a:ext cx="73887" cy="169753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EB2D7B70-8913-A646-BD21-C7822A85CD07}"/>
                </a:ext>
              </a:extLst>
            </p:cNvPr>
            <p:cNvSpPr/>
            <p:nvPr userDrawn="1"/>
          </p:nvSpPr>
          <p:spPr>
            <a:xfrm>
              <a:off x="4713357" y="411658"/>
              <a:ext cx="73887" cy="67776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0139979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Divider Slide | Infinity Stream | Blue">
    <p:bg>
      <p:bgPr>
        <a:solidFill>
          <a:schemeClr val="accent2"/>
        </a:solidFill>
        <a:effectLst/>
      </p:bgPr>
    </p:bg>
    <p:spTree>
      <p:nvGrpSpPr>
        <p:cNvPr id="1" name=""/>
        <p:cNvGrpSpPr/>
        <p:nvPr/>
      </p:nvGrpSpPr>
      <p:grpSpPr>
        <a:xfrm>
          <a:off x="0" y="0"/>
          <a:ext cx="0" cy="0"/>
          <a:chOff x="0" y="0"/>
          <a:chExt cx="0" cy="0"/>
        </a:xfrm>
      </p:grpSpPr>
      <p:grpSp>
        <p:nvGrpSpPr>
          <p:cNvPr id="13" name="Group 12"/>
          <p:cNvGrpSpPr/>
          <p:nvPr userDrawn="1"/>
        </p:nvGrpSpPr>
        <p:grpSpPr>
          <a:xfrm>
            <a:off x="5556250" y="318977"/>
            <a:ext cx="6635750" cy="6539023"/>
            <a:chOff x="0" y="3249046"/>
            <a:chExt cx="12192000" cy="3592226"/>
          </a:xfrm>
        </p:grpSpPr>
        <p:sp>
          <p:nvSpPr>
            <p:cNvPr id="14" name="Rectangle 13"/>
            <p:cNvSpPr/>
            <p:nvPr userDrawn="1"/>
          </p:nvSpPr>
          <p:spPr>
            <a:xfrm>
              <a:off x="0" y="3249046"/>
              <a:ext cx="12192000" cy="45719"/>
            </a:xfrm>
            <a:prstGeom prst="rect">
              <a:avLst/>
            </a:prstGeom>
            <a:solidFill>
              <a:srgbClr val="12E8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15" name="Rectangle 14"/>
            <p:cNvSpPr/>
            <p:nvPr userDrawn="1"/>
          </p:nvSpPr>
          <p:spPr>
            <a:xfrm>
              <a:off x="0" y="3606387"/>
              <a:ext cx="12192000" cy="92784"/>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userDrawn="1"/>
          </p:nvSpPr>
          <p:spPr>
            <a:xfrm>
              <a:off x="0" y="3698756"/>
              <a:ext cx="12192000" cy="45719"/>
            </a:xfrm>
            <a:prstGeom prst="rect">
              <a:avLst/>
            </a:prstGeom>
            <a:solidFill>
              <a:srgbClr val="12E8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24" name="Rectangle 23"/>
            <p:cNvSpPr/>
            <p:nvPr userDrawn="1"/>
          </p:nvSpPr>
          <p:spPr>
            <a:xfrm>
              <a:off x="0" y="3411486"/>
              <a:ext cx="12192000" cy="110059"/>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25" name="Rectangle 24"/>
            <p:cNvSpPr/>
            <p:nvPr userDrawn="1"/>
          </p:nvSpPr>
          <p:spPr>
            <a:xfrm>
              <a:off x="0" y="3745306"/>
              <a:ext cx="12192000" cy="45719"/>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26" name="Rectangle 25"/>
            <p:cNvSpPr/>
            <p:nvPr userDrawn="1"/>
          </p:nvSpPr>
          <p:spPr>
            <a:xfrm>
              <a:off x="0" y="3816200"/>
              <a:ext cx="12192000" cy="4571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27" name="Rectangle 26"/>
            <p:cNvSpPr/>
            <p:nvPr userDrawn="1"/>
          </p:nvSpPr>
          <p:spPr>
            <a:xfrm>
              <a:off x="0" y="3955671"/>
              <a:ext cx="12192000" cy="45719"/>
            </a:xfrm>
            <a:prstGeom prst="rect">
              <a:avLst/>
            </a:prstGeom>
            <a:solidFill>
              <a:srgbClr val="12E8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28" name="Rectangle 27"/>
            <p:cNvSpPr/>
            <p:nvPr userDrawn="1"/>
          </p:nvSpPr>
          <p:spPr>
            <a:xfrm>
              <a:off x="0" y="3997397"/>
              <a:ext cx="12192000" cy="16098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29" name="Rectangle 28"/>
            <p:cNvSpPr/>
            <p:nvPr userDrawn="1"/>
          </p:nvSpPr>
          <p:spPr>
            <a:xfrm>
              <a:off x="0" y="4200108"/>
              <a:ext cx="12192000" cy="45719"/>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0" name="Rectangle 29"/>
            <p:cNvSpPr/>
            <p:nvPr userDrawn="1"/>
          </p:nvSpPr>
          <p:spPr>
            <a:xfrm>
              <a:off x="0" y="4245827"/>
              <a:ext cx="12192000" cy="2748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1" name="Rectangle 30"/>
            <p:cNvSpPr/>
            <p:nvPr userDrawn="1"/>
          </p:nvSpPr>
          <p:spPr>
            <a:xfrm>
              <a:off x="0" y="4520685"/>
              <a:ext cx="12192000" cy="68935"/>
            </a:xfrm>
            <a:prstGeom prst="rect">
              <a:avLst/>
            </a:prstGeom>
            <a:solidFill>
              <a:srgbClr val="192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2" name="Rectangle 31"/>
            <p:cNvSpPr/>
            <p:nvPr userDrawn="1"/>
          </p:nvSpPr>
          <p:spPr>
            <a:xfrm>
              <a:off x="0" y="4589620"/>
              <a:ext cx="12192000" cy="45719"/>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3" name="Rectangle 32"/>
            <p:cNvSpPr/>
            <p:nvPr userDrawn="1"/>
          </p:nvSpPr>
          <p:spPr>
            <a:xfrm>
              <a:off x="0" y="4768101"/>
              <a:ext cx="12192000" cy="45719"/>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4" name="Rectangle 33"/>
            <p:cNvSpPr/>
            <p:nvPr userDrawn="1"/>
          </p:nvSpPr>
          <p:spPr>
            <a:xfrm>
              <a:off x="0" y="4840031"/>
              <a:ext cx="12192000" cy="12443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5" name="Rectangle 34"/>
            <p:cNvSpPr/>
            <p:nvPr userDrawn="1"/>
          </p:nvSpPr>
          <p:spPr>
            <a:xfrm>
              <a:off x="0" y="5063816"/>
              <a:ext cx="12192000" cy="45719"/>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6" name="Rectangle 35"/>
            <p:cNvSpPr/>
            <p:nvPr userDrawn="1"/>
          </p:nvSpPr>
          <p:spPr>
            <a:xfrm>
              <a:off x="0" y="5132442"/>
              <a:ext cx="12192000" cy="76441"/>
            </a:xfrm>
            <a:prstGeom prst="rect">
              <a:avLst/>
            </a:prstGeom>
            <a:solidFill>
              <a:srgbClr val="12E8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7" name="Rectangle 36"/>
            <p:cNvSpPr/>
            <p:nvPr userDrawn="1"/>
          </p:nvSpPr>
          <p:spPr>
            <a:xfrm>
              <a:off x="0" y="5246253"/>
              <a:ext cx="12192000" cy="69785"/>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8" name="Rectangle 37"/>
            <p:cNvSpPr/>
            <p:nvPr userDrawn="1"/>
          </p:nvSpPr>
          <p:spPr>
            <a:xfrm>
              <a:off x="0" y="5330494"/>
              <a:ext cx="12192000" cy="5447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9" name="Rectangle 38"/>
            <p:cNvSpPr/>
            <p:nvPr userDrawn="1"/>
          </p:nvSpPr>
          <p:spPr>
            <a:xfrm>
              <a:off x="0" y="5400393"/>
              <a:ext cx="12192000" cy="3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0" name="Rectangle 39"/>
            <p:cNvSpPr/>
            <p:nvPr userDrawn="1"/>
          </p:nvSpPr>
          <p:spPr>
            <a:xfrm>
              <a:off x="0" y="5504598"/>
              <a:ext cx="12192000" cy="36000"/>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1" name="Rectangle 40"/>
            <p:cNvSpPr/>
            <p:nvPr userDrawn="1"/>
          </p:nvSpPr>
          <p:spPr>
            <a:xfrm>
              <a:off x="0" y="5600224"/>
              <a:ext cx="12192000" cy="80464"/>
            </a:xfrm>
            <a:prstGeom prst="rect">
              <a:avLst/>
            </a:prstGeom>
            <a:solidFill>
              <a:srgbClr val="192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2" name="Rectangle 41"/>
            <p:cNvSpPr/>
            <p:nvPr userDrawn="1"/>
          </p:nvSpPr>
          <p:spPr>
            <a:xfrm>
              <a:off x="0" y="5692797"/>
              <a:ext cx="12192000" cy="36000"/>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3" name="Rectangle 42"/>
            <p:cNvSpPr/>
            <p:nvPr userDrawn="1"/>
          </p:nvSpPr>
          <p:spPr>
            <a:xfrm>
              <a:off x="0" y="5789097"/>
              <a:ext cx="12192000" cy="36000"/>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4" name="Rectangle 43"/>
            <p:cNvSpPr/>
            <p:nvPr userDrawn="1"/>
          </p:nvSpPr>
          <p:spPr>
            <a:xfrm>
              <a:off x="0" y="5825097"/>
              <a:ext cx="12192000" cy="36000"/>
            </a:xfrm>
            <a:prstGeom prst="rect">
              <a:avLst/>
            </a:prstGeom>
            <a:solidFill>
              <a:srgbClr val="12E8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5" name="Rectangle 44"/>
            <p:cNvSpPr/>
            <p:nvPr userDrawn="1"/>
          </p:nvSpPr>
          <p:spPr>
            <a:xfrm>
              <a:off x="0" y="5861097"/>
              <a:ext cx="12192000" cy="1935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6" name="Rectangle 45"/>
            <p:cNvSpPr/>
            <p:nvPr userDrawn="1"/>
          </p:nvSpPr>
          <p:spPr>
            <a:xfrm>
              <a:off x="0" y="6090635"/>
              <a:ext cx="12192000" cy="10480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7" name="Rectangle 46"/>
            <p:cNvSpPr/>
            <p:nvPr userDrawn="1"/>
          </p:nvSpPr>
          <p:spPr>
            <a:xfrm>
              <a:off x="0" y="6195440"/>
              <a:ext cx="12192000" cy="36000"/>
            </a:xfrm>
            <a:prstGeom prst="rect">
              <a:avLst/>
            </a:prstGeom>
            <a:solidFill>
              <a:srgbClr val="192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8" name="Rectangle 47"/>
            <p:cNvSpPr/>
            <p:nvPr userDrawn="1"/>
          </p:nvSpPr>
          <p:spPr>
            <a:xfrm>
              <a:off x="0" y="6275251"/>
              <a:ext cx="12192000" cy="36000"/>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9" name="Rectangle 48"/>
            <p:cNvSpPr/>
            <p:nvPr userDrawn="1"/>
          </p:nvSpPr>
          <p:spPr>
            <a:xfrm>
              <a:off x="0" y="6311251"/>
              <a:ext cx="12192000" cy="36000"/>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50" name="Rectangle 49"/>
            <p:cNvSpPr/>
            <p:nvPr userDrawn="1"/>
          </p:nvSpPr>
          <p:spPr>
            <a:xfrm>
              <a:off x="0" y="6347315"/>
              <a:ext cx="12192000" cy="80529"/>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51" name="Rectangle 50"/>
            <p:cNvSpPr/>
            <p:nvPr userDrawn="1"/>
          </p:nvSpPr>
          <p:spPr>
            <a:xfrm>
              <a:off x="0" y="6475603"/>
              <a:ext cx="12192000" cy="62970"/>
            </a:xfrm>
            <a:prstGeom prst="rect">
              <a:avLst/>
            </a:prstGeom>
            <a:solidFill>
              <a:srgbClr val="192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52" name="Rectangle 51"/>
            <p:cNvSpPr/>
            <p:nvPr userDrawn="1"/>
          </p:nvSpPr>
          <p:spPr>
            <a:xfrm>
              <a:off x="0" y="6556534"/>
              <a:ext cx="12192000" cy="36000"/>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53" name="Rectangle 52"/>
            <p:cNvSpPr/>
            <p:nvPr userDrawn="1"/>
          </p:nvSpPr>
          <p:spPr>
            <a:xfrm>
              <a:off x="0" y="6637673"/>
              <a:ext cx="12192000" cy="36000"/>
            </a:xfrm>
            <a:prstGeom prst="rect">
              <a:avLst/>
            </a:prstGeom>
            <a:solidFill>
              <a:srgbClr val="192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54" name="Rectangle 53"/>
            <p:cNvSpPr/>
            <p:nvPr userDrawn="1"/>
          </p:nvSpPr>
          <p:spPr>
            <a:xfrm>
              <a:off x="0" y="6674196"/>
              <a:ext cx="12192000" cy="64401"/>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55" name="Rectangle 54"/>
            <p:cNvSpPr/>
            <p:nvPr userDrawn="1"/>
          </p:nvSpPr>
          <p:spPr>
            <a:xfrm>
              <a:off x="0" y="6738597"/>
              <a:ext cx="12192000" cy="36000"/>
            </a:xfrm>
            <a:prstGeom prst="rect">
              <a:avLst/>
            </a:prstGeom>
            <a:solidFill>
              <a:srgbClr val="12E8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56" name="Rectangle 55"/>
            <p:cNvSpPr/>
            <p:nvPr userDrawn="1"/>
          </p:nvSpPr>
          <p:spPr>
            <a:xfrm>
              <a:off x="0" y="6805272"/>
              <a:ext cx="12192000" cy="36000"/>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grpSp>
      <p:sp>
        <p:nvSpPr>
          <p:cNvPr id="57" name="Rectangle 56"/>
          <p:cNvSpPr/>
          <p:nvPr userDrawn="1"/>
        </p:nvSpPr>
        <p:spPr>
          <a:xfrm>
            <a:off x="1" y="4689475"/>
            <a:ext cx="5592726" cy="2168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ext Placeholder 24"/>
          <p:cNvSpPr>
            <a:spLocks noGrp="1"/>
          </p:cNvSpPr>
          <p:nvPr>
            <p:ph type="body" sz="quarter" idx="15" hasCustomPrompt="1"/>
          </p:nvPr>
        </p:nvSpPr>
        <p:spPr>
          <a:xfrm>
            <a:off x="731838" y="5023995"/>
            <a:ext cx="3458936" cy="720725"/>
          </a:xfrm>
          <a:prstGeom prst="rect">
            <a:avLst/>
          </a:prstGeom>
        </p:spPr>
        <p:txBody>
          <a:bodyPr lIns="0" tIns="0" rIns="0" bIns="0" anchor="t"/>
          <a:lstStyle>
            <a:lvl1pPr marL="0" indent="0">
              <a:lnSpc>
                <a:spcPct val="110000"/>
              </a:lnSpc>
              <a:spcBef>
                <a:spcPts val="0"/>
              </a:spcBef>
              <a:spcAft>
                <a:spcPts val="1000"/>
              </a:spcAft>
              <a:buNone/>
              <a:defRPr sz="1800" baseline="0">
                <a:solidFill>
                  <a:schemeClr val="bg1"/>
                </a:solidFill>
                <a:latin typeface="Poppins Light" panose="00000400000000000000" pitchFamily="2" charset="0"/>
                <a:cs typeface="Poppins Light" panose="00000400000000000000" pitchFamily="2" charset="0"/>
              </a:defRPr>
            </a:lvl1pPr>
          </a:lstStyle>
          <a:p>
            <a:pPr lvl="0"/>
            <a:r>
              <a:rPr lang="en-US"/>
              <a:t>This is a subheading. Lorem ipsum dolor sit </a:t>
            </a:r>
            <a:r>
              <a:rPr lang="en-US" err="1"/>
              <a:t>amet</a:t>
            </a:r>
            <a:r>
              <a:rPr lang="en-US"/>
              <a:t>, </a:t>
            </a:r>
            <a:r>
              <a:rPr lang="en-US" err="1"/>
              <a:t>consectetuer</a:t>
            </a:r>
            <a:r>
              <a:rPr lang="en-US"/>
              <a:t> </a:t>
            </a:r>
            <a:r>
              <a:rPr lang="en-US" err="1"/>
              <a:t>adipiscing</a:t>
            </a:r>
            <a:r>
              <a:rPr lang="en-US"/>
              <a:t> </a:t>
            </a:r>
            <a:r>
              <a:rPr lang="en-US" err="1"/>
              <a:t>elit</a:t>
            </a:r>
            <a:r>
              <a:rPr lang="en-US"/>
              <a:t>.</a:t>
            </a:r>
          </a:p>
        </p:txBody>
      </p:sp>
      <p:sp>
        <p:nvSpPr>
          <p:cNvPr id="59" name="Text Placeholder 20">
            <a:extLst>
              <a:ext uri="{FF2B5EF4-FFF2-40B4-BE49-F238E27FC236}">
                <a16:creationId xmlns:a16="http://schemas.microsoft.com/office/drawing/2014/main" id="{E88A184D-33F6-7C41-AA71-C8EC8B8D6F7D}"/>
              </a:ext>
            </a:extLst>
          </p:cNvPr>
          <p:cNvSpPr>
            <a:spLocks noGrp="1"/>
          </p:cNvSpPr>
          <p:nvPr>
            <p:ph type="body" sz="quarter" idx="16" hasCustomPrompt="1"/>
          </p:nvPr>
        </p:nvSpPr>
        <p:spPr>
          <a:xfrm>
            <a:off x="731838" y="2747145"/>
            <a:ext cx="3765733" cy="1341906"/>
          </a:xfrm>
          <a:prstGeom prst="rect">
            <a:avLst/>
          </a:prstGeom>
        </p:spPr>
        <p:txBody>
          <a:bodyPr wrap="square" lIns="0" tIns="0" rIns="0" bIns="0" anchor="b">
            <a:spAutoFit/>
          </a:bodyPr>
          <a:lstStyle>
            <a:lvl1pPr marL="0" indent="0">
              <a:lnSpc>
                <a:spcPct val="90000"/>
              </a:lnSpc>
              <a:spcBef>
                <a:spcPts val="0"/>
              </a:spcBef>
              <a:spcAft>
                <a:spcPts val="1000"/>
              </a:spcAft>
              <a:buNone/>
              <a:defRPr sz="3200" baseline="0">
                <a:solidFill>
                  <a:schemeClr val="bg1"/>
                </a:solidFill>
                <a:latin typeface="Poppins Medium" panose="00000600000000000000" pitchFamily="2" charset="0"/>
                <a:cs typeface="Poppins Medium" panose="00000600000000000000" pitchFamily="2" charset="0"/>
              </a:defRPr>
            </a:lvl1pPr>
          </a:lstStyle>
          <a:p>
            <a:pPr lvl="0"/>
            <a:r>
              <a:rPr lang="en-US"/>
              <a:t>This is a multi line heading for the divider.</a:t>
            </a:r>
          </a:p>
        </p:txBody>
      </p:sp>
      <p:sp>
        <p:nvSpPr>
          <p:cNvPr id="61" name="TextBox 60">
            <a:extLst>
              <a:ext uri="{FF2B5EF4-FFF2-40B4-BE49-F238E27FC236}">
                <a16:creationId xmlns:a16="http://schemas.microsoft.com/office/drawing/2014/main" id="{5F8A0F2B-072F-6E4D-985C-5DEB7871510F}"/>
              </a:ext>
            </a:extLst>
          </p:cNvPr>
          <p:cNvSpPr txBox="1"/>
          <p:nvPr userDrawn="1"/>
        </p:nvSpPr>
        <p:spPr>
          <a:xfrm>
            <a:off x="1194060" y="6294735"/>
            <a:ext cx="1230164" cy="123111"/>
          </a:xfrm>
          <a:prstGeom prst="rect">
            <a:avLst/>
          </a:prstGeom>
          <a:noFill/>
        </p:spPr>
        <p:txBody>
          <a:bodyPr wrap="square" lIns="0" tIns="0" rIns="0" bIns="0" rtlCol="0" anchor="t">
            <a:spAutoFit/>
          </a:bodyPr>
          <a:lstStyle/>
          <a:p>
            <a:r>
              <a:rPr lang="en-AU" sz="800">
                <a:solidFill>
                  <a:schemeClr val="bg1"/>
                </a:solidFill>
                <a:latin typeface="Poppins" panose="00000500000000000000" pitchFamily="2" charset="0"/>
                <a:cs typeface="Poppins" panose="00000500000000000000" pitchFamily="2" charset="0"/>
              </a:rPr>
              <a:t>Copyright © SUSE 2021 </a:t>
            </a:r>
          </a:p>
        </p:txBody>
      </p:sp>
      <p:pic>
        <p:nvPicPr>
          <p:cNvPr id="65" name="Graphic 64">
            <a:extLst>
              <a:ext uri="{FF2B5EF4-FFF2-40B4-BE49-F238E27FC236}">
                <a16:creationId xmlns:a16="http://schemas.microsoft.com/office/drawing/2014/main" id="{878A16F8-BC84-5F49-AA15-763CF8D1E239}"/>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6"/>
          </a:xfrm>
          <a:prstGeom prst="rect">
            <a:avLst/>
          </a:prstGeom>
        </p:spPr>
      </p:pic>
    </p:spTree>
    <p:extLst>
      <p:ext uri="{BB962C8B-B14F-4D97-AF65-F5344CB8AC3E}">
        <p14:creationId xmlns:p14="http://schemas.microsoft.com/office/powerpoint/2010/main" val="1542838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ub Divider Slide | Blue">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8" name="Text Placeholder 24"/>
          <p:cNvSpPr>
            <a:spLocks noGrp="1"/>
          </p:cNvSpPr>
          <p:nvPr>
            <p:ph type="body" sz="quarter" idx="15" hasCustomPrompt="1"/>
          </p:nvPr>
        </p:nvSpPr>
        <p:spPr>
          <a:xfrm>
            <a:off x="731838" y="5023995"/>
            <a:ext cx="3458936" cy="914096"/>
          </a:xfrm>
          <a:prstGeom prst="rect">
            <a:avLst/>
          </a:prstGeom>
        </p:spPr>
        <p:txBody>
          <a:bodyPr lIns="0" tIns="0" rIns="0" bIns="0" anchor="t"/>
          <a:lstStyle>
            <a:lvl1pPr marL="0" indent="0">
              <a:lnSpc>
                <a:spcPct val="110000"/>
              </a:lnSpc>
              <a:spcBef>
                <a:spcPts val="0"/>
              </a:spcBef>
              <a:spcAft>
                <a:spcPts val="1000"/>
              </a:spcAft>
              <a:buNone/>
              <a:defRPr sz="1800" baseline="0">
                <a:solidFill>
                  <a:schemeClr val="tx1"/>
                </a:solidFill>
                <a:latin typeface="Poppins Light" panose="00000400000000000000" pitchFamily="2" charset="0"/>
                <a:cs typeface="Poppins Light" panose="00000400000000000000" pitchFamily="2" charset="0"/>
              </a:defRPr>
            </a:lvl1pPr>
          </a:lstStyle>
          <a:p>
            <a:pPr lvl="0"/>
            <a:r>
              <a:rPr lang="en-US"/>
              <a:t>This is a subheading. Lorem ipsum dolor sit </a:t>
            </a:r>
            <a:r>
              <a:rPr lang="en-US" err="1"/>
              <a:t>amet</a:t>
            </a:r>
            <a:r>
              <a:rPr lang="en-US"/>
              <a:t>, </a:t>
            </a:r>
            <a:r>
              <a:rPr lang="en-US" err="1"/>
              <a:t>consectetuer</a:t>
            </a:r>
            <a:r>
              <a:rPr lang="en-US"/>
              <a:t> </a:t>
            </a:r>
            <a:r>
              <a:rPr lang="en-US" err="1"/>
              <a:t>adipiscing</a:t>
            </a:r>
            <a:r>
              <a:rPr lang="en-US"/>
              <a:t> </a:t>
            </a:r>
            <a:r>
              <a:rPr lang="en-US" err="1"/>
              <a:t>elit</a:t>
            </a:r>
            <a:r>
              <a:rPr lang="en-US"/>
              <a:t>.</a:t>
            </a:r>
          </a:p>
        </p:txBody>
      </p:sp>
      <p:sp>
        <p:nvSpPr>
          <p:cNvPr id="13" name="Text Placeholder 20">
            <a:extLst>
              <a:ext uri="{FF2B5EF4-FFF2-40B4-BE49-F238E27FC236}">
                <a16:creationId xmlns:a16="http://schemas.microsoft.com/office/drawing/2014/main" id="{02703006-D2CE-4446-8BD4-FCFA4AF880EB}"/>
              </a:ext>
            </a:extLst>
          </p:cNvPr>
          <p:cNvSpPr>
            <a:spLocks noGrp="1"/>
          </p:cNvSpPr>
          <p:nvPr>
            <p:ph type="body" sz="quarter" idx="16" hasCustomPrompt="1"/>
          </p:nvPr>
        </p:nvSpPr>
        <p:spPr>
          <a:xfrm>
            <a:off x="731838" y="2747145"/>
            <a:ext cx="3765733" cy="1341906"/>
          </a:xfrm>
          <a:prstGeom prst="rect">
            <a:avLst/>
          </a:prstGeom>
        </p:spPr>
        <p:txBody>
          <a:bodyPr wrap="square" lIns="0" tIns="0" rIns="0" bIns="0" anchor="b">
            <a:spAutoFit/>
          </a:bodyPr>
          <a:lstStyle>
            <a:lvl1pPr marL="0" indent="0">
              <a:lnSpc>
                <a:spcPct val="90000"/>
              </a:lnSpc>
              <a:spcBef>
                <a:spcPts val="0"/>
              </a:spcBef>
              <a:spcAft>
                <a:spcPts val="1000"/>
              </a:spcAft>
              <a:buNone/>
              <a:defRPr sz="3200" baseline="0">
                <a:solidFill>
                  <a:schemeClr val="tx1"/>
                </a:solidFill>
                <a:latin typeface="Poppins Medium" panose="00000600000000000000" pitchFamily="2" charset="0"/>
                <a:cs typeface="Poppins Medium" panose="00000600000000000000" pitchFamily="2" charset="0"/>
              </a:defRPr>
            </a:lvl1pPr>
          </a:lstStyle>
          <a:p>
            <a:pPr lvl="0"/>
            <a:r>
              <a:rPr lang="en-US"/>
              <a:t>This is a multi line heading for the sub divider.</a:t>
            </a:r>
          </a:p>
        </p:txBody>
      </p:sp>
      <p:grpSp>
        <p:nvGrpSpPr>
          <p:cNvPr id="14" name="Group 13">
            <a:extLst>
              <a:ext uri="{FF2B5EF4-FFF2-40B4-BE49-F238E27FC236}">
                <a16:creationId xmlns:a16="http://schemas.microsoft.com/office/drawing/2014/main" id="{D714D376-7D0D-F54B-A54B-A2161EA74C36}"/>
              </a:ext>
            </a:extLst>
          </p:cNvPr>
          <p:cNvGrpSpPr/>
          <p:nvPr userDrawn="1"/>
        </p:nvGrpSpPr>
        <p:grpSpPr>
          <a:xfrm rot="16200000">
            <a:off x="6061664" y="-6061660"/>
            <a:ext cx="68678" cy="12192005"/>
            <a:chOff x="4713353" y="-1"/>
            <a:chExt cx="73891" cy="6858002"/>
          </a:xfrm>
        </p:grpSpPr>
        <p:sp>
          <p:nvSpPr>
            <p:cNvPr id="15" name="Rectangle 14">
              <a:extLst>
                <a:ext uri="{FF2B5EF4-FFF2-40B4-BE49-F238E27FC236}">
                  <a16:creationId xmlns:a16="http://schemas.microsoft.com/office/drawing/2014/main" id="{D74BC7B6-F0F9-C14D-A791-D1117243008E}"/>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FF25AF68-C4D3-C244-A93B-AC3F3D323B86}"/>
                </a:ext>
              </a:extLst>
            </p:cNvPr>
            <p:cNvSpPr/>
            <p:nvPr userDrawn="1"/>
          </p:nvSpPr>
          <p:spPr>
            <a:xfrm>
              <a:off x="4713354" y="1089421"/>
              <a:ext cx="73889" cy="3393281"/>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FB8CE747-C46B-E149-B655-6698F061B6A3}"/>
                </a:ext>
              </a:extLst>
            </p:cNvPr>
            <p:cNvSpPr/>
            <p:nvPr userDrawn="1"/>
          </p:nvSpPr>
          <p:spPr>
            <a:xfrm>
              <a:off x="4713354" y="4482703"/>
              <a:ext cx="73889" cy="677762"/>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41218257-A5D8-BA41-BC14-710D89AE8F8D}"/>
                </a:ext>
              </a:extLst>
            </p:cNvPr>
            <p:cNvSpPr/>
            <p:nvPr userDrawn="1"/>
          </p:nvSpPr>
          <p:spPr>
            <a:xfrm>
              <a:off x="4713354" y="5160465"/>
              <a:ext cx="73887" cy="169753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041290B9-94EE-AA43-A219-FDCC171A6C35}"/>
                </a:ext>
              </a:extLst>
            </p:cNvPr>
            <p:cNvSpPr/>
            <p:nvPr userDrawn="1"/>
          </p:nvSpPr>
          <p:spPr>
            <a:xfrm>
              <a:off x="4713356" y="411657"/>
              <a:ext cx="73888" cy="6777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3" name="Graphic 22">
            <a:extLst>
              <a:ext uri="{FF2B5EF4-FFF2-40B4-BE49-F238E27FC236}">
                <a16:creationId xmlns:a16="http://schemas.microsoft.com/office/drawing/2014/main" id="{67E76D15-8DC8-964E-B0BE-5481240B2F2E}"/>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3" y="6184072"/>
            <a:ext cx="465930" cy="268806"/>
          </a:xfrm>
          <a:prstGeom prst="rect">
            <a:avLst/>
          </a:prstGeom>
        </p:spPr>
      </p:pic>
      <p:sp>
        <p:nvSpPr>
          <p:cNvPr id="24" name="Slide Number Placeholder 5">
            <a:extLst>
              <a:ext uri="{FF2B5EF4-FFF2-40B4-BE49-F238E27FC236}">
                <a16:creationId xmlns:a16="http://schemas.microsoft.com/office/drawing/2014/main" id="{94B50E0C-5BB3-5E43-B361-0E76D8574BEA}"/>
              </a:ext>
            </a:extLst>
          </p:cNvPr>
          <p:cNvSpPr>
            <a:spLocks noGrp="1"/>
          </p:cNvSpPr>
          <p:nvPr>
            <p:ph type="sldNum" sz="quarter" idx="4"/>
          </p:nvPr>
        </p:nvSpPr>
        <p:spPr>
          <a:xfrm>
            <a:off x="11171275" y="6294734"/>
            <a:ext cx="288888" cy="123112"/>
          </a:xfrm>
          <a:prstGeom prst="rect">
            <a:avLst/>
          </a:prstGeom>
        </p:spPr>
        <p:txBody>
          <a:bodyPr vert="horz" wrap="square" lIns="0" tIns="0" rIns="0" bIns="0" rtlCol="0" anchor="t">
            <a:spAutoFit/>
          </a:bodyPr>
          <a:lstStyle>
            <a:lvl1pPr algn="r">
              <a:defRPr sz="800">
                <a:solidFill>
                  <a:schemeClr val="tx1"/>
                </a:solidFill>
                <a:latin typeface="Poppins SemiBold" panose="00000700000000000000" pitchFamily="2" charset="0"/>
                <a:cs typeface="Poppins SemiBold" panose="00000700000000000000" pitchFamily="2" charset="0"/>
              </a:defRPr>
            </a:lvl1pPr>
          </a:lstStyle>
          <a:p>
            <a:pPr algn="r"/>
            <a:fld id="{866D8E11-A83D-46AC-BA35-C493C365AC69}" type="slidenum">
              <a:rPr lang="en-US" smtClean="0"/>
              <a:pPr algn="r"/>
              <a:t>‹#›</a:t>
            </a:fld>
            <a:endParaRPr lang="en-US"/>
          </a:p>
        </p:txBody>
      </p:sp>
    </p:spTree>
    <p:extLst>
      <p:ext uri="{BB962C8B-B14F-4D97-AF65-F5344CB8AC3E}">
        <p14:creationId xmlns:p14="http://schemas.microsoft.com/office/powerpoint/2010/main" val="586682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Sub Divider Slide | Blue">
    <p:bg>
      <p:bgPr>
        <a:solidFill>
          <a:schemeClr val="accent2"/>
        </a:solidFill>
        <a:effectLst/>
      </p:bgPr>
    </p:bg>
    <p:spTree>
      <p:nvGrpSpPr>
        <p:cNvPr id="1" name=""/>
        <p:cNvGrpSpPr/>
        <p:nvPr/>
      </p:nvGrpSpPr>
      <p:grpSpPr>
        <a:xfrm>
          <a:off x="0" y="0"/>
          <a:ext cx="0" cy="0"/>
          <a:chOff x="0" y="0"/>
          <a:chExt cx="0" cy="0"/>
        </a:xfrm>
      </p:grpSpPr>
      <p:sp>
        <p:nvSpPr>
          <p:cNvPr id="21" name="TextBox 20"/>
          <p:cNvSpPr txBox="1"/>
          <p:nvPr userDrawn="1"/>
        </p:nvSpPr>
        <p:spPr>
          <a:xfrm>
            <a:off x="1194060" y="6294735"/>
            <a:ext cx="1230164" cy="123111"/>
          </a:xfrm>
          <a:prstGeom prst="rect">
            <a:avLst/>
          </a:prstGeom>
          <a:noFill/>
        </p:spPr>
        <p:txBody>
          <a:bodyPr wrap="square" lIns="0" tIns="0" rIns="0" bIns="0" rtlCol="0" anchor="t">
            <a:spAutoFit/>
          </a:bodyPr>
          <a:lstStyle/>
          <a:p>
            <a:r>
              <a:rPr lang="en-AU" sz="800">
                <a:solidFill>
                  <a:schemeClr val="bg1"/>
                </a:solidFill>
                <a:latin typeface="Poppins" panose="00000500000000000000" pitchFamily="2" charset="0"/>
                <a:cs typeface="Poppins" panose="00000500000000000000" pitchFamily="2" charset="0"/>
              </a:rPr>
              <a:t>Copyright © SUSE 2021 </a:t>
            </a:r>
          </a:p>
        </p:txBody>
      </p:sp>
      <p:sp>
        <p:nvSpPr>
          <p:cNvPr id="58" name="Text Placeholder 24"/>
          <p:cNvSpPr>
            <a:spLocks noGrp="1"/>
          </p:cNvSpPr>
          <p:nvPr>
            <p:ph type="body" sz="quarter" idx="15" hasCustomPrompt="1"/>
          </p:nvPr>
        </p:nvSpPr>
        <p:spPr>
          <a:xfrm>
            <a:off x="731838" y="5023995"/>
            <a:ext cx="3458936" cy="914096"/>
          </a:xfrm>
          <a:prstGeom prst="rect">
            <a:avLst/>
          </a:prstGeom>
        </p:spPr>
        <p:txBody>
          <a:bodyPr lIns="0" tIns="0" rIns="0" bIns="0" anchor="t"/>
          <a:lstStyle>
            <a:lvl1pPr marL="0" indent="0">
              <a:lnSpc>
                <a:spcPct val="110000"/>
              </a:lnSpc>
              <a:spcBef>
                <a:spcPts val="0"/>
              </a:spcBef>
              <a:spcAft>
                <a:spcPts val="1000"/>
              </a:spcAft>
              <a:buNone/>
              <a:defRPr sz="1800" baseline="0">
                <a:solidFill>
                  <a:schemeClr val="bg1"/>
                </a:solidFill>
                <a:latin typeface="Poppins Light" panose="00000400000000000000" pitchFamily="2" charset="0"/>
                <a:cs typeface="Poppins Light" panose="00000400000000000000" pitchFamily="2" charset="0"/>
              </a:defRPr>
            </a:lvl1pPr>
          </a:lstStyle>
          <a:p>
            <a:pPr lvl="0"/>
            <a:r>
              <a:rPr lang="en-US"/>
              <a:t>This is a subheading. Lorem ipsum dolor sit </a:t>
            </a:r>
            <a:r>
              <a:rPr lang="en-US" err="1"/>
              <a:t>amet</a:t>
            </a:r>
            <a:r>
              <a:rPr lang="en-US"/>
              <a:t>, </a:t>
            </a:r>
            <a:r>
              <a:rPr lang="en-US" err="1"/>
              <a:t>consectetuer</a:t>
            </a:r>
            <a:r>
              <a:rPr lang="en-US"/>
              <a:t> </a:t>
            </a:r>
            <a:r>
              <a:rPr lang="en-US" err="1"/>
              <a:t>adipiscing</a:t>
            </a:r>
            <a:r>
              <a:rPr lang="en-US"/>
              <a:t> </a:t>
            </a:r>
            <a:r>
              <a:rPr lang="en-US" err="1"/>
              <a:t>elit</a:t>
            </a:r>
            <a:r>
              <a:rPr lang="en-US"/>
              <a:t>.</a:t>
            </a:r>
          </a:p>
        </p:txBody>
      </p:sp>
      <p:sp>
        <p:nvSpPr>
          <p:cNvPr id="13" name="Text Placeholder 20">
            <a:extLst>
              <a:ext uri="{FF2B5EF4-FFF2-40B4-BE49-F238E27FC236}">
                <a16:creationId xmlns:a16="http://schemas.microsoft.com/office/drawing/2014/main" id="{02703006-D2CE-4446-8BD4-FCFA4AF880EB}"/>
              </a:ext>
            </a:extLst>
          </p:cNvPr>
          <p:cNvSpPr>
            <a:spLocks noGrp="1"/>
          </p:cNvSpPr>
          <p:nvPr>
            <p:ph type="body" sz="quarter" idx="16" hasCustomPrompt="1"/>
          </p:nvPr>
        </p:nvSpPr>
        <p:spPr>
          <a:xfrm>
            <a:off x="731838" y="2747145"/>
            <a:ext cx="3765733" cy="1341906"/>
          </a:xfrm>
          <a:prstGeom prst="rect">
            <a:avLst/>
          </a:prstGeom>
        </p:spPr>
        <p:txBody>
          <a:bodyPr wrap="square" lIns="0" tIns="0" rIns="0" bIns="0" anchor="b">
            <a:spAutoFit/>
          </a:bodyPr>
          <a:lstStyle>
            <a:lvl1pPr marL="0" indent="0">
              <a:lnSpc>
                <a:spcPct val="90000"/>
              </a:lnSpc>
              <a:spcBef>
                <a:spcPts val="0"/>
              </a:spcBef>
              <a:spcAft>
                <a:spcPts val="1000"/>
              </a:spcAft>
              <a:buNone/>
              <a:defRPr sz="3200" baseline="0">
                <a:solidFill>
                  <a:schemeClr val="bg1"/>
                </a:solidFill>
                <a:latin typeface="Poppins Medium" panose="00000600000000000000" pitchFamily="2" charset="0"/>
                <a:cs typeface="Poppins Medium" panose="00000600000000000000" pitchFamily="2" charset="0"/>
              </a:defRPr>
            </a:lvl1pPr>
          </a:lstStyle>
          <a:p>
            <a:pPr lvl="0"/>
            <a:r>
              <a:rPr lang="en-US"/>
              <a:t>This is a multi line heading for the sub divider.</a:t>
            </a:r>
          </a:p>
        </p:txBody>
      </p:sp>
      <p:sp>
        <p:nvSpPr>
          <p:cNvPr id="12" name="Slide Number Placeholder 5">
            <a:extLst>
              <a:ext uri="{FF2B5EF4-FFF2-40B4-BE49-F238E27FC236}">
                <a16:creationId xmlns:a16="http://schemas.microsoft.com/office/drawing/2014/main" id="{80FDCF5C-86B3-F440-A893-470B69F0DBE2}"/>
              </a:ext>
            </a:extLst>
          </p:cNvPr>
          <p:cNvSpPr>
            <a:spLocks noGrp="1"/>
          </p:cNvSpPr>
          <p:nvPr>
            <p:ph type="sldNum" sz="quarter" idx="4"/>
          </p:nvPr>
        </p:nvSpPr>
        <p:spPr>
          <a:xfrm>
            <a:off x="11171275" y="6294734"/>
            <a:ext cx="288888" cy="123112"/>
          </a:xfrm>
          <a:prstGeom prst="rect">
            <a:avLst/>
          </a:prstGeom>
        </p:spPr>
        <p:txBody>
          <a:bodyPr vert="horz" wrap="square" lIns="0" tIns="0" rIns="0" bIns="0" rtlCol="0" anchor="t">
            <a:spAutoFit/>
          </a:bodyPr>
          <a:lstStyle>
            <a:lvl1pPr algn="r">
              <a:defRPr sz="800">
                <a:solidFill>
                  <a:schemeClr val="bg1"/>
                </a:solidFill>
                <a:latin typeface="Poppins SemiBold" panose="00000700000000000000" pitchFamily="2" charset="0"/>
                <a:cs typeface="Poppins SemiBold" panose="00000700000000000000" pitchFamily="2" charset="0"/>
              </a:defRPr>
            </a:lvl1pPr>
          </a:lstStyle>
          <a:p>
            <a:fld id="{866D8E11-A83D-46AC-BA35-C493C365AC69}" type="slidenum">
              <a:rPr lang="en-US" smtClean="0"/>
              <a:pPr/>
              <a:t>‹#›</a:t>
            </a:fld>
            <a:endParaRPr lang="en-US"/>
          </a:p>
        </p:txBody>
      </p:sp>
      <p:pic>
        <p:nvPicPr>
          <p:cNvPr id="19" name="Graphic 18">
            <a:extLst>
              <a:ext uri="{FF2B5EF4-FFF2-40B4-BE49-F238E27FC236}">
                <a16:creationId xmlns:a16="http://schemas.microsoft.com/office/drawing/2014/main" id="{4AF8D14F-4AC9-3A47-A623-75AEACF02C2F}"/>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6"/>
          </a:xfrm>
          <a:prstGeom prst="rect">
            <a:avLst/>
          </a:prstGeom>
        </p:spPr>
      </p:pic>
      <p:grpSp>
        <p:nvGrpSpPr>
          <p:cNvPr id="14" name="Group 13">
            <a:extLst>
              <a:ext uri="{FF2B5EF4-FFF2-40B4-BE49-F238E27FC236}">
                <a16:creationId xmlns:a16="http://schemas.microsoft.com/office/drawing/2014/main" id="{D714D376-7D0D-F54B-A54B-A2161EA74C36}"/>
              </a:ext>
            </a:extLst>
          </p:cNvPr>
          <p:cNvGrpSpPr/>
          <p:nvPr userDrawn="1"/>
        </p:nvGrpSpPr>
        <p:grpSpPr>
          <a:xfrm rot="16200000">
            <a:off x="6061664" y="-6061660"/>
            <a:ext cx="68678" cy="12192005"/>
            <a:chOff x="4713353" y="-1"/>
            <a:chExt cx="73891" cy="6858002"/>
          </a:xfrm>
        </p:grpSpPr>
        <p:sp>
          <p:nvSpPr>
            <p:cNvPr id="15" name="Rectangle 14">
              <a:extLst>
                <a:ext uri="{FF2B5EF4-FFF2-40B4-BE49-F238E27FC236}">
                  <a16:creationId xmlns:a16="http://schemas.microsoft.com/office/drawing/2014/main" id="{D74BC7B6-F0F9-C14D-A791-D1117243008E}"/>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FF25AF68-C4D3-C244-A93B-AC3F3D323B86}"/>
                </a:ext>
              </a:extLst>
            </p:cNvPr>
            <p:cNvSpPr/>
            <p:nvPr userDrawn="1"/>
          </p:nvSpPr>
          <p:spPr>
            <a:xfrm>
              <a:off x="4713354" y="1089421"/>
              <a:ext cx="73889" cy="3393281"/>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FB8CE747-C46B-E149-B655-6698F061B6A3}"/>
                </a:ext>
              </a:extLst>
            </p:cNvPr>
            <p:cNvSpPr/>
            <p:nvPr userDrawn="1"/>
          </p:nvSpPr>
          <p:spPr>
            <a:xfrm>
              <a:off x="4713354" y="4482703"/>
              <a:ext cx="73889" cy="677762"/>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41218257-A5D8-BA41-BC14-710D89AE8F8D}"/>
                </a:ext>
              </a:extLst>
            </p:cNvPr>
            <p:cNvSpPr/>
            <p:nvPr userDrawn="1"/>
          </p:nvSpPr>
          <p:spPr>
            <a:xfrm>
              <a:off x="4713354" y="5160465"/>
              <a:ext cx="73887" cy="169753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041290B9-94EE-AA43-A219-FDCC171A6C35}"/>
                </a:ext>
              </a:extLst>
            </p:cNvPr>
            <p:cNvSpPr/>
            <p:nvPr userDrawn="1"/>
          </p:nvSpPr>
          <p:spPr>
            <a:xfrm>
              <a:off x="4713356" y="411657"/>
              <a:ext cx="73888" cy="6777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6533596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Infinity Stream">
    <p:bg>
      <p:bgPr>
        <a:solidFill>
          <a:srgbClr val="0C322C"/>
        </a:solidFill>
        <a:effectLst/>
      </p:bgPr>
    </p:bg>
    <p:spTree>
      <p:nvGrpSpPr>
        <p:cNvPr id="1" name=""/>
        <p:cNvGrpSpPr/>
        <p:nvPr/>
      </p:nvGrpSpPr>
      <p:grpSpPr>
        <a:xfrm>
          <a:off x="0" y="0"/>
          <a:ext cx="0" cy="0"/>
          <a:chOff x="0" y="0"/>
          <a:chExt cx="0" cy="0"/>
        </a:xfrm>
      </p:grpSpPr>
      <p:grpSp>
        <p:nvGrpSpPr>
          <p:cNvPr id="2" name="Group 1"/>
          <p:cNvGrpSpPr/>
          <p:nvPr userDrawn="1"/>
        </p:nvGrpSpPr>
        <p:grpSpPr>
          <a:xfrm>
            <a:off x="0" y="3968750"/>
            <a:ext cx="12192000" cy="2889250"/>
            <a:chOff x="0" y="3249046"/>
            <a:chExt cx="12192000" cy="3592226"/>
          </a:xfrm>
        </p:grpSpPr>
        <p:sp>
          <p:nvSpPr>
            <p:cNvPr id="15" name="Rectangle 14"/>
            <p:cNvSpPr/>
            <p:nvPr userDrawn="1"/>
          </p:nvSpPr>
          <p:spPr>
            <a:xfrm>
              <a:off x="0" y="3249046"/>
              <a:ext cx="12192000" cy="45719"/>
            </a:xfrm>
            <a:prstGeom prst="rect">
              <a:avLst/>
            </a:prstGeom>
            <a:solidFill>
              <a:srgbClr val="90EB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16" name="Rectangle 15"/>
            <p:cNvSpPr/>
            <p:nvPr userDrawn="1"/>
          </p:nvSpPr>
          <p:spPr>
            <a:xfrm>
              <a:off x="0" y="3606387"/>
              <a:ext cx="12192000" cy="92784"/>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0" y="3698756"/>
              <a:ext cx="12192000" cy="45719"/>
            </a:xfrm>
            <a:prstGeom prst="rect">
              <a:avLst/>
            </a:prstGeom>
            <a:solidFill>
              <a:srgbClr val="90EB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21" name="Rectangle 20"/>
            <p:cNvSpPr/>
            <p:nvPr userDrawn="1"/>
          </p:nvSpPr>
          <p:spPr>
            <a:xfrm>
              <a:off x="0" y="3411486"/>
              <a:ext cx="12192000" cy="110059"/>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26" name="Rectangle 25"/>
            <p:cNvSpPr/>
            <p:nvPr userDrawn="1"/>
          </p:nvSpPr>
          <p:spPr>
            <a:xfrm>
              <a:off x="0" y="3745306"/>
              <a:ext cx="12192000" cy="45719"/>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27" name="Rectangle 26"/>
            <p:cNvSpPr/>
            <p:nvPr userDrawn="1"/>
          </p:nvSpPr>
          <p:spPr>
            <a:xfrm>
              <a:off x="0" y="3816200"/>
              <a:ext cx="12192000" cy="4571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28" name="Rectangle 27"/>
            <p:cNvSpPr/>
            <p:nvPr userDrawn="1"/>
          </p:nvSpPr>
          <p:spPr>
            <a:xfrm>
              <a:off x="0" y="3955671"/>
              <a:ext cx="12192000" cy="45719"/>
            </a:xfrm>
            <a:prstGeom prst="rect">
              <a:avLst/>
            </a:prstGeom>
            <a:solidFill>
              <a:srgbClr val="90EB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29" name="Rectangle 28"/>
            <p:cNvSpPr/>
            <p:nvPr userDrawn="1"/>
          </p:nvSpPr>
          <p:spPr>
            <a:xfrm>
              <a:off x="0" y="3997397"/>
              <a:ext cx="12192000" cy="16098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0" name="Rectangle 29"/>
            <p:cNvSpPr/>
            <p:nvPr userDrawn="1"/>
          </p:nvSpPr>
          <p:spPr>
            <a:xfrm>
              <a:off x="0" y="4200108"/>
              <a:ext cx="12192000" cy="45719"/>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3" name="Rectangle 32"/>
            <p:cNvSpPr/>
            <p:nvPr userDrawn="1"/>
          </p:nvSpPr>
          <p:spPr>
            <a:xfrm>
              <a:off x="0" y="4245827"/>
              <a:ext cx="12192000" cy="2748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4" name="Rectangle 33"/>
            <p:cNvSpPr/>
            <p:nvPr userDrawn="1"/>
          </p:nvSpPr>
          <p:spPr>
            <a:xfrm>
              <a:off x="0" y="4520685"/>
              <a:ext cx="12192000" cy="68935"/>
            </a:xfrm>
            <a:prstGeom prst="rect">
              <a:avLst/>
            </a:prstGeom>
            <a:solidFill>
              <a:srgbClr val="192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5" name="Rectangle 34"/>
            <p:cNvSpPr/>
            <p:nvPr userDrawn="1"/>
          </p:nvSpPr>
          <p:spPr>
            <a:xfrm>
              <a:off x="0" y="4589620"/>
              <a:ext cx="12192000" cy="45719"/>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6" name="Rectangle 35"/>
            <p:cNvSpPr/>
            <p:nvPr userDrawn="1"/>
          </p:nvSpPr>
          <p:spPr>
            <a:xfrm>
              <a:off x="0" y="4768101"/>
              <a:ext cx="12192000" cy="45719"/>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7" name="Rectangle 36"/>
            <p:cNvSpPr/>
            <p:nvPr userDrawn="1"/>
          </p:nvSpPr>
          <p:spPr>
            <a:xfrm>
              <a:off x="0" y="4840031"/>
              <a:ext cx="12192000" cy="124437"/>
            </a:xfrm>
            <a:prstGeom prst="rect">
              <a:avLst/>
            </a:prstGeom>
            <a:solidFill>
              <a:srgbClr val="192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8" name="Rectangle 37"/>
            <p:cNvSpPr/>
            <p:nvPr userDrawn="1"/>
          </p:nvSpPr>
          <p:spPr>
            <a:xfrm>
              <a:off x="0" y="5063816"/>
              <a:ext cx="12192000" cy="45719"/>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9" name="Rectangle 38"/>
            <p:cNvSpPr/>
            <p:nvPr userDrawn="1"/>
          </p:nvSpPr>
          <p:spPr>
            <a:xfrm>
              <a:off x="0" y="5132442"/>
              <a:ext cx="12192000" cy="76441"/>
            </a:xfrm>
            <a:prstGeom prst="rect">
              <a:avLst/>
            </a:prstGeom>
            <a:solidFill>
              <a:srgbClr val="90EB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0" name="Rectangle 39"/>
            <p:cNvSpPr/>
            <p:nvPr userDrawn="1"/>
          </p:nvSpPr>
          <p:spPr>
            <a:xfrm>
              <a:off x="0" y="5246253"/>
              <a:ext cx="12192000" cy="69785"/>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1" name="Rectangle 40"/>
            <p:cNvSpPr/>
            <p:nvPr userDrawn="1"/>
          </p:nvSpPr>
          <p:spPr>
            <a:xfrm>
              <a:off x="0" y="5330494"/>
              <a:ext cx="12192000" cy="5447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2" name="Rectangle 41"/>
            <p:cNvSpPr/>
            <p:nvPr userDrawn="1"/>
          </p:nvSpPr>
          <p:spPr>
            <a:xfrm>
              <a:off x="0" y="5400393"/>
              <a:ext cx="12192000" cy="3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5" name="Rectangle 44"/>
            <p:cNvSpPr/>
            <p:nvPr userDrawn="1"/>
          </p:nvSpPr>
          <p:spPr>
            <a:xfrm>
              <a:off x="0" y="5504598"/>
              <a:ext cx="12192000" cy="36000"/>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6" name="Rectangle 45"/>
            <p:cNvSpPr/>
            <p:nvPr userDrawn="1"/>
          </p:nvSpPr>
          <p:spPr>
            <a:xfrm>
              <a:off x="0" y="5600224"/>
              <a:ext cx="12192000" cy="80464"/>
            </a:xfrm>
            <a:prstGeom prst="rect">
              <a:avLst/>
            </a:prstGeom>
            <a:solidFill>
              <a:srgbClr val="192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7" name="Rectangle 46"/>
            <p:cNvSpPr/>
            <p:nvPr userDrawn="1"/>
          </p:nvSpPr>
          <p:spPr>
            <a:xfrm>
              <a:off x="0" y="5692797"/>
              <a:ext cx="12192000" cy="36000"/>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8" name="Rectangle 47"/>
            <p:cNvSpPr/>
            <p:nvPr userDrawn="1"/>
          </p:nvSpPr>
          <p:spPr>
            <a:xfrm>
              <a:off x="0" y="5789097"/>
              <a:ext cx="12192000" cy="36000"/>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9" name="Rectangle 48"/>
            <p:cNvSpPr/>
            <p:nvPr userDrawn="1"/>
          </p:nvSpPr>
          <p:spPr>
            <a:xfrm>
              <a:off x="0" y="5825097"/>
              <a:ext cx="12192000" cy="36000"/>
            </a:xfrm>
            <a:prstGeom prst="rect">
              <a:avLst/>
            </a:prstGeom>
            <a:solidFill>
              <a:srgbClr val="90EB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50" name="Rectangle 49"/>
            <p:cNvSpPr/>
            <p:nvPr userDrawn="1"/>
          </p:nvSpPr>
          <p:spPr>
            <a:xfrm>
              <a:off x="0" y="5861097"/>
              <a:ext cx="12192000" cy="1935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51" name="Rectangle 50"/>
            <p:cNvSpPr/>
            <p:nvPr userDrawn="1"/>
          </p:nvSpPr>
          <p:spPr>
            <a:xfrm>
              <a:off x="0" y="6090635"/>
              <a:ext cx="12192000" cy="10480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52" name="Rectangle 51"/>
            <p:cNvSpPr/>
            <p:nvPr userDrawn="1"/>
          </p:nvSpPr>
          <p:spPr>
            <a:xfrm>
              <a:off x="0" y="6195440"/>
              <a:ext cx="12192000" cy="36000"/>
            </a:xfrm>
            <a:prstGeom prst="rect">
              <a:avLst/>
            </a:prstGeom>
            <a:solidFill>
              <a:srgbClr val="192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53" name="Rectangle 52"/>
            <p:cNvSpPr/>
            <p:nvPr userDrawn="1"/>
          </p:nvSpPr>
          <p:spPr>
            <a:xfrm>
              <a:off x="0" y="6275251"/>
              <a:ext cx="12192000" cy="36000"/>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54" name="Rectangle 53"/>
            <p:cNvSpPr/>
            <p:nvPr userDrawn="1"/>
          </p:nvSpPr>
          <p:spPr>
            <a:xfrm>
              <a:off x="0" y="6311251"/>
              <a:ext cx="12192000" cy="36000"/>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55" name="Rectangle 54"/>
            <p:cNvSpPr/>
            <p:nvPr userDrawn="1"/>
          </p:nvSpPr>
          <p:spPr>
            <a:xfrm>
              <a:off x="0" y="6347315"/>
              <a:ext cx="12192000" cy="80529"/>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56" name="Rectangle 55"/>
            <p:cNvSpPr/>
            <p:nvPr userDrawn="1"/>
          </p:nvSpPr>
          <p:spPr>
            <a:xfrm>
              <a:off x="0" y="6475603"/>
              <a:ext cx="12192000" cy="62970"/>
            </a:xfrm>
            <a:prstGeom prst="rect">
              <a:avLst/>
            </a:prstGeom>
            <a:solidFill>
              <a:srgbClr val="192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57" name="Rectangle 56"/>
            <p:cNvSpPr/>
            <p:nvPr userDrawn="1"/>
          </p:nvSpPr>
          <p:spPr>
            <a:xfrm>
              <a:off x="0" y="6556534"/>
              <a:ext cx="12192000" cy="36000"/>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58" name="Rectangle 57"/>
            <p:cNvSpPr/>
            <p:nvPr userDrawn="1"/>
          </p:nvSpPr>
          <p:spPr>
            <a:xfrm>
              <a:off x="0" y="6637673"/>
              <a:ext cx="12192000" cy="36000"/>
            </a:xfrm>
            <a:prstGeom prst="rect">
              <a:avLst/>
            </a:prstGeom>
            <a:solidFill>
              <a:srgbClr val="192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59" name="Rectangle 58"/>
            <p:cNvSpPr/>
            <p:nvPr userDrawn="1"/>
          </p:nvSpPr>
          <p:spPr>
            <a:xfrm>
              <a:off x="0" y="6674196"/>
              <a:ext cx="12192000" cy="64401"/>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61" name="Rectangle 60"/>
            <p:cNvSpPr/>
            <p:nvPr userDrawn="1"/>
          </p:nvSpPr>
          <p:spPr>
            <a:xfrm>
              <a:off x="0" y="6738597"/>
              <a:ext cx="12192000" cy="36000"/>
            </a:xfrm>
            <a:prstGeom prst="rect">
              <a:avLst/>
            </a:prstGeom>
            <a:solidFill>
              <a:srgbClr val="90EB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62" name="Rectangle 61"/>
            <p:cNvSpPr/>
            <p:nvPr userDrawn="1"/>
          </p:nvSpPr>
          <p:spPr>
            <a:xfrm>
              <a:off x="0" y="6805272"/>
              <a:ext cx="12192000" cy="36000"/>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grpSp>
      <p:sp>
        <p:nvSpPr>
          <p:cNvPr id="69" name="Text Placeholder 20"/>
          <p:cNvSpPr>
            <a:spLocks noGrp="1"/>
          </p:cNvSpPr>
          <p:nvPr userDrawn="1">
            <p:ph type="body" sz="quarter" idx="13" hasCustomPrompt="1"/>
          </p:nvPr>
        </p:nvSpPr>
        <p:spPr>
          <a:xfrm>
            <a:off x="731838" y="2475302"/>
            <a:ext cx="5101071" cy="898708"/>
          </a:xfrm>
          <a:prstGeom prst="rect">
            <a:avLst/>
          </a:prstGeom>
        </p:spPr>
        <p:txBody>
          <a:bodyPr wrap="square" lIns="0" tIns="0" rIns="0" bIns="0" anchor="b">
            <a:spAutoFit/>
          </a:bodyPr>
          <a:lstStyle>
            <a:lvl1pPr marL="0" indent="0">
              <a:lnSpc>
                <a:spcPct val="90000"/>
              </a:lnSpc>
              <a:buNone/>
              <a:defRPr sz="3200" baseline="0">
                <a:solidFill>
                  <a:schemeClr val="bg1"/>
                </a:solidFill>
                <a:latin typeface="Poppins Medium" panose="00000600000000000000" pitchFamily="2" charset="0"/>
                <a:cs typeface="Poppins Medium" panose="00000600000000000000" pitchFamily="2" charset="0"/>
              </a:defRPr>
            </a:lvl1pPr>
          </a:lstStyle>
          <a:p>
            <a:pPr lvl="0"/>
            <a:r>
              <a:rPr lang="en-US"/>
              <a:t>This is a multi line heading for the title.</a:t>
            </a:r>
          </a:p>
        </p:txBody>
      </p:sp>
      <p:sp>
        <p:nvSpPr>
          <p:cNvPr id="70" name="Text Placeholder 22"/>
          <p:cNvSpPr>
            <a:spLocks noGrp="1"/>
          </p:cNvSpPr>
          <p:nvPr userDrawn="1">
            <p:ph type="body" sz="quarter" idx="14" hasCustomPrompt="1"/>
          </p:nvPr>
        </p:nvSpPr>
        <p:spPr>
          <a:xfrm>
            <a:off x="731838" y="1676828"/>
            <a:ext cx="4695825" cy="169277"/>
          </a:xfrm>
          <a:prstGeom prst="rect">
            <a:avLst/>
          </a:prstGeom>
          <a:noFill/>
        </p:spPr>
        <p:txBody>
          <a:bodyPr wrap="square" lIns="0" tIns="0" rIns="0" bIns="0">
            <a:spAutoFit/>
          </a:bodyPr>
          <a:lstStyle>
            <a:lvl1pPr marL="0" indent="0">
              <a:buNone/>
              <a:defRPr sz="1000" cap="all" spc="150" baseline="0">
                <a:solidFill>
                  <a:srgbClr val="30BA77"/>
                </a:solidFill>
                <a:latin typeface="Poppins SemiBold" panose="00000700000000000000" pitchFamily="2" charset="0"/>
                <a:cs typeface="Poppins SemiBold" panose="00000700000000000000" pitchFamily="2" charset="0"/>
              </a:defRPr>
            </a:lvl1pPr>
          </a:lstStyle>
          <a:p>
            <a:pPr lvl="0"/>
            <a:r>
              <a:rPr lang="en-AU"/>
              <a:t>00 MONTH 2021</a:t>
            </a:r>
            <a:endParaRPr lang="en-US"/>
          </a:p>
        </p:txBody>
      </p:sp>
      <p:sp>
        <p:nvSpPr>
          <p:cNvPr id="60" name="Text Placeholder 24"/>
          <p:cNvSpPr>
            <a:spLocks noGrp="1"/>
          </p:cNvSpPr>
          <p:nvPr>
            <p:ph type="body" sz="quarter" idx="15" hasCustomPrompt="1"/>
          </p:nvPr>
        </p:nvSpPr>
        <p:spPr>
          <a:xfrm>
            <a:off x="8001227" y="2590616"/>
            <a:ext cx="3458936" cy="720725"/>
          </a:xfrm>
          <a:prstGeom prst="rect">
            <a:avLst/>
          </a:prstGeom>
        </p:spPr>
        <p:txBody>
          <a:bodyPr lIns="0" tIns="0" rIns="0" bIns="0" anchor="b"/>
          <a:lstStyle>
            <a:lvl1pPr marL="0" indent="0">
              <a:buNone/>
              <a:defRPr sz="1800" baseline="0">
                <a:solidFill>
                  <a:schemeClr val="bg1"/>
                </a:solidFill>
                <a:latin typeface="Poppins Light" panose="00000400000000000000" pitchFamily="2" charset="0"/>
                <a:cs typeface="Poppins Light" panose="00000400000000000000" pitchFamily="2" charset="0"/>
              </a:defRPr>
            </a:lvl1pPr>
          </a:lstStyle>
          <a:p>
            <a:pPr lvl="0"/>
            <a:r>
              <a:rPr lang="en-US"/>
              <a:t>This is a subheading. Lorem ipsum dolor sit </a:t>
            </a:r>
            <a:r>
              <a:rPr lang="en-US" err="1"/>
              <a:t>amet</a:t>
            </a:r>
            <a:r>
              <a:rPr lang="en-US"/>
              <a:t>, </a:t>
            </a:r>
            <a:r>
              <a:rPr lang="en-US" err="1"/>
              <a:t>consectetuer</a:t>
            </a:r>
            <a:r>
              <a:rPr lang="en-US"/>
              <a:t> </a:t>
            </a:r>
            <a:r>
              <a:rPr lang="en-US" err="1"/>
              <a:t>adipiscing</a:t>
            </a:r>
            <a:r>
              <a:rPr lang="en-US"/>
              <a:t> </a:t>
            </a:r>
            <a:r>
              <a:rPr lang="en-US" err="1"/>
              <a:t>elit</a:t>
            </a:r>
            <a:r>
              <a:rPr lang="en-US"/>
              <a:t>.</a:t>
            </a:r>
          </a:p>
        </p:txBody>
      </p:sp>
      <p:pic>
        <p:nvPicPr>
          <p:cNvPr id="4" name="Graphic 3">
            <a:extLst>
              <a:ext uri="{FF2B5EF4-FFF2-40B4-BE49-F238E27FC236}">
                <a16:creationId xmlns:a16="http://schemas.microsoft.com/office/drawing/2014/main" id="{FA66F9FC-7D33-8D44-A963-E3356064AD56}"/>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98977" y="525818"/>
            <a:ext cx="1907339" cy="632632"/>
          </a:xfrm>
          <a:prstGeom prst="rect">
            <a:avLst/>
          </a:prstGeom>
        </p:spPr>
      </p:pic>
    </p:spTree>
    <p:extLst>
      <p:ext uri="{BB962C8B-B14F-4D97-AF65-F5344CB8AC3E}">
        <p14:creationId xmlns:p14="http://schemas.microsoft.com/office/powerpoint/2010/main" val="69571786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ub Divider Slide | Green">
    <p:bg>
      <p:bgPr>
        <a:solidFill>
          <a:schemeClr val="accent1"/>
        </a:solidFill>
        <a:effectLst/>
      </p:bgPr>
    </p:bg>
    <p:spTree>
      <p:nvGrpSpPr>
        <p:cNvPr id="1" name=""/>
        <p:cNvGrpSpPr/>
        <p:nvPr/>
      </p:nvGrpSpPr>
      <p:grpSpPr>
        <a:xfrm>
          <a:off x="0" y="0"/>
          <a:ext cx="0" cy="0"/>
          <a:chOff x="0" y="0"/>
          <a:chExt cx="0" cy="0"/>
        </a:xfrm>
      </p:grpSpPr>
      <p:sp>
        <p:nvSpPr>
          <p:cNvPr id="21" name="TextBox 20"/>
          <p:cNvSpPr txBox="1"/>
          <p:nvPr userDrawn="1"/>
        </p:nvSpPr>
        <p:spPr>
          <a:xfrm>
            <a:off x="1194060" y="6294735"/>
            <a:ext cx="1230164" cy="123111"/>
          </a:xfrm>
          <a:prstGeom prst="rect">
            <a:avLst/>
          </a:prstGeom>
          <a:noFill/>
        </p:spPr>
        <p:txBody>
          <a:bodyPr wrap="square" lIns="0" tIns="0" rIns="0" bIns="0" rtlCol="0" anchor="t">
            <a:spAutoFit/>
          </a:bodyPr>
          <a:lstStyle/>
          <a:p>
            <a:r>
              <a:rPr lang="en-AU" sz="800">
                <a:solidFill>
                  <a:schemeClr val="bg1"/>
                </a:solidFill>
                <a:latin typeface="Poppins" panose="00000500000000000000" pitchFamily="2" charset="0"/>
                <a:cs typeface="Poppins" panose="00000500000000000000" pitchFamily="2" charset="0"/>
              </a:rPr>
              <a:t>Copyright © SUSE 2021 </a:t>
            </a:r>
          </a:p>
        </p:txBody>
      </p:sp>
      <p:sp>
        <p:nvSpPr>
          <p:cNvPr id="58" name="Text Placeholder 24"/>
          <p:cNvSpPr>
            <a:spLocks noGrp="1"/>
          </p:cNvSpPr>
          <p:nvPr>
            <p:ph type="body" sz="quarter" idx="15" hasCustomPrompt="1"/>
          </p:nvPr>
        </p:nvSpPr>
        <p:spPr>
          <a:xfrm>
            <a:off x="731838" y="5023995"/>
            <a:ext cx="3458936" cy="914096"/>
          </a:xfrm>
          <a:prstGeom prst="rect">
            <a:avLst/>
          </a:prstGeom>
        </p:spPr>
        <p:txBody>
          <a:bodyPr lIns="0" tIns="0" rIns="0" bIns="0" anchor="t"/>
          <a:lstStyle>
            <a:lvl1pPr marL="0" indent="0">
              <a:lnSpc>
                <a:spcPct val="110000"/>
              </a:lnSpc>
              <a:spcBef>
                <a:spcPts val="0"/>
              </a:spcBef>
              <a:spcAft>
                <a:spcPts val="1000"/>
              </a:spcAft>
              <a:buNone/>
              <a:defRPr sz="1800" baseline="0">
                <a:solidFill>
                  <a:schemeClr val="bg1"/>
                </a:solidFill>
                <a:latin typeface="Poppins Light" panose="00000400000000000000" pitchFamily="2" charset="0"/>
                <a:cs typeface="Poppins Light" panose="00000400000000000000" pitchFamily="2" charset="0"/>
              </a:defRPr>
            </a:lvl1pPr>
          </a:lstStyle>
          <a:p>
            <a:pPr lvl="0"/>
            <a:r>
              <a:rPr lang="en-US"/>
              <a:t>This is a subheading. Lorem ipsum dolor sit </a:t>
            </a:r>
            <a:r>
              <a:rPr lang="en-US" err="1"/>
              <a:t>amet</a:t>
            </a:r>
            <a:r>
              <a:rPr lang="en-US"/>
              <a:t>, </a:t>
            </a:r>
            <a:r>
              <a:rPr lang="en-US" err="1"/>
              <a:t>consectetuer</a:t>
            </a:r>
            <a:r>
              <a:rPr lang="en-US"/>
              <a:t> </a:t>
            </a:r>
            <a:r>
              <a:rPr lang="en-US" err="1"/>
              <a:t>adipiscing</a:t>
            </a:r>
            <a:r>
              <a:rPr lang="en-US"/>
              <a:t> </a:t>
            </a:r>
            <a:r>
              <a:rPr lang="en-US" err="1"/>
              <a:t>elit</a:t>
            </a:r>
            <a:r>
              <a:rPr lang="en-US"/>
              <a:t>.</a:t>
            </a:r>
          </a:p>
        </p:txBody>
      </p:sp>
      <p:sp>
        <p:nvSpPr>
          <p:cNvPr id="13" name="Text Placeholder 20">
            <a:extLst>
              <a:ext uri="{FF2B5EF4-FFF2-40B4-BE49-F238E27FC236}">
                <a16:creationId xmlns:a16="http://schemas.microsoft.com/office/drawing/2014/main" id="{02703006-D2CE-4446-8BD4-FCFA4AF880EB}"/>
              </a:ext>
            </a:extLst>
          </p:cNvPr>
          <p:cNvSpPr>
            <a:spLocks noGrp="1"/>
          </p:cNvSpPr>
          <p:nvPr>
            <p:ph type="body" sz="quarter" idx="16" hasCustomPrompt="1"/>
          </p:nvPr>
        </p:nvSpPr>
        <p:spPr>
          <a:xfrm>
            <a:off x="731838" y="2747145"/>
            <a:ext cx="3765733" cy="1341906"/>
          </a:xfrm>
          <a:prstGeom prst="rect">
            <a:avLst/>
          </a:prstGeom>
        </p:spPr>
        <p:txBody>
          <a:bodyPr wrap="square" lIns="0" tIns="0" rIns="0" bIns="0" anchor="b">
            <a:spAutoFit/>
          </a:bodyPr>
          <a:lstStyle>
            <a:lvl1pPr marL="0" indent="0">
              <a:lnSpc>
                <a:spcPct val="90000"/>
              </a:lnSpc>
              <a:spcBef>
                <a:spcPts val="0"/>
              </a:spcBef>
              <a:spcAft>
                <a:spcPts val="1000"/>
              </a:spcAft>
              <a:buNone/>
              <a:defRPr sz="3200" baseline="0">
                <a:solidFill>
                  <a:schemeClr val="bg1"/>
                </a:solidFill>
                <a:latin typeface="Poppins Medium" panose="00000600000000000000" pitchFamily="2" charset="0"/>
                <a:cs typeface="Poppins Medium" panose="00000600000000000000" pitchFamily="2" charset="0"/>
              </a:defRPr>
            </a:lvl1pPr>
          </a:lstStyle>
          <a:p>
            <a:pPr lvl="0"/>
            <a:r>
              <a:rPr lang="en-US"/>
              <a:t>This is a multi line heading for the sub divider.</a:t>
            </a:r>
          </a:p>
        </p:txBody>
      </p:sp>
      <p:pic>
        <p:nvPicPr>
          <p:cNvPr id="15" name="Graphic 14">
            <a:extLst>
              <a:ext uri="{FF2B5EF4-FFF2-40B4-BE49-F238E27FC236}">
                <a16:creationId xmlns:a16="http://schemas.microsoft.com/office/drawing/2014/main" id="{D7F32885-17BE-BB4C-BC30-A4F388E5EDB8}"/>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6"/>
          </a:xfrm>
          <a:prstGeom prst="rect">
            <a:avLst/>
          </a:prstGeom>
        </p:spPr>
      </p:pic>
      <p:sp>
        <p:nvSpPr>
          <p:cNvPr id="16" name="Slide Number Placeholder 5">
            <a:extLst>
              <a:ext uri="{FF2B5EF4-FFF2-40B4-BE49-F238E27FC236}">
                <a16:creationId xmlns:a16="http://schemas.microsoft.com/office/drawing/2014/main" id="{4B20EB30-CB43-734C-8DF0-DAB944A28EA9}"/>
              </a:ext>
            </a:extLst>
          </p:cNvPr>
          <p:cNvSpPr>
            <a:spLocks noGrp="1"/>
          </p:cNvSpPr>
          <p:nvPr>
            <p:ph type="sldNum" sz="quarter" idx="4"/>
          </p:nvPr>
        </p:nvSpPr>
        <p:spPr>
          <a:xfrm>
            <a:off x="11171275" y="6294734"/>
            <a:ext cx="288888" cy="123112"/>
          </a:xfrm>
          <a:prstGeom prst="rect">
            <a:avLst/>
          </a:prstGeom>
        </p:spPr>
        <p:txBody>
          <a:bodyPr vert="horz" wrap="square" lIns="0" tIns="0" rIns="0" bIns="0" rtlCol="0" anchor="t">
            <a:spAutoFit/>
          </a:bodyPr>
          <a:lstStyle>
            <a:lvl1pPr algn="r">
              <a:defRPr sz="800">
                <a:solidFill>
                  <a:schemeClr val="bg1"/>
                </a:solidFill>
                <a:latin typeface="Poppins SemiBold" panose="00000700000000000000" pitchFamily="2" charset="0"/>
                <a:cs typeface="Poppins SemiBold" panose="00000700000000000000" pitchFamily="2" charset="0"/>
              </a:defRPr>
            </a:lvl1pPr>
          </a:lstStyle>
          <a:p>
            <a:fld id="{866D8E11-A83D-46AC-BA35-C493C365AC69}" type="slidenum">
              <a:rPr lang="en-US" smtClean="0"/>
              <a:pPr/>
              <a:t>‹#›</a:t>
            </a:fld>
            <a:endParaRPr lang="en-US"/>
          </a:p>
        </p:txBody>
      </p:sp>
      <p:grpSp>
        <p:nvGrpSpPr>
          <p:cNvPr id="14" name="Group 13">
            <a:extLst>
              <a:ext uri="{FF2B5EF4-FFF2-40B4-BE49-F238E27FC236}">
                <a16:creationId xmlns:a16="http://schemas.microsoft.com/office/drawing/2014/main" id="{289DCBA6-2AB6-C440-8E88-1FB782E4B7F7}"/>
              </a:ext>
            </a:extLst>
          </p:cNvPr>
          <p:cNvGrpSpPr/>
          <p:nvPr userDrawn="1"/>
        </p:nvGrpSpPr>
        <p:grpSpPr>
          <a:xfrm rot="16200000">
            <a:off x="6061664" y="-6061660"/>
            <a:ext cx="68678" cy="12192005"/>
            <a:chOff x="4713353" y="-1"/>
            <a:chExt cx="73891" cy="6858002"/>
          </a:xfrm>
        </p:grpSpPr>
        <p:sp>
          <p:nvSpPr>
            <p:cNvPr id="17" name="Rectangle 16">
              <a:extLst>
                <a:ext uri="{FF2B5EF4-FFF2-40B4-BE49-F238E27FC236}">
                  <a16:creationId xmlns:a16="http://schemas.microsoft.com/office/drawing/2014/main" id="{C889F473-B9AC-7E4C-9A8E-A9A212293512}"/>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A54A3BF4-F103-0C45-A5B2-DAA83B5C852E}"/>
                </a:ext>
              </a:extLst>
            </p:cNvPr>
            <p:cNvSpPr/>
            <p:nvPr userDrawn="1"/>
          </p:nvSpPr>
          <p:spPr>
            <a:xfrm>
              <a:off x="4713354" y="1089421"/>
              <a:ext cx="73889" cy="339328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23F7BF4F-0E05-A24A-A408-EBB78BEF68BC}"/>
                </a:ext>
              </a:extLst>
            </p:cNvPr>
            <p:cNvSpPr/>
            <p:nvPr userDrawn="1"/>
          </p:nvSpPr>
          <p:spPr>
            <a:xfrm>
              <a:off x="4713354" y="4482703"/>
              <a:ext cx="73889" cy="677762"/>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C3AB792C-FE6C-F745-95E1-DAAE8F155065}"/>
                </a:ext>
              </a:extLst>
            </p:cNvPr>
            <p:cNvSpPr/>
            <p:nvPr userDrawn="1"/>
          </p:nvSpPr>
          <p:spPr>
            <a:xfrm>
              <a:off x="4713354" y="5160465"/>
              <a:ext cx="73887" cy="169753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BAB63EDA-9273-864F-865D-7F36E87027EA}"/>
                </a:ext>
              </a:extLst>
            </p:cNvPr>
            <p:cNvSpPr/>
            <p:nvPr userDrawn="1"/>
          </p:nvSpPr>
          <p:spPr>
            <a:xfrm>
              <a:off x="4713356" y="411657"/>
              <a:ext cx="73888" cy="6777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6099388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uper Sub Divider Slide | Orange">
    <p:bg>
      <p:bgPr>
        <a:solidFill>
          <a:schemeClr val="accent4"/>
        </a:solidFill>
        <a:effectLst/>
      </p:bgPr>
    </p:bg>
    <p:spTree>
      <p:nvGrpSpPr>
        <p:cNvPr id="1" name=""/>
        <p:cNvGrpSpPr/>
        <p:nvPr/>
      </p:nvGrpSpPr>
      <p:grpSpPr>
        <a:xfrm>
          <a:off x="0" y="0"/>
          <a:ext cx="0" cy="0"/>
          <a:chOff x="0" y="0"/>
          <a:chExt cx="0" cy="0"/>
        </a:xfrm>
      </p:grpSpPr>
      <p:sp>
        <p:nvSpPr>
          <p:cNvPr id="21" name="TextBox 20"/>
          <p:cNvSpPr txBox="1"/>
          <p:nvPr userDrawn="1"/>
        </p:nvSpPr>
        <p:spPr>
          <a:xfrm>
            <a:off x="1194060" y="6294735"/>
            <a:ext cx="1230164" cy="123111"/>
          </a:xfrm>
          <a:prstGeom prst="rect">
            <a:avLst/>
          </a:prstGeom>
          <a:noFill/>
        </p:spPr>
        <p:txBody>
          <a:bodyPr wrap="square" lIns="0" tIns="0" rIns="0" bIns="0" rtlCol="0" anchor="t">
            <a:spAutoFit/>
          </a:bodyPr>
          <a:lstStyle/>
          <a:p>
            <a:r>
              <a:rPr lang="en-AU" sz="800">
                <a:solidFill>
                  <a:schemeClr val="bg1"/>
                </a:solidFill>
                <a:latin typeface="Poppins" panose="00000500000000000000" pitchFamily="2" charset="0"/>
                <a:cs typeface="Poppins" panose="00000500000000000000" pitchFamily="2" charset="0"/>
              </a:rPr>
              <a:t>Copyright © SUSE 2021 </a:t>
            </a:r>
          </a:p>
        </p:txBody>
      </p:sp>
      <p:sp>
        <p:nvSpPr>
          <p:cNvPr id="58" name="Text Placeholder 24"/>
          <p:cNvSpPr>
            <a:spLocks noGrp="1"/>
          </p:cNvSpPr>
          <p:nvPr>
            <p:ph type="body" sz="quarter" idx="15" hasCustomPrompt="1"/>
          </p:nvPr>
        </p:nvSpPr>
        <p:spPr>
          <a:xfrm>
            <a:off x="731838" y="5023995"/>
            <a:ext cx="3458936" cy="914096"/>
          </a:xfrm>
          <a:prstGeom prst="rect">
            <a:avLst/>
          </a:prstGeom>
        </p:spPr>
        <p:txBody>
          <a:bodyPr lIns="0" tIns="0" rIns="0" bIns="0" anchor="t"/>
          <a:lstStyle>
            <a:lvl1pPr marL="0" indent="0">
              <a:lnSpc>
                <a:spcPct val="110000"/>
              </a:lnSpc>
              <a:spcBef>
                <a:spcPts val="0"/>
              </a:spcBef>
              <a:spcAft>
                <a:spcPts val="1000"/>
              </a:spcAft>
              <a:buNone/>
              <a:defRPr sz="1800" baseline="0">
                <a:solidFill>
                  <a:schemeClr val="bg1"/>
                </a:solidFill>
                <a:latin typeface="Poppins Light" panose="00000400000000000000" pitchFamily="2" charset="0"/>
                <a:cs typeface="Poppins Light" panose="00000400000000000000" pitchFamily="2" charset="0"/>
              </a:defRPr>
            </a:lvl1pPr>
          </a:lstStyle>
          <a:p>
            <a:pPr lvl="0"/>
            <a:r>
              <a:rPr lang="en-US"/>
              <a:t>This is a subheading. Lorem ipsum dolor sit </a:t>
            </a:r>
            <a:r>
              <a:rPr lang="en-US" err="1"/>
              <a:t>amet</a:t>
            </a:r>
            <a:r>
              <a:rPr lang="en-US"/>
              <a:t>, </a:t>
            </a:r>
            <a:r>
              <a:rPr lang="en-US" err="1"/>
              <a:t>consectetuer</a:t>
            </a:r>
            <a:r>
              <a:rPr lang="en-US"/>
              <a:t> </a:t>
            </a:r>
            <a:r>
              <a:rPr lang="en-US" err="1"/>
              <a:t>adipiscing</a:t>
            </a:r>
            <a:r>
              <a:rPr lang="en-US"/>
              <a:t> </a:t>
            </a:r>
            <a:r>
              <a:rPr lang="en-US" err="1"/>
              <a:t>elit</a:t>
            </a:r>
            <a:r>
              <a:rPr lang="en-US"/>
              <a:t>.</a:t>
            </a:r>
          </a:p>
        </p:txBody>
      </p:sp>
      <p:sp>
        <p:nvSpPr>
          <p:cNvPr id="13" name="Text Placeholder 20">
            <a:extLst>
              <a:ext uri="{FF2B5EF4-FFF2-40B4-BE49-F238E27FC236}">
                <a16:creationId xmlns:a16="http://schemas.microsoft.com/office/drawing/2014/main" id="{02703006-D2CE-4446-8BD4-FCFA4AF880EB}"/>
              </a:ext>
            </a:extLst>
          </p:cNvPr>
          <p:cNvSpPr>
            <a:spLocks noGrp="1"/>
          </p:cNvSpPr>
          <p:nvPr>
            <p:ph type="body" sz="quarter" idx="16" hasCustomPrompt="1"/>
          </p:nvPr>
        </p:nvSpPr>
        <p:spPr>
          <a:xfrm>
            <a:off x="731838" y="2747145"/>
            <a:ext cx="3765733" cy="1341906"/>
          </a:xfrm>
          <a:prstGeom prst="rect">
            <a:avLst/>
          </a:prstGeom>
        </p:spPr>
        <p:txBody>
          <a:bodyPr wrap="square" lIns="0" tIns="0" rIns="0" bIns="0" anchor="b">
            <a:spAutoFit/>
          </a:bodyPr>
          <a:lstStyle>
            <a:lvl1pPr marL="0" indent="0">
              <a:lnSpc>
                <a:spcPct val="90000"/>
              </a:lnSpc>
              <a:spcBef>
                <a:spcPts val="0"/>
              </a:spcBef>
              <a:spcAft>
                <a:spcPts val="1000"/>
              </a:spcAft>
              <a:buNone/>
              <a:defRPr sz="3200" baseline="0">
                <a:solidFill>
                  <a:schemeClr val="bg1"/>
                </a:solidFill>
                <a:latin typeface="Poppins Medium" panose="00000600000000000000" pitchFamily="2" charset="0"/>
                <a:cs typeface="Poppins Medium" panose="00000600000000000000" pitchFamily="2" charset="0"/>
              </a:defRPr>
            </a:lvl1pPr>
          </a:lstStyle>
          <a:p>
            <a:pPr lvl="0"/>
            <a:r>
              <a:rPr lang="en-US"/>
              <a:t>This is a multi line heading for the super sub divider.</a:t>
            </a:r>
          </a:p>
        </p:txBody>
      </p:sp>
      <p:pic>
        <p:nvPicPr>
          <p:cNvPr id="11" name="Graphic 10">
            <a:extLst>
              <a:ext uri="{FF2B5EF4-FFF2-40B4-BE49-F238E27FC236}">
                <a16:creationId xmlns:a16="http://schemas.microsoft.com/office/drawing/2014/main" id="{D073F0B2-9AF4-5E48-B8BF-82F834079F4C}"/>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6"/>
          </a:xfrm>
          <a:prstGeom prst="rect">
            <a:avLst/>
          </a:prstGeom>
        </p:spPr>
      </p:pic>
      <p:sp>
        <p:nvSpPr>
          <p:cNvPr id="12" name="Slide Number Placeholder 5">
            <a:extLst>
              <a:ext uri="{FF2B5EF4-FFF2-40B4-BE49-F238E27FC236}">
                <a16:creationId xmlns:a16="http://schemas.microsoft.com/office/drawing/2014/main" id="{42C813E8-C658-124C-9153-E30C9CE32725}"/>
              </a:ext>
            </a:extLst>
          </p:cNvPr>
          <p:cNvSpPr>
            <a:spLocks noGrp="1"/>
          </p:cNvSpPr>
          <p:nvPr>
            <p:ph type="sldNum" sz="quarter" idx="4"/>
          </p:nvPr>
        </p:nvSpPr>
        <p:spPr>
          <a:xfrm>
            <a:off x="11171275" y="6294734"/>
            <a:ext cx="288888" cy="123112"/>
          </a:xfrm>
          <a:prstGeom prst="rect">
            <a:avLst/>
          </a:prstGeom>
        </p:spPr>
        <p:txBody>
          <a:bodyPr vert="horz" wrap="square" lIns="0" tIns="0" rIns="0" bIns="0" rtlCol="0" anchor="t">
            <a:spAutoFit/>
          </a:bodyPr>
          <a:lstStyle>
            <a:lvl1pPr algn="r">
              <a:defRPr sz="800">
                <a:solidFill>
                  <a:schemeClr val="bg1"/>
                </a:solidFill>
                <a:latin typeface="Poppins SemiBold" panose="00000700000000000000" pitchFamily="2" charset="0"/>
                <a:cs typeface="Poppins SemiBold" panose="00000700000000000000" pitchFamily="2" charset="0"/>
              </a:defRPr>
            </a:lvl1pPr>
          </a:lstStyle>
          <a:p>
            <a:fld id="{866D8E11-A83D-46AC-BA35-C493C365AC69}" type="slidenum">
              <a:rPr lang="en-US" smtClean="0"/>
              <a:pPr/>
              <a:t>‹#›</a:t>
            </a:fld>
            <a:endParaRPr lang="en-US"/>
          </a:p>
        </p:txBody>
      </p:sp>
      <p:grpSp>
        <p:nvGrpSpPr>
          <p:cNvPr id="14" name="Group 13">
            <a:extLst>
              <a:ext uri="{FF2B5EF4-FFF2-40B4-BE49-F238E27FC236}">
                <a16:creationId xmlns:a16="http://schemas.microsoft.com/office/drawing/2014/main" id="{7ADC953B-1085-7D4E-8BAF-9520C2CDA52C}"/>
              </a:ext>
            </a:extLst>
          </p:cNvPr>
          <p:cNvGrpSpPr/>
          <p:nvPr userDrawn="1"/>
        </p:nvGrpSpPr>
        <p:grpSpPr>
          <a:xfrm rot="16200000">
            <a:off x="6061664" y="-6061660"/>
            <a:ext cx="68678" cy="12192005"/>
            <a:chOff x="4713353" y="-1"/>
            <a:chExt cx="73891" cy="6858002"/>
          </a:xfrm>
        </p:grpSpPr>
        <p:sp>
          <p:nvSpPr>
            <p:cNvPr id="15" name="Rectangle 14">
              <a:extLst>
                <a:ext uri="{FF2B5EF4-FFF2-40B4-BE49-F238E27FC236}">
                  <a16:creationId xmlns:a16="http://schemas.microsoft.com/office/drawing/2014/main" id="{9F8BC6A8-0D3D-C448-963A-A211C6C5B8B4}"/>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42ADC63-4B7D-3345-BACF-34B283038F06}"/>
                </a:ext>
              </a:extLst>
            </p:cNvPr>
            <p:cNvSpPr/>
            <p:nvPr userDrawn="1"/>
          </p:nvSpPr>
          <p:spPr>
            <a:xfrm>
              <a:off x="4713354" y="1089421"/>
              <a:ext cx="73889" cy="3393281"/>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99A3E77D-70C4-EE48-9C1D-4765F69FAC70}"/>
                </a:ext>
              </a:extLst>
            </p:cNvPr>
            <p:cNvSpPr/>
            <p:nvPr userDrawn="1"/>
          </p:nvSpPr>
          <p:spPr>
            <a:xfrm>
              <a:off x="4713354" y="4482703"/>
              <a:ext cx="73889" cy="67776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1879999E-C896-7C4A-8A5B-E72A99E1C461}"/>
                </a:ext>
              </a:extLst>
            </p:cNvPr>
            <p:cNvSpPr/>
            <p:nvPr userDrawn="1"/>
          </p:nvSpPr>
          <p:spPr>
            <a:xfrm>
              <a:off x="4713354" y="5160465"/>
              <a:ext cx="73887" cy="1697536"/>
            </a:xfrm>
            <a:prstGeom prst="rect">
              <a:avLst/>
            </a:prstGeom>
            <a:solidFill>
              <a:srgbClr val="0C32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E748FD0-B8D6-6946-9DDC-0A0152A8D80D}"/>
                </a:ext>
              </a:extLst>
            </p:cNvPr>
            <p:cNvSpPr/>
            <p:nvPr userDrawn="1"/>
          </p:nvSpPr>
          <p:spPr>
            <a:xfrm>
              <a:off x="4713356" y="411657"/>
              <a:ext cx="73888" cy="6777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5394672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uper Sub Divider Slide | Mint">
    <p:bg>
      <p:bgPr>
        <a:solidFill>
          <a:schemeClr val="accent5"/>
        </a:solidFill>
        <a:effectLst/>
      </p:bgPr>
    </p:bg>
    <p:spTree>
      <p:nvGrpSpPr>
        <p:cNvPr id="1" name=""/>
        <p:cNvGrpSpPr/>
        <p:nvPr/>
      </p:nvGrpSpPr>
      <p:grpSpPr>
        <a:xfrm>
          <a:off x="0" y="0"/>
          <a:ext cx="0" cy="0"/>
          <a:chOff x="0" y="0"/>
          <a:chExt cx="0" cy="0"/>
        </a:xfrm>
      </p:grpSpPr>
      <p:sp>
        <p:nvSpPr>
          <p:cNvPr id="21" name="TextBox 20"/>
          <p:cNvSpPr txBox="1"/>
          <p:nvPr userDrawn="1"/>
        </p:nvSpPr>
        <p:spPr>
          <a:xfrm>
            <a:off x="1194060" y="6294735"/>
            <a:ext cx="1230164" cy="123111"/>
          </a:xfrm>
          <a:prstGeom prst="rect">
            <a:avLst/>
          </a:prstGeom>
          <a:noFill/>
        </p:spPr>
        <p:txBody>
          <a:bodyPr wrap="square" lIns="0" tIns="0" rIns="0" bIns="0" rtlCol="0" anchor="t">
            <a:spAutoFit/>
          </a:bodyPr>
          <a:lstStyle/>
          <a:p>
            <a:r>
              <a:rPr lang="en-AU" sz="800">
                <a:solidFill>
                  <a:schemeClr val="tx2"/>
                </a:solidFill>
                <a:latin typeface="Poppins" panose="00000500000000000000" pitchFamily="2" charset="0"/>
                <a:cs typeface="Poppins" panose="00000500000000000000" pitchFamily="2" charset="0"/>
              </a:rPr>
              <a:t>Copyright © SUSE 2021 </a:t>
            </a:r>
          </a:p>
        </p:txBody>
      </p:sp>
      <p:sp>
        <p:nvSpPr>
          <p:cNvPr id="58" name="Text Placeholder 24"/>
          <p:cNvSpPr>
            <a:spLocks noGrp="1"/>
          </p:cNvSpPr>
          <p:nvPr>
            <p:ph type="body" sz="quarter" idx="15" hasCustomPrompt="1"/>
          </p:nvPr>
        </p:nvSpPr>
        <p:spPr>
          <a:xfrm>
            <a:off x="731838" y="5023995"/>
            <a:ext cx="3458936" cy="914096"/>
          </a:xfrm>
          <a:prstGeom prst="rect">
            <a:avLst/>
          </a:prstGeom>
        </p:spPr>
        <p:txBody>
          <a:bodyPr lIns="0" tIns="0" rIns="0" bIns="0" anchor="t"/>
          <a:lstStyle>
            <a:lvl1pPr marL="0" indent="0">
              <a:lnSpc>
                <a:spcPct val="110000"/>
              </a:lnSpc>
              <a:spcBef>
                <a:spcPts val="0"/>
              </a:spcBef>
              <a:spcAft>
                <a:spcPts val="1000"/>
              </a:spcAft>
              <a:buNone/>
              <a:defRPr sz="1800" baseline="0">
                <a:solidFill>
                  <a:schemeClr val="tx2"/>
                </a:solidFill>
                <a:latin typeface="Poppins Light" panose="00000400000000000000" pitchFamily="2" charset="0"/>
                <a:cs typeface="Poppins Light" panose="00000400000000000000" pitchFamily="2" charset="0"/>
              </a:defRPr>
            </a:lvl1pPr>
          </a:lstStyle>
          <a:p>
            <a:pPr lvl="0"/>
            <a:r>
              <a:rPr lang="en-US"/>
              <a:t>This is a subheading. Lorem ipsum dolor sit </a:t>
            </a:r>
            <a:r>
              <a:rPr lang="en-US" err="1"/>
              <a:t>amet</a:t>
            </a:r>
            <a:r>
              <a:rPr lang="en-US"/>
              <a:t>, </a:t>
            </a:r>
            <a:r>
              <a:rPr lang="en-US" err="1"/>
              <a:t>consectetuer</a:t>
            </a:r>
            <a:r>
              <a:rPr lang="en-US"/>
              <a:t> </a:t>
            </a:r>
            <a:r>
              <a:rPr lang="en-US" err="1"/>
              <a:t>adipiscing</a:t>
            </a:r>
            <a:r>
              <a:rPr lang="en-US"/>
              <a:t> </a:t>
            </a:r>
            <a:r>
              <a:rPr lang="en-US" err="1"/>
              <a:t>elit</a:t>
            </a:r>
            <a:r>
              <a:rPr lang="en-US"/>
              <a:t>.</a:t>
            </a:r>
          </a:p>
        </p:txBody>
      </p:sp>
      <p:sp>
        <p:nvSpPr>
          <p:cNvPr id="13" name="Text Placeholder 20">
            <a:extLst>
              <a:ext uri="{FF2B5EF4-FFF2-40B4-BE49-F238E27FC236}">
                <a16:creationId xmlns:a16="http://schemas.microsoft.com/office/drawing/2014/main" id="{02703006-D2CE-4446-8BD4-FCFA4AF880EB}"/>
              </a:ext>
            </a:extLst>
          </p:cNvPr>
          <p:cNvSpPr>
            <a:spLocks noGrp="1"/>
          </p:cNvSpPr>
          <p:nvPr>
            <p:ph type="body" sz="quarter" idx="16" hasCustomPrompt="1"/>
          </p:nvPr>
        </p:nvSpPr>
        <p:spPr>
          <a:xfrm>
            <a:off x="731838" y="2747145"/>
            <a:ext cx="3765733" cy="1341906"/>
          </a:xfrm>
          <a:prstGeom prst="rect">
            <a:avLst/>
          </a:prstGeom>
        </p:spPr>
        <p:txBody>
          <a:bodyPr wrap="square" lIns="0" tIns="0" rIns="0" bIns="0" anchor="b">
            <a:spAutoFit/>
          </a:bodyPr>
          <a:lstStyle>
            <a:lvl1pPr marL="0" indent="0">
              <a:lnSpc>
                <a:spcPct val="90000"/>
              </a:lnSpc>
              <a:spcBef>
                <a:spcPts val="0"/>
              </a:spcBef>
              <a:spcAft>
                <a:spcPts val="1000"/>
              </a:spcAft>
              <a:buNone/>
              <a:defRPr sz="3200" baseline="0">
                <a:solidFill>
                  <a:schemeClr val="tx2"/>
                </a:solidFill>
                <a:latin typeface="Poppins Medium" panose="00000600000000000000" pitchFamily="2" charset="0"/>
                <a:cs typeface="Poppins Medium" panose="00000600000000000000" pitchFamily="2" charset="0"/>
              </a:defRPr>
            </a:lvl1pPr>
          </a:lstStyle>
          <a:p>
            <a:pPr lvl="0"/>
            <a:r>
              <a:rPr lang="en-US"/>
              <a:t>This is a multi line heading for the super sub divider.</a:t>
            </a:r>
          </a:p>
        </p:txBody>
      </p:sp>
      <p:pic>
        <p:nvPicPr>
          <p:cNvPr id="11" name="Graphic 10">
            <a:extLst>
              <a:ext uri="{FF2B5EF4-FFF2-40B4-BE49-F238E27FC236}">
                <a16:creationId xmlns:a16="http://schemas.microsoft.com/office/drawing/2014/main" id="{20874D51-45CD-2C42-A5B5-201966148A99}"/>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3" y="6184072"/>
            <a:ext cx="465930" cy="268806"/>
          </a:xfrm>
          <a:prstGeom prst="rect">
            <a:avLst/>
          </a:prstGeom>
        </p:spPr>
      </p:pic>
      <p:sp>
        <p:nvSpPr>
          <p:cNvPr id="12" name="Slide Number Placeholder 5">
            <a:extLst>
              <a:ext uri="{FF2B5EF4-FFF2-40B4-BE49-F238E27FC236}">
                <a16:creationId xmlns:a16="http://schemas.microsoft.com/office/drawing/2014/main" id="{8E18442F-EC75-DC47-A96E-6254B0D4F75C}"/>
              </a:ext>
            </a:extLst>
          </p:cNvPr>
          <p:cNvSpPr>
            <a:spLocks noGrp="1"/>
          </p:cNvSpPr>
          <p:nvPr>
            <p:ph type="sldNum" sz="quarter" idx="4"/>
          </p:nvPr>
        </p:nvSpPr>
        <p:spPr>
          <a:xfrm>
            <a:off x="11171275" y="6294734"/>
            <a:ext cx="288888" cy="123112"/>
          </a:xfrm>
          <a:prstGeom prst="rect">
            <a:avLst/>
          </a:prstGeom>
        </p:spPr>
        <p:txBody>
          <a:bodyPr vert="horz" wrap="square" lIns="0" tIns="0" rIns="0" bIns="0" rtlCol="0" anchor="t">
            <a:spAutoFit/>
          </a:bodyPr>
          <a:lstStyle>
            <a:lvl1pPr algn="r">
              <a:defRPr sz="800">
                <a:solidFill>
                  <a:schemeClr val="tx1"/>
                </a:solidFill>
                <a:latin typeface="Poppins SemiBold" panose="00000700000000000000" pitchFamily="2" charset="0"/>
                <a:cs typeface="Poppins SemiBold" panose="00000700000000000000" pitchFamily="2" charset="0"/>
              </a:defRPr>
            </a:lvl1pPr>
          </a:lstStyle>
          <a:p>
            <a:pPr algn="r"/>
            <a:fld id="{866D8E11-A83D-46AC-BA35-C493C365AC69}" type="slidenum">
              <a:rPr lang="en-US" smtClean="0"/>
              <a:pPr algn="r"/>
              <a:t>‹#›</a:t>
            </a:fld>
            <a:endParaRPr lang="en-US"/>
          </a:p>
        </p:txBody>
      </p:sp>
      <p:grpSp>
        <p:nvGrpSpPr>
          <p:cNvPr id="14" name="Group 13">
            <a:extLst>
              <a:ext uri="{FF2B5EF4-FFF2-40B4-BE49-F238E27FC236}">
                <a16:creationId xmlns:a16="http://schemas.microsoft.com/office/drawing/2014/main" id="{552328F1-1C37-0049-BCEA-CF949B09B43C}"/>
              </a:ext>
            </a:extLst>
          </p:cNvPr>
          <p:cNvGrpSpPr/>
          <p:nvPr userDrawn="1"/>
        </p:nvGrpSpPr>
        <p:grpSpPr>
          <a:xfrm rot="16200000">
            <a:off x="6061664" y="-6061660"/>
            <a:ext cx="68678" cy="12192005"/>
            <a:chOff x="4713353" y="-1"/>
            <a:chExt cx="73891" cy="6858002"/>
          </a:xfrm>
        </p:grpSpPr>
        <p:sp>
          <p:nvSpPr>
            <p:cNvPr id="15" name="Rectangle 14">
              <a:extLst>
                <a:ext uri="{FF2B5EF4-FFF2-40B4-BE49-F238E27FC236}">
                  <a16:creationId xmlns:a16="http://schemas.microsoft.com/office/drawing/2014/main" id="{60333F68-F2E8-B04C-B97F-3CB79F4A78B2}"/>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28711FC-3E65-E54C-9003-C4B34105F3EB}"/>
                </a:ext>
              </a:extLst>
            </p:cNvPr>
            <p:cNvSpPr/>
            <p:nvPr userDrawn="1"/>
          </p:nvSpPr>
          <p:spPr>
            <a:xfrm>
              <a:off x="4713354" y="1089421"/>
              <a:ext cx="73889" cy="3393281"/>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02246E9D-D654-0A43-AE6E-DBE782E6EDCB}"/>
                </a:ext>
              </a:extLst>
            </p:cNvPr>
            <p:cNvSpPr/>
            <p:nvPr userDrawn="1"/>
          </p:nvSpPr>
          <p:spPr>
            <a:xfrm>
              <a:off x="4713354" y="4482703"/>
              <a:ext cx="73889" cy="677762"/>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4CB307F5-D582-044A-8833-37D83E22C72C}"/>
                </a:ext>
              </a:extLst>
            </p:cNvPr>
            <p:cNvSpPr/>
            <p:nvPr userDrawn="1"/>
          </p:nvSpPr>
          <p:spPr>
            <a:xfrm>
              <a:off x="4713354" y="5160465"/>
              <a:ext cx="73887" cy="1697536"/>
            </a:xfrm>
            <a:prstGeom prst="rect">
              <a:avLst/>
            </a:prstGeom>
            <a:solidFill>
              <a:srgbClr val="0C32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86395FA-F20E-4B4B-8E13-15D5886585F6}"/>
                </a:ext>
              </a:extLst>
            </p:cNvPr>
            <p:cNvSpPr/>
            <p:nvPr userDrawn="1"/>
          </p:nvSpPr>
          <p:spPr>
            <a:xfrm>
              <a:off x="4713356" y="411657"/>
              <a:ext cx="73888" cy="6777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06438001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uper Sub Divider Slide | Fog">
    <p:bg>
      <p:bgPr>
        <a:solidFill>
          <a:schemeClr val="bg2"/>
        </a:solidFill>
        <a:effectLst/>
      </p:bgPr>
    </p:bg>
    <p:spTree>
      <p:nvGrpSpPr>
        <p:cNvPr id="1" name=""/>
        <p:cNvGrpSpPr/>
        <p:nvPr/>
      </p:nvGrpSpPr>
      <p:grpSpPr>
        <a:xfrm>
          <a:off x="0" y="0"/>
          <a:ext cx="0" cy="0"/>
          <a:chOff x="0" y="0"/>
          <a:chExt cx="0" cy="0"/>
        </a:xfrm>
      </p:grpSpPr>
      <p:sp>
        <p:nvSpPr>
          <p:cNvPr id="21" name="TextBox 20"/>
          <p:cNvSpPr txBox="1"/>
          <p:nvPr userDrawn="1"/>
        </p:nvSpPr>
        <p:spPr>
          <a:xfrm>
            <a:off x="1194060" y="6294735"/>
            <a:ext cx="1230164" cy="123111"/>
          </a:xfrm>
          <a:prstGeom prst="rect">
            <a:avLst/>
          </a:prstGeom>
          <a:noFill/>
        </p:spPr>
        <p:txBody>
          <a:bodyPr wrap="square" lIns="0" tIns="0" rIns="0" bIns="0" rtlCol="0" anchor="t">
            <a:spAutoFit/>
          </a:bodyPr>
          <a:lstStyle/>
          <a:p>
            <a:r>
              <a:rPr lang="en-AU" sz="800">
                <a:solidFill>
                  <a:schemeClr val="tx2"/>
                </a:solidFill>
                <a:latin typeface="Poppins" panose="00000500000000000000" pitchFamily="2" charset="0"/>
                <a:cs typeface="Poppins" panose="00000500000000000000" pitchFamily="2" charset="0"/>
              </a:rPr>
              <a:t>Copyright © SUSE 2021 </a:t>
            </a:r>
          </a:p>
        </p:txBody>
      </p:sp>
      <p:sp>
        <p:nvSpPr>
          <p:cNvPr id="58" name="Text Placeholder 24"/>
          <p:cNvSpPr>
            <a:spLocks noGrp="1"/>
          </p:cNvSpPr>
          <p:nvPr>
            <p:ph type="body" sz="quarter" idx="15" hasCustomPrompt="1"/>
          </p:nvPr>
        </p:nvSpPr>
        <p:spPr>
          <a:xfrm>
            <a:off x="731838" y="5023995"/>
            <a:ext cx="3458936" cy="914096"/>
          </a:xfrm>
          <a:prstGeom prst="rect">
            <a:avLst/>
          </a:prstGeom>
        </p:spPr>
        <p:txBody>
          <a:bodyPr lIns="0" tIns="0" rIns="0" bIns="0" anchor="t"/>
          <a:lstStyle>
            <a:lvl1pPr marL="0" indent="0">
              <a:lnSpc>
                <a:spcPct val="110000"/>
              </a:lnSpc>
              <a:spcBef>
                <a:spcPts val="0"/>
              </a:spcBef>
              <a:spcAft>
                <a:spcPts val="1000"/>
              </a:spcAft>
              <a:buNone/>
              <a:defRPr sz="1800" baseline="0">
                <a:solidFill>
                  <a:schemeClr val="tx2"/>
                </a:solidFill>
                <a:latin typeface="Poppins Light" panose="00000400000000000000" pitchFamily="2" charset="0"/>
                <a:cs typeface="Poppins Light" panose="00000400000000000000" pitchFamily="2" charset="0"/>
              </a:defRPr>
            </a:lvl1pPr>
          </a:lstStyle>
          <a:p>
            <a:pPr lvl="0"/>
            <a:r>
              <a:rPr lang="en-US"/>
              <a:t>This is a subheading. Lorem ipsum dolor sit </a:t>
            </a:r>
            <a:r>
              <a:rPr lang="en-US" err="1"/>
              <a:t>amet</a:t>
            </a:r>
            <a:r>
              <a:rPr lang="en-US"/>
              <a:t>, </a:t>
            </a:r>
            <a:r>
              <a:rPr lang="en-US" err="1"/>
              <a:t>consectetuer</a:t>
            </a:r>
            <a:r>
              <a:rPr lang="en-US"/>
              <a:t> </a:t>
            </a:r>
            <a:r>
              <a:rPr lang="en-US" err="1"/>
              <a:t>adipiscing</a:t>
            </a:r>
            <a:r>
              <a:rPr lang="en-US"/>
              <a:t> </a:t>
            </a:r>
            <a:r>
              <a:rPr lang="en-US" err="1"/>
              <a:t>elit</a:t>
            </a:r>
            <a:r>
              <a:rPr lang="en-US"/>
              <a:t>.</a:t>
            </a:r>
          </a:p>
        </p:txBody>
      </p:sp>
      <p:sp>
        <p:nvSpPr>
          <p:cNvPr id="13" name="Text Placeholder 20">
            <a:extLst>
              <a:ext uri="{FF2B5EF4-FFF2-40B4-BE49-F238E27FC236}">
                <a16:creationId xmlns:a16="http://schemas.microsoft.com/office/drawing/2014/main" id="{02703006-D2CE-4446-8BD4-FCFA4AF880EB}"/>
              </a:ext>
            </a:extLst>
          </p:cNvPr>
          <p:cNvSpPr>
            <a:spLocks noGrp="1"/>
          </p:cNvSpPr>
          <p:nvPr>
            <p:ph type="body" sz="quarter" idx="16" hasCustomPrompt="1"/>
          </p:nvPr>
        </p:nvSpPr>
        <p:spPr>
          <a:xfrm>
            <a:off x="731838" y="2747145"/>
            <a:ext cx="3765733" cy="1341906"/>
          </a:xfrm>
          <a:prstGeom prst="rect">
            <a:avLst/>
          </a:prstGeom>
        </p:spPr>
        <p:txBody>
          <a:bodyPr wrap="square" lIns="0" tIns="0" rIns="0" bIns="0" anchor="b">
            <a:spAutoFit/>
          </a:bodyPr>
          <a:lstStyle>
            <a:lvl1pPr marL="0" indent="0">
              <a:lnSpc>
                <a:spcPct val="90000"/>
              </a:lnSpc>
              <a:spcBef>
                <a:spcPts val="0"/>
              </a:spcBef>
              <a:spcAft>
                <a:spcPts val="1000"/>
              </a:spcAft>
              <a:buNone/>
              <a:defRPr sz="3200" baseline="0">
                <a:solidFill>
                  <a:schemeClr val="tx2"/>
                </a:solidFill>
                <a:latin typeface="Poppins Medium" panose="00000600000000000000" pitchFamily="2" charset="0"/>
                <a:cs typeface="Poppins Medium" panose="00000600000000000000" pitchFamily="2" charset="0"/>
              </a:defRPr>
            </a:lvl1pPr>
          </a:lstStyle>
          <a:p>
            <a:pPr lvl="0"/>
            <a:r>
              <a:rPr lang="en-US"/>
              <a:t>This is a multi line heading for the super sub divider.</a:t>
            </a:r>
          </a:p>
        </p:txBody>
      </p:sp>
      <p:pic>
        <p:nvPicPr>
          <p:cNvPr id="11" name="Graphic 10">
            <a:extLst>
              <a:ext uri="{FF2B5EF4-FFF2-40B4-BE49-F238E27FC236}">
                <a16:creationId xmlns:a16="http://schemas.microsoft.com/office/drawing/2014/main" id="{20874D51-45CD-2C42-A5B5-201966148A99}"/>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3" y="6184072"/>
            <a:ext cx="465930" cy="268806"/>
          </a:xfrm>
          <a:prstGeom prst="rect">
            <a:avLst/>
          </a:prstGeom>
        </p:spPr>
      </p:pic>
      <p:sp>
        <p:nvSpPr>
          <p:cNvPr id="12" name="Slide Number Placeholder 5">
            <a:extLst>
              <a:ext uri="{FF2B5EF4-FFF2-40B4-BE49-F238E27FC236}">
                <a16:creationId xmlns:a16="http://schemas.microsoft.com/office/drawing/2014/main" id="{8E18442F-EC75-DC47-A96E-6254B0D4F75C}"/>
              </a:ext>
            </a:extLst>
          </p:cNvPr>
          <p:cNvSpPr>
            <a:spLocks noGrp="1"/>
          </p:cNvSpPr>
          <p:nvPr>
            <p:ph type="sldNum" sz="quarter" idx="4"/>
          </p:nvPr>
        </p:nvSpPr>
        <p:spPr>
          <a:xfrm>
            <a:off x="11171275" y="6294734"/>
            <a:ext cx="288888" cy="123112"/>
          </a:xfrm>
          <a:prstGeom prst="rect">
            <a:avLst/>
          </a:prstGeom>
        </p:spPr>
        <p:txBody>
          <a:bodyPr vert="horz" wrap="square" lIns="0" tIns="0" rIns="0" bIns="0" rtlCol="0" anchor="t">
            <a:spAutoFit/>
          </a:bodyPr>
          <a:lstStyle>
            <a:lvl1pPr algn="r">
              <a:defRPr sz="800">
                <a:solidFill>
                  <a:schemeClr val="tx1"/>
                </a:solidFill>
                <a:latin typeface="Poppins SemiBold" panose="00000700000000000000" pitchFamily="2" charset="0"/>
                <a:cs typeface="Poppins SemiBold" panose="00000700000000000000" pitchFamily="2" charset="0"/>
              </a:defRPr>
            </a:lvl1pPr>
          </a:lstStyle>
          <a:p>
            <a:pPr algn="r"/>
            <a:fld id="{866D8E11-A83D-46AC-BA35-C493C365AC69}" type="slidenum">
              <a:rPr lang="en-US" smtClean="0"/>
              <a:pPr algn="r"/>
              <a:t>‹#›</a:t>
            </a:fld>
            <a:endParaRPr lang="en-US"/>
          </a:p>
        </p:txBody>
      </p:sp>
      <p:grpSp>
        <p:nvGrpSpPr>
          <p:cNvPr id="14" name="Group 13">
            <a:extLst>
              <a:ext uri="{FF2B5EF4-FFF2-40B4-BE49-F238E27FC236}">
                <a16:creationId xmlns:a16="http://schemas.microsoft.com/office/drawing/2014/main" id="{189BCCB6-B073-0246-A9DF-ADDD8F47E9D7}"/>
              </a:ext>
            </a:extLst>
          </p:cNvPr>
          <p:cNvGrpSpPr/>
          <p:nvPr userDrawn="1"/>
        </p:nvGrpSpPr>
        <p:grpSpPr>
          <a:xfrm rot="16200000">
            <a:off x="6061664" y="-6061660"/>
            <a:ext cx="68678" cy="12192005"/>
            <a:chOff x="4713353" y="-1"/>
            <a:chExt cx="73891" cy="6858002"/>
          </a:xfrm>
        </p:grpSpPr>
        <p:sp>
          <p:nvSpPr>
            <p:cNvPr id="15" name="Rectangle 14">
              <a:extLst>
                <a:ext uri="{FF2B5EF4-FFF2-40B4-BE49-F238E27FC236}">
                  <a16:creationId xmlns:a16="http://schemas.microsoft.com/office/drawing/2014/main" id="{176AD4B7-A774-524B-A5C5-99E73FFB9F2C}"/>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BD6A36F3-2C8D-194F-AEFC-5735C3E76D4F}"/>
                </a:ext>
              </a:extLst>
            </p:cNvPr>
            <p:cNvSpPr/>
            <p:nvPr userDrawn="1"/>
          </p:nvSpPr>
          <p:spPr>
            <a:xfrm>
              <a:off x="4713354" y="1089421"/>
              <a:ext cx="73889" cy="3393281"/>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0C3F599B-F5A1-C44B-90BC-29D18F73CD8E}"/>
                </a:ext>
              </a:extLst>
            </p:cNvPr>
            <p:cNvSpPr/>
            <p:nvPr userDrawn="1"/>
          </p:nvSpPr>
          <p:spPr>
            <a:xfrm>
              <a:off x="4713354" y="4482703"/>
              <a:ext cx="73889" cy="677762"/>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1575D019-F165-B34E-8815-6002B2FECED8}"/>
                </a:ext>
              </a:extLst>
            </p:cNvPr>
            <p:cNvSpPr/>
            <p:nvPr userDrawn="1"/>
          </p:nvSpPr>
          <p:spPr>
            <a:xfrm>
              <a:off x="4713354" y="5160465"/>
              <a:ext cx="73887" cy="1697536"/>
            </a:xfrm>
            <a:prstGeom prst="rect">
              <a:avLst/>
            </a:prstGeom>
            <a:solidFill>
              <a:srgbClr val="0C32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51580E27-2FC6-9F45-A7F5-ED76E4EDB20F}"/>
                </a:ext>
              </a:extLst>
            </p:cNvPr>
            <p:cNvSpPr/>
            <p:nvPr userDrawn="1"/>
          </p:nvSpPr>
          <p:spPr>
            <a:xfrm>
              <a:off x="4713356" y="411657"/>
              <a:ext cx="73888" cy="6777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52455510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Headline | Subheadline | Icons">
    <p:spTree>
      <p:nvGrpSpPr>
        <p:cNvPr id="1" name=""/>
        <p:cNvGrpSpPr/>
        <p:nvPr/>
      </p:nvGrpSpPr>
      <p:grpSpPr>
        <a:xfrm>
          <a:off x="0" y="0"/>
          <a:ext cx="0" cy="0"/>
          <a:chOff x="0" y="0"/>
          <a:chExt cx="0" cy="0"/>
        </a:xfrm>
      </p:grpSpPr>
      <p:sp>
        <p:nvSpPr>
          <p:cNvPr id="12" name="Bildplatzhalter 10">
            <a:extLst>
              <a:ext uri="{FF2B5EF4-FFF2-40B4-BE49-F238E27FC236}">
                <a16:creationId xmlns:a16="http://schemas.microsoft.com/office/drawing/2014/main" id="{5D67BAC3-7D92-43E0-B541-3CD20D3B1C92}"/>
              </a:ext>
            </a:extLst>
          </p:cNvPr>
          <p:cNvSpPr>
            <a:spLocks noGrp="1"/>
          </p:cNvSpPr>
          <p:nvPr>
            <p:ph type="pic" sz="quarter" idx="12"/>
          </p:nvPr>
        </p:nvSpPr>
        <p:spPr>
          <a:xfrm>
            <a:off x="6762750" y="1388787"/>
            <a:ext cx="756000" cy="756000"/>
          </a:xfrm>
          <a:noFill/>
          <a:ln>
            <a:noFill/>
          </a:ln>
        </p:spPr>
        <p:txBody>
          <a:bodyPr tIns="432000" anchor="ctr" anchorCtr="1">
            <a:noAutofit/>
          </a:bodyPr>
          <a:lstStyle>
            <a:lvl1pPr marL="0" indent="0" algn="ctr">
              <a:buNone/>
              <a:defRPr sz="700">
                <a:solidFill>
                  <a:schemeClr val="accent3"/>
                </a:solidFill>
              </a:defRPr>
            </a:lvl1pPr>
          </a:lstStyle>
          <a:p>
            <a:endParaRPr lang="en-US" noProof="0"/>
          </a:p>
          <a:p>
            <a:endParaRPr lang="en-US" noProof="0"/>
          </a:p>
        </p:txBody>
      </p:sp>
      <p:sp>
        <p:nvSpPr>
          <p:cNvPr id="13" name="Bildplatzhalter 10">
            <a:extLst>
              <a:ext uri="{FF2B5EF4-FFF2-40B4-BE49-F238E27FC236}">
                <a16:creationId xmlns:a16="http://schemas.microsoft.com/office/drawing/2014/main" id="{67D7F198-E709-415B-BE81-7F4E9163A651}"/>
              </a:ext>
            </a:extLst>
          </p:cNvPr>
          <p:cNvSpPr>
            <a:spLocks noGrp="1"/>
          </p:cNvSpPr>
          <p:nvPr>
            <p:ph type="pic" sz="quarter" idx="16"/>
          </p:nvPr>
        </p:nvSpPr>
        <p:spPr>
          <a:xfrm>
            <a:off x="6762750" y="5373338"/>
            <a:ext cx="756000" cy="756000"/>
          </a:xfrm>
          <a:noFill/>
          <a:ln>
            <a:noFill/>
          </a:ln>
        </p:spPr>
        <p:txBody>
          <a:bodyPr tIns="432000" anchor="ctr" anchorCtr="1">
            <a:noAutofit/>
          </a:bodyPr>
          <a:lstStyle>
            <a:lvl1pPr marL="0" indent="0" algn="ctr">
              <a:buNone/>
              <a:defRPr sz="700">
                <a:solidFill>
                  <a:schemeClr val="accent3"/>
                </a:solidFill>
              </a:defRPr>
            </a:lvl1pPr>
          </a:lstStyle>
          <a:p>
            <a:endParaRPr lang="en-US" noProof="0"/>
          </a:p>
          <a:p>
            <a:endParaRPr lang="en-US" noProof="0"/>
          </a:p>
        </p:txBody>
      </p:sp>
      <p:sp>
        <p:nvSpPr>
          <p:cNvPr id="14" name="Bildplatzhalter 10">
            <a:extLst>
              <a:ext uri="{FF2B5EF4-FFF2-40B4-BE49-F238E27FC236}">
                <a16:creationId xmlns:a16="http://schemas.microsoft.com/office/drawing/2014/main" id="{CB952A7B-F5FC-400A-9984-9EEA1CE60801}"/>
              </a:ext>
            </a:extLst>
          </p:cNvPr>
          <p:cNvSpPr>
            <a:spLocks noGrp="1"/>
          </p:cNvSpPr>
          <p:nvPr>
            <p:ph type="pic" sz="quarter" idx="17"/>
          </p:nvPr>
        </p:nvSpPr>
        <p:spPr>
          <a:xfrm>
            <a:off x="6762750" y="2384925"/>
            <a:ext cx="756000" cy="756000"/>
          </a:xfrm>
          <a:noFill/>
          <a:ln>
            <a:noFill/>
          </a:ln>
        </p:spPr>
        <p:txBody>
          <a:bodyPr tIns="432000" anchor="ctr" anchorCtr="1">
            <a:noAutofit/>
          </a:bodyPr>
          <a:lstStyle>
            <a:lvl1pPr marL="0" indent="0" algn="ctr">
              <a:buNone/>
              <a:defRPr sz="700">
                <a:solidFill>
                  <a:schemeClr val="accent3"/>
                </a:solidFill>
              </a:defRPr>
            </a:lvl1pPr>
          </a:lstStyle>
          <a:p>
            <a:endParaRPr lang="en-US" noProof="0"/>
          </a:p>
          <a:p>
            <a:endParaRPr lang="en-US" noProof="0"/>
          </a:p>
        </p:txBody>
      </p:sp>
      <p:sp>
        <p:nvSpPr>
          <p:cNvPr id="15" name="Bildplatzhalter 10">
            <a:extLst>
              <a:ext uri="{FF2B5EF4-FFF2-40B4-BE49-F238E27FC236}">
                <a16:creationId xmlns:a16="http://schemas.microsoft.com/office/drawing/2014/main" id="{BD031F10-54AE-47EF-96AC-9FA4867FC2D2}"/>
              </a:ext>
            </a:extLst>
          </p:cNvPr>
          <p:cNvSpPr>
            <a:spLocks noGrp="1"/>
          </p:cNvSpPr>
          <p:nvPr>
            <p:ph type="pic" sz="quarter" idx="18"/>
          </p:nvPr>
        </p:nvSpPr>
        <p:spPr>
          <a:xfrm>
            <a:off x="6762750" y="3381063"/>
            <a:ext cx="756000" cy="756000"/>
          </a:xfrm>
          <a:noFill/>
          <a:ln>
            <a:noFill/>
          </a:ln>
        </p:spPr>
        <p:txBody>
          <a:bodyPr tIns="432000" anchor="ctr" anchorCtr="1">
            <a:noAutofit/>
          </a:bodyPr>
          <a:lstStyle>
            <a:lvl1pPr marL="0" indent="0" algn="ctr">
              <a:buNone/>
              <a:defRPr sz="700">
                <a:solidFill>
                  <a:schemeClr val="accent3"/>
                </a:solidFill>
              </a:defRPr>
            </a:lvl1pPr>
          </a:lstStyle>
          <a:p>
            <a:endParaRPr lang="en-US" noProof="0"/>
          </a:p>
          <a:p>
            <a:endParaRPr lang="en-US" noProof="0"/>
          </a:p>
        </p:txBody>
      </p:sp>
      <p:sp>
        <p:nvSpPr>
          <p:cNvPr id="20" name="Bildplatzhalter 10">
            <a:extLst>
              <a:ext uri="{FF2B5EF4-FFF2-40B4-BE49-F238E27FC236}">
                <a16:creationId xmlns:a16="http://schemas.microsoft.com/office/drawing/2014/main" id="{79C348CD-775B-4614-8743-2F2363301029}"/>
              </a:ext>
            </a:extLst>
          </p:cNvPr>
          <p:cNvSpPr>
            <a:spLocks noGrp="1"/>
          </p:cNvSpPr>
          <p:nvPr>
            <p:ph type="pic" sz="quarter" idx="19"/>
          </p:nvPr>
        </p:nvSpPr>
        <p:spPr>
          <a:xfrm>
            <a:off x="6762750" y="4377201"/>
            <a:ext cx="756000" cy="756000"/>
          </a:xfrm>
          <a:noFill/>
          <a:ln>
            <a:noFill/>
          </a:ln>
        </p:spPr>
        <p:txBody>
          <a:bodyPr tIns="432000" anchor="ctr" anchorCtr="1">
            <a:noAutofit/>
          </a:bodyPr>
          <a:lstStyle>
            <a:lvl1pPr marL="0" indent="0" algn="ctr">
              <a:buNone/>
              <a:defRPr sz="700">
                <a:solidFill>
                  <a:schemeClr val="accent3"/>
                </a:solidFill>
              </a:defRPr>
            </a:lvl1pPr>
          </a:lstStyle>
          <a:p>
            <a:endParaRPr lang="en-US" noProof="0"/>
          </a:p>
          <a:p>
            <a:endParaRPr lang="en-US" noProof="0"/>
          </a:p>
        </p:txBody>
      </p:sp>
      <p:sp>
        <p:nvSpPr>
          <p:cNvPr id="24" name="Textplatzhalter 16">
            <a:extLst>
              <a:ext uri="{FF2B5EF4-FFF2-40B4-BE49-F238E27FC236}">
                <a16:creationId xmlns:a16="http://schemas.microsoft.com/office/drawing/2014/main" id="{86DAC2C3-E842-461C-881D-FF7387D486F8}"/>
              </a:ext>
            </a:extLst>
          </p:cNvPr>
          <p:cNvSpPr>
            <a:spLocks noGrp="1"/>
          </p:cNvSpPr>
          <p:nvPr>
            <p:ph type="body" sz="quarter" idx="21"/>
          </p:nvPr>
        </p:nvSpPr>
        <p:spPr>
          <a:xfrm>
            <a:off x="7969250" y="5663973"/>
            <a:ext cx="3490913" cy="231602"/>
          </a:xfrm>
        </p:spPr>
        <p:txBody>
          <a:bodyPr wrap="square">
            <a:spAutoFit/>
          </a:bodyPr>
          <a:lstStyle>
            <a:lvl1pPr marL="0" indent="0">
              <a:lnSpc>
                <a:spcPct val="110000"/>
              </a:lnSpc>
              <a:spcBef>
                <a:spcPts val="500"/>
              </a:spcBef>
              <a:buNone/>
              <a:defRPr sz="1400" spc="20" baseline="0">
                <a:solidFill>
                  <a:schemeClr val="tx1"/>
                </a:solidFill>
                <a:latin typeface="+mn-lt"/>
              </a:defRPr>
            </a:lvl1pPr>
          </a:lstStyle>
          <a:p>
            <a:pPr lvl="0"/>
            <a:endParaRPr lang="en-US" noProof="0"/>
          </a:p>
        </p:txBody>
      </p:sp>
      <p:sp>
        <p:nvSpPr>
          <p:cNvPr id="31" name="Textplatzhalter 16">
            <a:extLst>
              <a:ext uri="{FF2B5EF4-FFF2-40B4-BE49-F238E27FC236}">
                <a16:creationId xmlns:a16="http://schemas.microsoft.com/office/drawing/2014/main" id="{86DAC2C3-E842-461C-881D-FF7387D486F8}"/>
              </a:ext>
            </a:extLst>
          </p:cNvPr>
          <p:cNvSpPr>
            <a:spLocks noGrp="1"/>
          </p:cNvSpPr>
          <p:nvPr>
            <p:ph type="body" sz="quarter" idx="22"/>
          </p:nvPr>
        </p:nvSpPr>
        <p:spPr>
          <a:xfrm>
            <a:off x="7969250" y="4663439"/>
            <a:ext cx="3490913" cy="231602"/>
          </a:xfrm>
        </p:spPr>
        <p:txBody>
          <a:bodyPr wrap="square">
            <a:spAutoFit/>
          </a:bodyPr>
          <a:lstStyle>
            <a:lvl1pPr marL="0" indent="0">
              <a:lnSpc>
                <a:spcPct val="110000"/>
              </a:lnSpc>
              <a:spcBef>
                <a:spcPts val="500"/>
              </a:spcBef>
              <a:buNone/>
              <a:defRPr sz="1400" spc="20" baseline="0">
                <a:solidFill>
                  <a:schemeClr val="tx1"/>
                </a:solidFill>
                <a:latin typeface="+mn-lt"/>
              </a:defRPr>
            </a:lvl1pPr>
          </a:lstStyle>
          <a:p>
            <a:pPr lvl="0"/>
            <a:endParaRPr lang="en-US" noProof="0"/>
          </a:p>
        </p:txBody>
      </p:sp>
      <p:sp>
        <p:nvSpPr>
          <p:cNvPr id="32" name="Textplatzhalter 16">
            <a:extLst>
              <a:ext uri="{FF2B5EF4-FFF2-40B4-BE49-F238E27FC236}">
                <a16:creationId xmlns:a16="http://schemas.microsoft.com/office/drawing/2014/main" id="{86DAC2C3-E842-461C-881D-FF7387D486F8}"/>
              </a:ext>
            </a:extLst>
          </p:cNvPr>
          <p:cNvSpPr>
            <a:spLocks noGrp="1"/>
          </p:cNvSpPr>
          <p:nvPr>
            <p:ph type="body" sz="quarter" idx="23"/>
          </p:nvPr>
        </p:nvSpPr>
        <p:spPr>
          <a:xfrm>
            <a:off x="7969250" y="3662906"/>
            <a:ext cx="3490913" cy="231602"/>
          </a:xfrm>
        </p:spPr>
        <p:txBody>
          <a:bodyPr wrap="square">
            <a:spAutoFit/>
          </a:bodyPr>
          <a:lstStyle>
            <a:lvl1pPr marL="0" indent="0">
              <a:lnSpc>
                <a:spcPct val="110000"/>
              </a:lnSpc>
              <a:spcBef>
                <a:spcPts val="500"/>
              </a:spcBef>
              <a:buNone/>
              <a:defRPr sz="1400" spc="20" baseline="0">
                <a:solidFill>
                  <a:schemeClr val="tx1"/>
                </a:solidFill>
                <a:latin typeface="+mn-lt"/>
              </a:defRPr>
            </a:lvl1pPr>
          </a:lstStyle>
          <a:p>
            <a:pPr lvl="0"/>
            <a:endParaRPr lang="en-US" noProof="0"/>
          </a:p>
        </p:txBody>
      </p:sp>
      <p:sp>
        <p:nvSpPr>
          <p:cNvPr id="33" name="Textplatzhalter 16">
            <a:extLst>
              <a:ext uri="{FF2B5EF4-FFF2-40B4-BE49-F238E27FC236}">
                <a16:creationId xmlns:a16="http://schemas.microsoft.com/office/drawing/2014/main" id="{86DAC2C3-E842-461C-881D-FF7387D486F8}"/>
              </a:ext>
            </a:extLst>
          </p:cNvPr>
          <p:cNvSpPr>
            <a:spLocks noGrp="1"/>
          </p:cNvSpPr>
          <p:nvPr>
            <p:ph type="body" sz="quarter" idx="24"/>
          </p:nvPr>
        </p:nvSpPr>
        <p:spPr>
          <a:xfrm>
            <a:off x="7969250" y="2662373"/>
            <a:ext cx="3490913" cy="231602"/>
          </a:xfrm>
        </p:spPr>
        <p:txBody>
          <a:bodyPr wrap="square">
            <a:spAutoFit/>
          </a:bodyPr>
          <a:lstStyle>
            <a:lvl1pPr marL="0" indent="0">
              <a:lnSpc>
                <a:spcPct val="110000"/>
              </a:lnSpc>
              <a:spcBef>
                <a:spcPts val="500"/>
              </a:spcBef>
              <a:buNone/>
              <a:defRPr sz="1400" spc="20" baseline="0">
                <a:solidFill>
                  <a:schemeClr val="tx1"/>
                </a:solidFill>
                <a:latin typeface="+mn-lt"/>
              </a:defRPr>
            </a:lvl1pPr>
          </a:lstStyle>
          <a:p>
            <a:pPr lvl="0"/>
            <a:endParaRPr lang="en-US" noProof="0"/>
          </a:p>
        </p:txBody>
      </p:sp>
      <p:sp>
        <p:nvSpPr>
          <p:cNvPr id="34" name="Textplatzhalter 16">
            <a:extLst>
              <a:ext uri="{FF2B5EF4-FFF2-40B4-BE49-F238E27FC236}">
                <a16:creationId xmlns:a16="http://schemas.microsoft.com/office/drawing/2014/main" id="{86DAC2C3-E842-461C-881D-FF7387D486F8}"/>
              </a:ext>
            </a:extLst>
          </p:cNvPr>
          <p:cNvSpPr>
            <a:spLocks noGrp="1"/>
          </p:cNvSpPr>
          <p:nvPr>
            <p:ph type="body" sz="quarter" idx="25"/>
          </p:nvPr>
        </p:nvSpPr>
        <p:spPr>
          <a:xfrm>
            <a:off x="7969250" y="1661840"/>
            <a:ext cx="3490913" cy="231602"/>
          </a:xfrm>
        </p:spPr>
        <p:txBody>
          <a:bodyPr wrap="square">
            <a:spAutoFit/>
          </a:bodyPr>
          <a:lstStyle>
            <a:lvl1pPr marL="0" indent="0">
              <a:lnSpc>
                <a:spcPct val="110000"/>
              </a:lnSpc>
              <a:spcBef>
                <a:spcPts val="500"/>
              </a:spcBef>
              <a:buNone/>
              <a:defRPr sz="1400" spc="20" baseline="0">
                <a:solidFill>
                  <a:schemeClr val="tx1"/>
                </a:solidFill>
                <a:latin typeface="+mn-lt"/>
              </a:defRPr>
            </a:lvl1pPr>
          </a:lstStyle>
          <a:p>
            <a:pPr lvl="0"/>
            <a:endParaRPr lang="en-US" noProof="0"/>
          </a:p>
        </p:txBody>
      </p:sp>
      <p:sp>
        <p:nvSpPr>
          <p:cNvPr id="23" name="Text Placeholder 24">
            <a:extLst>
              <a:ext uri="{FF2B5EF4-FFF2-40B4-BE49-F238E27FC236}">
                <a16:creationId xmlns:a16="http://schemas.microsoft.com/office/drawing/2014/main" id="{FB69FC29-E567-7D44-A95F-434E7F0ECF54}"/>
              </a:ext>
            </a:extLst>
          </p:cNvPr>
          <p:cNvSpPr>
            <a:spLocks noGrp="1"/>
          </p:cNvSpPr>
          <p:nvPr>
            <p:ph type="body" sz="quarter" idx="15" hasCustomPrompt="1"/>
          </p:nvPr>
        </p:nvSpPr>
        <p:spPr>
          <a:xfrm>
            <a:off x="731838" y="2286627"/>
            <a:ext cx="4695825" cy="1346522"/>
          </a:xfrm>
          <a:prstGeom prst="rect">
            <a:avLst/>
          </a:prstGeom>
        </p:spPr>
        <p:txBody>
          <a:bodyPr lIns="0" tIns="0" rIns="0" bIns="0"/>
          <a:lstStyle>
            <a:lvl1pPr marL="0" indent="0">
              <a:lnSpc>
                <a:spcPct val="110000"/>
              </a:lnSpc>
              <a:spcAft>
                <a:spcPts val="1000"/>
              </a:spcAft>
              <a:buNone/>
              <a:defRPr sz="2000" baseline="0">
                <a:solidFill>
                  <a:schemeClr val="tx2"/>
                </a:solidFill>
                <a:latin typeface="Poppins Light" panose="00000400000000000000" pitchFamily="2" charset="0"/>
                <a:cs typeface="Poppins Light" panose="00000400000000000000" pitchFamily="2" charset="0"/>
              </a:defRPr>
            </a:lvl1pPr>
          </a:lstStyle>
          <a:p>
            <a:pPr lvl="0"/>
            <a:r>
              <a:rPr lang="en-US"/>
              <a:t>This is a subheading. Lorem ipsum dolor sit </a:t>
            </a:r>
            <a:r>
              <a:rPr lang="en-US" err="1"/>
              <a:t>amet</a:t>
            </a:r>
            <a:r>
              <a:rPr lang="en-US"/>
              <a:t>, </a:t>
            </a:r>
            <a:r>
              <a:rPr lang="en-US" err="1"/>
              <a:t>consectetuer</a:t>
            </a:r>
            <a:r>
              <a:rPr lang="en-US"/>
              <a:t> </a:t>
            </a:r>
            <a:r>
              <a:rPr lang="en-US" err="1"/>
              <a:t>adipiscing</a:t>
            </a:r>
            <a:r>
              <a:rPr lang="en-US"/>
              <a:t> </a:t>
            </a:r>
            <a:r>
              <a:rPr lang="en-US" err="1"/>
              <a:t>elit</a:t>
            </a:r>
            <a:r>
              <a:rPr lang="en-US"/>
              <a:t>, </a:t>
            </a:r>
            <a:r>
              <a:rPr lang="en-US" err="1"/>
              <a:t>sed</a:t>
            </a:r>
            <a:r>
              <a:rPr lang="en-US"/>
              <a:t> </a:t>
            </a:r>
            <a:r>
              <a:rPr lang="en-US" err="1"/>
              <a:t>diam</a:t>
            </a:r>
            <a:r>
              <a:rPr lang="en-US"/>
              <a:t> </a:t>
            </a:r>
            <a:r>
              <a:rPr lang="en-US" err="1"/>
              <a:t>nonummy</a:t>
            </a:r>
            <a:r>
              <a:rPr lang="en-US"/>
              <a:t> </a:t>
            </a:r>
            <a:r>
              <a:rPr lang="en-US" err="1"/>
              <a:t>nibh</a:t>
            </a:r>
            <a:r>
              <a:rPr lang="en-US"/>
              <a:t> </a:t>
            </a:r>
            <a:r>
              <a:rPr lang="en-US" err="1"/>
              <a:t>euismod</a:t>
            </a:r>
            <a:r>
              <a:rPr lang="en-US"/>
              <a:t>.</a:t>
            </a:r>
          </a:p>
        </p:txBody>
      </p:sp>
      <p:sp>
        <p:nvSpPr>
          <p:cNvPr id="27" name="Slide Number Placeholder 5">
            <a:extLst>
              <a:ext uri="{FF2B5EF4-FFF2-40B4-BE49-F238E27FC236}">
                <a16:creationId xmlns:a16="http://schemas.microsoft.com/office/drawing/2014/main" id="{E9DA4685-36AF-6644-AB4D-7D4F71AD008A}"/>
              </a:ext>
            </a:extLst>
          </p:cNvPr>
          <p:cNvSpPr>
            <a:spLocks noGrp="1"/>
          </p:cNvSpPr>
          <p:nvPr>
            <p:ph type="sldNum" sz="quarter" idx="4"/>
          </p:nvPr>
        </p:nvSpPr>
        <p:spPr>
          <a:xfrm>
            <a:off x="11171275" y="6294734"/>
            <a:ext cx="288888" cy="123112"/>
          </a:xfrm>
          <a:prstGeom prst="rect">
            <a:avLst/>
          </a:prstGeom>
        </p:spPr>
        <p:txBody>
          <a:bodyPr vert="horz" wrap="square" lIns="0" tIns="0" rIns="0" bIns="0" rtlCol="0" anchor="t">
            <a:spAutoFit/>
          </a:bodyPr>
          <a:lstStyle>
            <a:lvl1pPr algn="r">
              <a:defRPr sz="800">
                <a:solidFill>
                  <a:schemeClr val="tx1"/>
                </a:solidFill>
                <a:latin typeface="Poppins SemiBold" panose="00000700000000000000" pitchFamily="2" charset="0"/>
                <a:cs typeface="Poppins SemiBold" panose="00000700000000000000" pitchFamily="2" charset="0"/>
              </a:defRPr>
            </a:lvl1pPr>
          </a:lstStyle>
          <a:p>
            <a:pPr algn="r"/>
            <a:fld id="{866D8E11-A83D-46AC-BA35-C493C365AC69}" type="slidenum">
              <a:rPr lang="en-US" smtClean="0"/>
              <a:pPr algn="r"/>
              <a:t>‹#›</a:t>
            </a:fld>
            <a:endParaRPr lang="en-US"/>
          </a:p>
        </p:txBody>
      </p:sp>
      <p:pic>
        <p:nvPicPr>
          <p:cNvPr id="29" name="Graphic 28">
            <a:extLst>
              <a:ext uri="{FF2B5EF4-FFF2-40B4-BE49-F238E27FC236}">
                <a16:creationId xmlns:a16="http://schemas.microsoft.com/office/drawing/2014/main" id="{3DAA501D-CE63-134E-B5A2-2D805BF40FBB}"/>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7"/>
          </a:xfrm>
          <a:prstGeom prst="rect">
            <a:avLst/>
          </a:prstGeom>
        </p:spPr>
      </p:pic>
      <p:sp>
        <p:nvSpPr>
          <p:cNvPr id="25" name="Title Placeholder 22">
            <a:extLst>
              <a:ext uri="{FF2B5EF4-FFF2-40B4-BE49-F238E27FC236}">
                <a16:creationId xmlns:a16="http://schemas.microsoft.com/office/drawing/2014/main" id="{F08F6046-6A30-CF4F-8543-B62419904EB8}"/>
              </a:ext>
            </a:extLst>
          </p:cNvPr>
          <p:cNvSpPr>
            <a:spLocks noGrp="1"/>
          </p:cNvSpPr>
          <p:nvPr>
            <p:ph type="title" hasCustomPrompt="1"/>
          </p:nvPr>
        </p:nvSpPr>
        <p:spPr>
          <a:xfrm>
            <a:off x="731837" y="499590"/>
            <a:ext cx="4695825" cy="898708"/>
          </a:xfrm>
          <a:prstGeom prst="rect">
            <a:avLst/>
          </a:prstGeom>
        </p:spPr>
        <p:txBody>
          <a:bodyPr vert="horz" wrap="square" lIns="0" tIns="0" rIns="0" bIns="0" rtlCol="0" anchor="ctr">
            <a:spAutoFit/>
          </a:bodyPr>
          <a:lstStyle/>
          <a:p>
            <a:r>
              <a:rPr lang="en-US"/>
              <a:t>This is a multi line headline with icons. </a:t>
            </a:r>
          </a:p>
        </p:txBody>
      </p:sp>
      <p:grpSp>
        <p:nvGrpSpPr>
          <p:cNvPr id="26" name="Group 25">
            <a:extLst>
              <a:ext uri="{FF2B5EF4-FFF2-40B4-BE49-F238E27FC236}">
                <a16:creationId xmlns:a16="http://schemas.microsoft.com/office/drawing/2014/main" id="{0022B955-20E0-0343-B55F-213BAA9C473D}"/>
              </a:ext>
            </a:extLst>
          </p:cNvPr>
          <p:cNvGrpSpPr/>
          <p:nvPr userDrawn="1"/>
        </p:nvGrpSpPr>
        <p:grpSpPr>
          <a:xfrm rot="16200000">
            <a:off x="6061664" y="-6061660"/>
            <a:ext cx="68678" cy="12192005"/>
            <a:chOff x="4713353" y="-1"/>
            <a:chExt cx="73891" cy="6858002"/>
          </a:xfrm>
        </p:grpSpPr>
        <p:sp>
          <p:nvSpPr>
            <p:cNvPr id="28" name="Rectangle 27">
              <a:extLst>
                <a:ext uri="{FF2B5EF4-FFF2-40B4-BE49-F238E27FC236}">
                  <a16:creationId xmlns:a16="http://schemas.microsoft.com/office/drawing/2014/main" id="{85E45FAA-2983-8A4F-8447-E44C824E213B}"/>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AAFEA4BD-F5AC-F94E-9507-DBD2F5CDD827}"/>
                </a:ext>
              </a:extLst>
            </p:cNvPr>
            <p:cNvSpPr/>
            <p:nvPr userDrawn="1"/>
          </p:nvSpPr>
          <p:spPr>
            <a:xfrm>
              <a:off x="4713354" y="1089421"/>
              <a:ext cx="73889" cy="3393281"/>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F829AD22-5897-9E40-A2EA-43B0B20F01CD}"/>
                </a:ext>
              </a:extLst>
            </p:cNvPr>
            <p:cNvSpPr/>
            <p:nvPr userDrawn="1"/>
          </p:nvSpPr>
          <p:spPr>
            <a:xfrm>
              <a:off x="4713354" y="4482703"/>
              <a:ext cx="73889" cy="677762"/>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060AF76A-66B4-1341-8959-F21D1667A8ED}"/>
                </a:ext>
              </a:extLst>
            </p:cNvPr>
            <p:cNvSpPr/>
            <p:nvPr userDrawn="1"/>
          </p:nvSpPr>
          <p:spPr>
            <a:xfrm>
              <a:off x="4713354" y="5160465"/>
              <a:ext cx="73887" cy="1697536"/>
            </a:xfrm>
            <a:prstGeom prst="rect">
              <a:avLst/>
            </a:prstGeom>
            <a:solidFill>
              <a:srgbClr val="0C32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C0EAAEF3-672D-E244-907F-BB17124FF67D}"/>
                </a:ext>
              </a:extLst>
            </p:cNvPr>
            <p:cNvSpPr/>
            <p:nvPr userDrawn="1"/>
          </p:nvSpPr>
          <p:spPr>
            <a:xfrm>
              <a:off x="4713356" y="411657"/>
              <a:ext cx="73888" cy="6777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20513435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Full Bleed Image ">
    <p:spTree>
      <p:nvGrpSpPr>
        <p:cNvPr id="1" name=""/>
        <p:cNvGrpSpPr/>
        <p:nvPr/>
      </p:nvGrpSpPr>
      <p:grpSpPr>
        <a:xfrm>
          <a:off x="0" y="0"/>
          <a:ext cx="0" cy="0"/>
          <a:chOff x="0" y="0"/>
          <a:chExt cx="0" cy="0"/>
        </a:xfrm>
      </p:grpSpPr>
      <p:sp>
        <p:nvSpPr>
          <p:cNvPr id="3" name="Picture Placeholder 2"/>
          <p:cNvSpPr>
            <a:spLocks noGrp="1"/>
          </p:cNvSpPr>
          <p:nvPr>
            <p:ph type="pic" sz="quarter" idx="15"/>
          </p:nvPr>
        </p:nvSpPr>
        <p:spPr>
          <a:xfrm>
            <a:off x="1" y="68684"/>
            <a:ext cx="12192000" cy="6060653"/>
          </a:xfrm>
          <a:solidFill>
            <a:schemeClr val="bg2"/>
          </a:solidFill>
        </p:spPr>
        <p:txBody>
          <a:bodyPr bIns="900000" anchor="ctr">
            <a:noAutofit/>
          </a:bodyPr>
          <a:lstStyle>
            <a:lvl1pPr algn="ctr">
              <a:buNone/>
              <a:defRPr sz="1600"/>
            </a:lvl1pPr>
          </a:lstStyle>
          <a:p>
            <a:endParaRPr lang="en-US"/>
          </a:p>
        </p:txBody>
      </p:sp>
      <p:sp>
        <p:nvSpPr>
          <p:cNvPr id="12" name="Slide Number Placeholder 5">
            <a:extLst>
              <a:ext uri="{FF2B5EF4-FFF2-40B4-BE49-F238E27FC236}">
                <a16:creationId xmlns:a16="http://schemas.microsoft.com/office/drawing/2014/main" id="{106DC174-441B-514C-BAE8-66392B60161B}"/>
              </a:ext>
            </a:extLst>
          </p:cNvPr>
          <p:cNvSpPr>
            <a:spLocks noGrp="1"/>
          </p:cNvSpPr>
          <p:nvPr>
            <p:ph type="sldNum" sz="quarter" idx="4"/>
          </p:nvPr>
        </p:nvSpPr>
        <p:spPr>
          <a:xfrm>
            <a:off x="11171275" y="6294734"/>
            <a:ext cx="288888" cy="123112"/>
          </a:xfrm>
          <a:prstGeom prst="rect">
            <a:avLst/>
          </a:prstGeom>
        </p:spPr>
        <p:txBody>
          <a:bodyPr vert="horz" wrap="square" lIns="0" tIns="0" rIns="0" bIns="0" rtlCol="0" anchor="t">
            <a:spAutoFit/>
          </a:bodyPr>
          <a:lstStyle>
            <a:lvl1pPr algn="r">
              <a:defRPr sz="800">
                <a:solidFill>
                  <a:schemeClr val="tx1"/>
                </a:solidFill>
                <a:latin typeface="Poppins SemiBold" panose="00000700000000000000" pitchFamily="2" charset="0"/>
                <a:cs typeface="Poppins SemiBold" panose="00000700000000000000" pitchFamily="2" charset="0"/>
              </a:defRPr>
            </a:lvl1pPr>
          </a:lstStyle>
          <a:p>
            <a:pPr algn="r"/>
            <a:fld id="{866D8E11-A83D-46AC-BA35-C493C365AC69}" type="slidenum">
              <a:rPr lang="en-US" smtClean="0"/>
              <a:pPr algn="r"/>
              <a:t>‹#›</a:t>
            </a:fld>
            <a:endParaRPr lang="en-US"/>
          </a:p>
        </p:txBody>
      </p:sp>
      <p:pic>
        <p:nvPicPr>
          <p:cNvPr id="13" name="Graphic 12">
            <a:extLst>
              <a:ext uri="{FF2B5EF4-FFF2-40B4-BE49-F238E27FC236}">
                <a16:creationId xmlns:a16="http://schemas.microsoft.com/office/drawing/2014/main" id="{CD08C252-6903-3346-8480-F8CB574FE904}"/>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7"/>
          </a:xfrm>
          <a:prstGeom prst="rect">
            <a:avLst/>
          </a:prstGeom>
        </p:spPr>
      </p:pic>
      <p:grpSp>
        <p:nvGrpSpPr>
          <p:cNvPr id="10" name="Group 9">
            <a:extLst>
              <a:ext uri="{FF2B5EF4-FFF2-40B4-BE49-F238E27FC236}">
                <a16:creationId xmlns:a16="http://schemas.microsoft.com/office/drawing/2014/main" id="{606DCDF1-5CD4-8F44-B902-FE36545C208E}"/>
              </a:ext>
            </a:extLst>
          </p:cNvPr>
          <p:cNvGrpSpPr/>
          <p:nvPr userDrawn="1"/>
        </p:nvGrpSpPr>
        <p:grpSpPr>
          <a:xfrm rot="16200000">
            <a:off x="6061664" y="-6061660"/>
            <a:ext cx="68678" cy="12192005"/>
            <a:chOff x="4713353" y="-1"/>
            <a:chExt cx="73891" cy="6858002"/>
          </a:xfrm>
        </p:grpSpPr>
        <p:sp>
          <p:nvSpPr>
            <p:cNvPr id="11" name="Rectangle 10">
              <a:extLst>
                <a:ext uri="{FF2B5EF4-FFF2-40B4-BE49-F238E27FC236}">
                  <a16:creationId xmlns:a16="http://schemas.microsoft.com/office/drawing/2014/main" id="{D2147074-9E7B-F849-B149-B99A0B117323}"/>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B9C2E36-22DE-8B42-9E46-3FEE19270B46}"/>
                </a:ext>
              </a:extLst>
            </p:cNvPr>
            <p:cNvSpPr/>
            <p:nvPr userDrawn="1"/>
          </p:nvSpPr>
          <p:spPr>
            <a:xfrm>
              <a:off x="4713354" y="1089421"/>
              <a:ext cx="73889" cy="3393281"/>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70B9AA92-F220-8147-8C44-E5DC8F064A97}"/>
                </a:ext>
              </a:extLst>
            </p:cNvPr>
            <p:cNvSpPr/>
            <p:nvPr userDrawn="1"/>
          </p:nvSpPr>
          <p:spPr>
            <a:xfrm>
              <a:off x="4713354" y="4482703"/>
              <a:ext cx="73889" cy="677762"/>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67C24BAA-595F-3445-8A95-056F3C41CDC0}"/>
                </a:ext>
              </a:extLst>
            </p:cNvPr>
            <p:cNvSpPr/>
            <p:nvPr userDrawn="1"/>
          </p:nvSpPr>
          <p:spPr>
            <a:xfrm>
              <a:off x="4713354" y="5160465"/>
              <a:ext cx="73887" cy="1697536"/>
            </a:xfrm>
            <a:prstGeom prst="rect">
              <a:avLst/>
            </a:prstGeom>
            <a:solidFill>
              <a:srgbClr val="0C32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095D1E9D-3168-5C40-AFF3-B628B99C4E41}"/>
                </a:ext>
              </a:extLst>
            </p:cNvPr>
            <p:cNvSpPr/>
            <p:nvPr userDrawn="1"/>
          </p:nvSpPr>
          <p:spPr>
            <a:xfrm>
              <a:off x="4713356" y="411657"/>
              <a:ext cx="73888" cy="6777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2958984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hank You | Infinity Image">
    <p:bg>
      <p:bgPr>
        <a:solidFill>
          <a:srgbClr val="0C322C"/>
        </a:solidFill>
        <a:effectLst/>
      </p:bgPr>
    </p:bg>
    <p:spTree>
      <p:nvGrpSpPr>
        <p:cNvPr id="1" name=""/>
        <p:cNvGrpSpPr/>
        <p:nvPr/>
      </p:nvGrpSpPr>
      <p:grpSpPr>
        <a:xfrm>
          <a:off x="0" y="0"/>
          <a:ext cx="0" cy="0"/>
          <a:chOff x="0" y="0"/>
          <a:chExt cx="0" cy="0"/>
        </a:xfrm>
      </p:grpSpPr>
      <p:sp>
        <p:nvSpPr>
          <p:cNvPr id="72" name="Picture Placeholder 71"/>
          <p:cNvSpPr>
            <a:spLocks noGrp="1"/>
          </p:cNvSpPr>
          <p:nvPr>
            <p:ph type="pic" sz="quarter" idx="15" hasCustomPrompt="1"/>
          </p:nvPr>
        </p:nvSpPr>
        <p:spPr>
          <a:xfrm>
            <a:off x="0" y="3968750"/>
            <a:ext cx="12192000" cy="2889249"/>
          </a:xfrm>
          <a:prstGeom prst="rect">
            <a:avLst/>
          </a:prstGeom>
          <a:solidFill>
            <a:srgbClr val="175D51"/>
          </a:solidFill>
        </p:spPr>
        <p:txBody>
          <a:bodyPr bIns="1260000" anchor="ctr">
            <a:noAutofit/>
          </a:bodyPr>
          <a:lstStyle>
            <a:lvl1pPr marL="0" indent="0" algn="ctr">
              <a:buNone/>
              <a:defRPr sz="1800">
                <a:solidFill>
                  <a:schemeClr val="bg1"/>
                </a:solidFill>
                <a:latin typeface="Poppins" panose="00000500000000000000" pitchFamily="2" charset="0"/>
                <a:cs typeface="Poppins" panose="00000500000000000000" pitchFamily="2" charset="0"/>
              </a:defRPr>
            </a:lvl1pPr>
          </a:lstStyle>
          <a:p>
            <a:r>
              <a:rPr lang="en-AU"/>
              <a:t>Click to insert zoom picture</a:t>
            </a:r>
            <a:endParaRPr lang="en-US"/>
          </a:p>
        </p:txBody>
      </p:sp>
      <p:sp>
        <p:nvSpPr>
          <p:cNvPr id="8" name="TextBox 7">
            <a:extLst>
              <a:ext uri="{FF2B5EF4-FFF2-40B4-BE49-F238E27FC236}">
                <a16:creationId xmlns:a16="http://schemas.microsoft.com/office/drawing/2014/main" id="{B1ACC082-A99B-3449-8CA4-F3A0D6BE410C}"/>
              </a:ext>
            </a:extLst>
          </p:cNvPr>
          <p:cNvSpPr txBox="1"/>
          <p:nvPr userDrawn="1"/>
        </p:nvSpPr>
        <p:spPr>
          <a:xfrm>
            <a:off x="9170988" y="2660564"/>
            <a:ext cx="2289175" cy="615553"/>
          </a:xfrm>
          <a:prstGeom prst="rect">
            <a:avLst/>
          </a:prstGeom>
          <a:noFill/>
        </p:spPr>
        <p:txBody>
          <a:bodyPr wrap="square" lIns="0" tIns="0" rIns="0" bIns="0" rtlCol="0">
            <a:spAutoFit/>
          </a:bodyPr>
          <a:lstStyle/>
          <a:p>
            <a:pPr lvl="0">
              <a:spcAft>
                <a:spcPts val="1000"/>
              </a:spcAft>
            </a:pPr>
            <a:r>
              <a:rPr lang="en-US" sz="800" noProof="0">
                <a:solidFill>
                  <a:schemeClr val="bg1"/>
                </a:solidFill>
              </a:rPr>
              <a:t>© 2020 SUSE LLC. All Rights Reserved. SUSE and the SUSE logo are registered trademarks of SUSE LLC in the United States and other countries. All third-party trademarks are the property of their respective owners.</a:t>
            </a:r>
          </a:p>
        </p:txBody>
      </p:sp>
      <p:sp>
        <p:nvSpPr>
          <p:cNvPr id="9" name="Rectangle 8">
            <a:extLst>
              <a:ext uri="{FF2B5EF4-FFF2-40B4-BE49-F238E27FC236}">
                <a16:creationId xmlns:a16="http://schemas.microsoft.com/office/drawing/2014/main" id="{C93DF57D-FF80-1347-8E0E-B23D401BB2E2}"/>
              </a:ext>
            </a:extLst>
          </p:cNvPr>
          <p:cNvSpPr/>
          <p:nvPr userDrawn="1"/>
        </p:nvSpPr>
        <p:spPr>
          <a:xfrm>
            <a:off x="4351338" y="2660564"/>
            <a:ext cx="2352675" cy="625812"/>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1000"/>
              </a:spcAft>
              <a:buClrTx/>
              <a:buSzTx/>
              <a:buFontTx/>
              <a:buNone/>
              <a:tabLst/>
              <a:defRPr/>
            </a:pPr>
            <a:r>
              <a:rPr kumimoji="0" lang="en-US" sz="800" b="0" i="0" u="none" strike="noStrike" kern="1200" cap="none" spc="0" normalizeH="0" baseline="0" noProof="0">
                <a:ln>
                  <a:noFill/>
                </a:ln>
                <a:solidFill>
                  <a:prstClr val="white"/>
                </a:solidFill>
                <a:effectLst/>
                <a:uLnTx/>
                <a:uFillTx/>
                <a:latin typeface="+mn-lt"/>
                <a:ea typeface="+mn-ea"/>
                <a:cs typeface="+mn-cs"/>
              </a:rPr>
              <a:t>For more information, contact SUSE at:</a:t>
            </a:r>
          </a:p>
          <a:p>
            <a:pPr marL="0" marR="0" lvl="0" indent="0" algn="l" defTabSz="914400" rtl="0" eaLnBrk="1" fontAlgn="auto" latinLnBrk="0" hangingPunct="1">
              <a:lnSpc>
                <a:spcPct val="100000"/>
              </a:lnSpc>
              <a:spcBef>
                <a:spcPts val="0"/>
              </a:spcBef>
              <a:spcAft>
                <a:spcPts val="1000"/>
              </a:spcAft>
              <a:buClrTx/>
              <a:buSzTx/>
              <a:buFontTx/>
              <a:buNone/>
              <a:tabLst/>
              <a:defRPr/>
            </a:pPr>
            <a:r>
              <a:rPr kumimoji="0" lang="en-US" sz="800" b="0" i="0" u="none" strike="noStrike" kern="1200" cap="none" spc="0" normalizeH="0" baseline="0" noProof="0">
                <a:ln>
                  <a:noFill/>
                </a:ln>
                <a:solidFill>
                  <a:prstClr val="white"/>
                </a:solidFill>
                <a:effectLst/>
                <a:uLnTx/>
                <a:uFillTx/>
                <a:latin typeface="+mn-lt"/>
                <a:ea typeface="+mn-ea"/>
                <a:cs typeface="+mn-cs"/>
              </a:rPr>
              <a:t>+1 800 796 3700 (U.S./Canada)</a:t>
            </a:r>
          </a:p>
          <a:p>
            <a:pPr marL="0" marR="0" lvl="0" indent="0" algn="l" defTabSz="914400" rtl="0" eaLnBrk="1" fontAlgn="auto" latinLnBrk="0" hangingPunct="1">
              <a:lnSpc>
                <a:spcPct val="100000"/>
              </a:lnSpc>
              <a:spcBef>
                <a:spcPts val="0"/>
              </a:spcBef>
              <a:spcAft>
                <a:spcPts val="1000"/>
              </a:spcAft>
              <a:buClrTx/>
              <a:buSzTx/>
              <a:buFontTx/>
              <a:buNone/>
              <a:tabLst/>
              <a:defRPr/>
            </a:pPr>
            <a:r>
              <a:rPr kumimoji="0" lang="en-US" sz="800" b="0" i="0" u="none" strike="noStrike" kern="1200" cap="none" spc="0" normalizeH="0" baseline="0" noProof="0">
                <a:ln>
                  <a:noFill/>
                </a:ln>
                <a:solidFill>
                  <a:prstClr val="white"/>
                </a:solidFill>
                <a:effectLst/>
                <a:uLnTx/>
                <a:uFillTx/>
                <a:latin typeface="+mn-lt"/>
                <a:ea typeface="+mn-ea"/>
                <a:cs typeface="+mn-cs"/>
              </a:rPr>
              <a:t>+49 (0)911-740 53-0 (Worldwide)</a:t>
            </a:r>
          </a:p>
        </p:txBody>
      </p:sp>
      <p:sp>
        <p:nvSpPr>
          <p:cNvPr id="10" name="Rectangle 9">
            <a:extLst>
              <a:ext uri="{FF2B5EF4-FFF2-40B4-BE49-F238E27FC236}">
                <a16:creationId xmlns:a16="http://schemas.microsoft.com/office/drawing/2014/main" id="{2CF4126A-7F46-E940-A968-BF81BD0AC8F1}"/>
              </a:ext>
            </a:extLst>
          </p:cNvPr>
          <p:cNvSpPr/>
          <p:nvPr userDrawn="1"/>
        </p:nvSpPr>
        <p:spPr>
          <a:xfrm>
            <a:off x="6796087" y="2660564"/>
            <a:ext cx="1044576" cy="625812"/>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1000"/>
              </a:spcAft>
              <a:buClrTx/>
              <a:buSzTx/>
              <a:buFontTx/>
              <a:buNone/>
              <a:tabLst/>
              <a:defRPr/>
            </a:pPr>
            <a:r>
              <a:rPr kumimoji="0" lang="en-US" sz="800" b="0" i="0" u="none" strike="noStrike" kern="1200" cap="none" spc="0" normalizeH="0" baseline="0" noProof="0" err="1">
                <a:ln>
                  <a:noFill/>
                </a:ln>
                <a:solidFill>
                  <a:prstClr val="white"/>
                </a:solidFill>
                <a:effectLst/>
                <a:uLnTx/>
                <a:uFillTx/>
                <a:latin typeface="+mn-lt"/>
                <a:ea typeface="+mn-ea"/>
                <a:cs typeface="+mn-cs"/>
              </a:rPr>
              <a:t>Maxfeldstrasse</a:t>
            </a:r>
            <a:r>
              <a:rPr kumimoji="0" lang="en-US" sz="800" b="0" i="0" u="none" strike="noStrike" kern="1200" cap="none" spc="0" normalizeH="0" baseline="0" noProof="0">
                <a:ln>
                  <a:noFill/>
                </a:ln>
                <a:solidFill>
                  <a:prstClr val="white"/>
                </a:solidFill>
                <a:effectLst/>
                <a:uLnTx/>
                <a:uFillTx/>
                <a:latin typeface="+mn-lt"/>
                <a:ea typeface="+mn-ea"/>
                <a:cs typeface="+mn-cs"/>
              </a:rPr>
              <a:t> 5</a:t>
            </a:r>
          </a:p>
          <a:p>
            <a:pPr marL="0" marR="0" lvl="0" indent="0" algn="l" defTabSz="914400" rtl="0" eaLnBrk="1" fontAlgn="auto" latinLnBrk="0" hangingPunct="1">
              <a:lnSpc>
                <a:spcPct val="100000"/>
              </a:lnSpc>
              <a:spcBef>
                <a:spcPts val="0"/>
              </a:spcBef>
              <a:spcAft>
                <a:spcPts val="1000"/>
              </a:spcAft>
              <a:buClrTx/>
              <a:buSzTx/>
              <a:buFontTx/>
              <a:buNone/>
              <a:tabLst/>
              <a:defRPr/>
            </a:pPr>
            <a:r>
              <a:rPr kumimoji="0" lang="en-US" sz="800" b="0" i="0" u="none" strike="noStrike" kern="1200" cap="none" spc="0" normalizeH="0" baseline="0" noProof="0">
                <a:ln>
                  <a:noFill/>
                </a:ln>
                <a:solidFill>
                  <a:prstClr val="white"/>
                </a:solidFill>
                <a:effectLst/>
                <a:uLnTx/>
                <a:uFillTx/>
                <a:latin typeface="+mn-lt"/>
                <a:ea typeface="+mn-ea"/>
                <a:cs typeface="+mn-cs"/>
              </a:rPr>
              <a:t>90409 Nuremberg</a:t>
            </a:r>
          </a:p>
          <a:p>
            <a:pPr marL="0" marR="0" lvl="0" indent="0" algn="l" defTabSz="914400" rtl="0" eaLnBrk="1" fontAlgn="auto" latinLnBrk="0" hangingPunct="1">
              <a:lnSpc>
                <a:spcPct val="100000"/>
              </a:lnSpc>
              <a:spcBef>
                <a:spcPts val="0"/>
              </a:spcBef>
              <a:spcAft>
                <a:spcPts val="1000"/>
              </a:spcAft>
              <a:buClrTx/>
              <a:buSzTx/>
              <a:buFontTx/>
              <a:buNone/>
              <a:tabLst/>
              <a:defRPr/>
            </a:pPr>
            <a:r>
              <a:rPr kumimoji="0" lang="en-US" sz="800" b="0" i="0" u="none" strike="noStrike" kern="1200" cap="none" spc="0" normalizeH="0" baseline="0" noProof="0">
                <a:ln>
                  <a:noFill/>
                </a:ln>
                <a:solidFill>
                  <a:prstClr val="white"/>
                </a:solidFill>
                <a:effectLst/>
                <a:uLnTx/>
                <a:uFillTx/>
                <a:latin typeface="+mn-lt"/>
                <a:ea typeface="+mn-ea"/>
                <a:cs typeface="+mn-cs"/>
              </a:rPr>
              <a:t>www.suse.com</a:t>
            </a:r>
          </a:p>
        </p:txBody>
      </p:sp>
      <p:sp>
        <p:nvSpPr>
          <p:cNvPr id="11" name="Rectangle 10">
            <a:extLst>
              <a:ext uri="{FF2B5EF4-FFF2-40B4-BE49-F238E27FC236}">
                <a16:creationId xmlns:a16="http://schemas.microsoft.com/office/drawing/2014/main" id="{F9E5AF68-33F6-524E-9983-774F5EE73286}"/>
              </a:ext>
            </a:extLst>
          </p:cNvPr>
          <p:cNvSpPr/>
          <p:nvPr userDrawn="1"/>
        </p:nvSpPr>
        <p:spPr>
          <a:xfrm>
            <a:off x="731838" y="2871269"/>
            <a:ext cx="2143215" cy="492443"/>
          </a:xfrm>
          <a:prstGeom prst="rect">
            <a:avLst/>
          </a:prstGeom>
        </p:spPr>
        <p:txBody>
          <a:bodyPr wrap="none" lIns="0" tIns="0" rIns="0" bIns="0">
            <a:spAutoFit/>
          </a:bodyPr>
          <a:lstStyle/>
          <a:p>
            <a:pPr lvl="0"/>
            <a:r>
              <a:rPr lang="en-US" sz="3200">
                <a:solidFill>
                  <a:schemeClr val="bg1"/>
                </a:solidFill>
                <a:latin typeface="+mj-lt"/>
              </a:rPr>
              <a:t>Thank you</a:t>
            </a:r>
          </a:p>
        </p:txBody>
      </p:sp>
      <p:pic>
        <p:nvPicPr>
          <p:cNvPr id="12" name="Graphic 11">
            <a:extLst>
              <a:ext uri="{FF2B5EF4-FFF2-40B4-BE49-F238E27FC236}">
                <a16:creationId xmlns:a16="http://schemas.microsoft.com/office/drawing/2014/main" id="{26772750-C7C0-2D41-890B-8821CB413725}"/>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98977" y="525818"/>
            <a:ext cx="1907339" cy="632632"/>
          </a:xfrm>
          <a:prstGeom prst="rect">
            <a:avLst/>
          </a:prstGeom>
        </p:spPr>
      </p:pic>
    </p:spTree>
    <p:extLst>
      <p:ext uri="{BB962C8B-B14F-4D97-AF65-F5344CB8AC3E}">
        <p14:creationId xmlns:p14="http://schemas.microsoft.com/office/powerpoint/2010/main" val="43892605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ank You | Infinity Stream">
    <p:bg>
      <p:bgPr>
        <a:solidFill>
          <a:srgbClr val="0C322C"/>
        </a:solidFill>
        <a:effectLst/>
      </p:bgPr>
    </p:bg>
    <p:spTree>
      <p:nvGrpSpPr>
        <p:cNvPr id="1" name=""/>
        <p:cNvGrpSpPr/>
        <p:nvPr/>
      </p:nvGrpSpPr>
      <p:grpSpPr>
        <a:xfrm>
          <a:off x="0" y="0"/>
          <a:ext cx="0" cy="0"/>
          <a:chOff x="0" y="0"/>
          <a:chExt cx="0" cy="0"/>
        </a:xfrm>
      </p:grpSpPr>
      <p:sp>
        <p:nvSpPr>
          <p:cNvPr id="43" name="TextBox 42">
            <a:extLst>
              <a:ext uri="{FF2B5EF4-FFF2-40B4-BE49-F238E27FC236}">
                <a16:creationId xmlns:a16="http://schemas.microsoft.com/office/drawing/2014/main" id="{D60F9ADE-1805-3E48-A13B-829D559CD0C5}"/>
              </a:ext>
            </a:extLst>
          </p:cNvPr>
          <p:cNvSpPr txBox="1"/>
          <p:nvPr userDrawn="1"/>
        </p:nvSpPr>
        <p:spPr>
          <a:xfrm>
            <a:off x="9170988" y="2660564"/>
            <a:ext cx="2289175" cy="615553"/>
          </a:xfrm>
          <a:prstGeom prst="rect">
            <a:avLst/>
          </a:prstGeom>
          <a:noFill/>
        </p:spPr>
        <p:txBody>
          <a:bodyPr wrap="square" lIns="0" tIns="0" rIns="0" bIns="0" rtlCol="0">
            <a:spAutoFit/>
          </a:bodyPr>
          <a:lstStyle/>
          <a:p>
            <a:pPr lvl="0">
              <a:spcAft>
                <a:spcPts val="1000"/>
              </a:spcAft>
            </a:pPr>
            <a:r>
              <a:rPr lang="en-US" sz="800" noProof="0">
                <a:solidFill>
                  <a:schemeClr val="bg1"/>
                </a:solidFill>
              </a:rPr>
              <a:t>© 2020 SUSE LLC. All Rights Reserved. SUSE and the SUSE logo are registered trademarks of SUSE LLC in the United States and other countries. All third-party trademarks are the property of their respective owners.</a:t>
            </a:r>
          </a:p>
        </p:txBody>
      </p:sp>
      <p:sp>
        <p:nvSpPr>
          <p:cNvPr id="44" name="Rectangle 43">
            <a:extLst>
              <a:ext uri="{FF2B5EF4-FFF2-40B4-BE49-F238E27FC236}">
                <a16:creationId xmlns:a16="http://schemas.microsoft.com/office/drawing/2014/main" id="{D2A5B6BA-D035-6F40-93D9-2C5AF870FCB0}"/>
              </a:ext>
            </a:extLst>
          </p:cNvPr>
          <p:cNvSpPr/>
          <p:nvPr userDrawn="1"/>
        </p:nvSpPr>
        <p:spPr>
          <a:xfrm>
            <a:off x="4351338" y="2660564"/>
            <a:ext cx="2352675" cy="625812"/>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1000"/>
              </a:spcAft>
              <a:buClrTx/>
              <a:buSzTx/>
              <a:buFontTx/>
              <a:buNone/>
              <a:tabLst/>
              <a:defRPr/>
            </a:pPr>
            <a:r>
              <a:rPr kumimoji="0" lang="en-US" sz="800" b="0" i="0" u="none" strike="noStrike" kern="1200" cap="none" spc="0" normalizeH="0" baseline="0" noProof="0">
                <a:ln>
                  <a:noFill/>
                </a:ln>
                <a:solidFill>
                  <a:prstClr val="white"/>
                </a:solidFill>
                <a:effectLst/>
                <a:uLnTx/>
                <a:uFillTx/>
                <a:latin typeface="+mn-lt"/>
                <a:ea typeface="+mn-ea"/>
                <a:cs typeface="+mn-cs"/>
              </a:rPr>
              <a:t>For more information, contact SUSE at:</a:t>
            </a:r>
          </a:p>
          <a:p>
            <a:pPr marL="0" marR="0" lvl="0" indent="0" algn="l" defTabSz="914400" rtl="0" eaLnBrk="1" fontAlgn="auto" latinLnBrk="0" hangingPunct="1">
              <a:lnSpc>
                <a:spcPct val="100000"/>
              </a:lnSpc>
              <a:spcBef>
                <a:spcPts val="0"/>
              </a:spcBef>
              <a:spcAft>
                <a:spcPts val="1000"/>
              </a:spcAft>
              <a:buClrTx/>
              <a:buSzTx/>
              <a:buFontTx/>
              <a:buNone/>
              <a:tabLst/>
              <a:defRPr/>
            </a:pPr>
            <a:r>
              <a:rPr kumimoji="0" lang="en-US" sz="800" b="0" i="0" u="none" strike="noStrike" kern="1200" cap="none" spc="0" normalizeH="0" baseline="0" noProof="0">
                <a:ln>
                  <a:noFill/>
                </a:ln>
                <a:solidFill>
                  <a:prstClr val="white"/>
                </a:solidFill>
                <a:effectLst/>
                <a:uLnTx/>
                <a:uFillTx/>
                <a:latin typeface="+mn-lt"/>
                <a:ea typeface="+mn-ea"/>
                <a:cs typeface="+mn-cs"/>
              </a:rPr>
              <a:t>+1 800 796 3700 (U.S./Canada)</a:t>
            </a:r>
          </a:p>
          <a:p>
            <a:pPr marL="0" marR="0" lvl="0" indent="0" algn="l" defTabSz="914400" rtl="0" eaLnBrk="1" fontAlgn="auto" latinLnBrk="0" hangingPunct="1">
              <a:lnSpc>
                <a:spcPct val="100000"/>
              </a:lnSpc>
              <a:spcBef>
                <a:spcPts val="0"/>
              </a:spcBef>
              <a:spcAft>
                <a:spcPts val="1000"/>
              </a:spcAft>
              <a:buClrTx/>
              <a:buSzTx/>
              <a:buFontTx/>
              <a:buNone/>
              <a:tabLst/>
              <a:defRPr/>
            </a:pPr>
            <a:r>
              <a:rPr kumimoji="0" lang="en-US" sz="800" b="0" i="0" u="none" strike="noStrike" kern="1200" cap="none" spc="0" normalizeH="0" baseline="0" noProof="0">
                <a:ln>
                  <a:noFill/>
                </a:ln>
                <a:solidFill>
                  <a:prstClr val="white"/>
                </a:solidFill>
                <a:effectLst/>
                <a:uLnTx/>
                <a:uFillTx/>
                <a:latin typeface="+mn-lt"/>
                <a:ea typeface="+mn-ea"/>
                <a:cs typeface="+mn-cs"/>
              </a:rPr>
              <a:t>+49 (0)911-740 53-0 (Worldwide)</a:t>
            </a:r>
          </a:p>
        </p:txBody>
      </p:sp>
      <p:sp>
        <p:nvSpPr>
          <p:cNvPr id="63" name="Rectangle 62">
            <a:extLst>
              <a:ext uri="{FF2B5EF4-FFF2-40B4-BE49-F238E27FC236}">
                <a16:creationId xmlns:a16="http://schemas.microsoft.com/office/drawing/2014/main" id="{F44731A1-A195-E540-B8A1-3EA7EA0BF1AF}"/>
              </a:ext>
            </a:extLst>
          </p:cNvPr>
          <p:cNvSpPr/>
          <p:nvPr userDrawn="1"/>
        </p:nvSpPr>
        <p:spPr>
          <a:xfrm>
            <a:off x="6796087" y="2660564"/>
            <a:ext cx="1044576" cy="625812"/>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1000"/>
              </a:spcAft>
              <a:buClrTx/>
              <a:buSzTx/>
              <a:buFontTx/>
              <a:buNone/>
              <a:tabLst/>
              <a:defRPr/>
            </a:pPr>
            <a:r>
              <a:rPr kumimoji="0" lang="en-US" sz="800" b="0" i="0" u="none" strike="noStrike" kern="1200" cap="none" spc="0" normalizeH="0" baseline="0" noProof="0" err="1">
                <a:ln>
                  <a:noFill/>
                </a:ln>
                <a:solidFill>
                  <a:prstClr val="white"/>
                </a:solidFill>
                <a:effectLst/>
                <a:uLnTx/>
                <a:uFillTx/>
                <a:latin typeface="+mn-lt"/>
                <a:ea typeface="+mn-ea"/>
                <a:cs typeface="+mn-cs"/>
              </a:rPr>
              <a:t>Maxfeldstrasse</a:t>
            </a:r>
            <a:r>
              <a:rPr kumimoji="0" lang="en-US" sz="800" b="0" i="0" u="none" strike="noStrike" kern="1200" cap="none" spc="0" normalizeH="0" baseline="0" noProof="0">
                <a:ln>
                  <a:noFill/>
                </a:ln>
                <a:solidFill>
                  <a:prstClr val="white"/>
                </a:solidFill>
                <a:effectLst/>
                <a:uLnTx/>
                <a:uFillTx/>
                <a:latin typeface="+mn-lt"/>
                <a:ea typeface="+mn-ea"/>
                <a:cs typeface="+mn-cs"/>
              </a:rPr>
              <a:t> 5</a:t>
            </a:r>
          </a:p>
          <a:p>
            <a:pPr marL="0" marR="0" lvl="0" indent="0" algn="l" defTabSz="914400" rtl="0" eaLnBrk="1" fontAlgn="auto" latinLnBrk="0" hangingPunct="1">
              <a:lnSpc>
                <a:spcPct val="100000"/>
              </a:lnSpc>
              <a:spcBef>
                <a:spcPts val="0"/>
              </a:spcBef>
              <a:spcAft>
                <a:spcPts val="1000"/>
              </a:spcAft>
              <a:buClrTx/>
              <a:buSzTx/>
              <a:buFontTx/>
              <a:buNone/>
              <a:tabLst/>
              <a:defRPr/>
            </a:pPr>
            <a:r>
              <a:rPr kumimoji="0" lang="en-US" sz="800" b="0" i="0" u="none" strike="noStrike" kern="1200" cap="none" spc="0" normalizeH="0" baseline="0" noProof="0">
                <a:ln>
                  <a:noFill/>
                </a:ln>
                <a:solidFill>
                  <a:prstClr val="white"/>
                </a:solidFill>
                <a:effectLst/>
                <a:uLnTx/>
                <a:uFillTx/>
                <a:latin typeface="+mn-lt"/>
                <a:ea typeface="+mn-ea"/>
                <a:cs typeface="+mn-cs"/>
              </a:rPr>
              <a:t>90409 Nuremberg</a:t>
            </a:r>
          </a:p>
          <a:p>
            <a:pPr marL="0" marR="0" lvl="0" indent="0" algn="l" defTabSz="914400" rtl="0" eaLnBrk="1" fontAlgn="auto" latinLnBrk="0" hangingPunct="1">
              <a:lnSpc>
                <a:spcPct val="100000"/>
              </a:lnSpc>
              <a:spcBef>
                <a:spcPts val="0"/>
              </a:spcBef>
              <a:spcAft>
                <a:spcPts val="1000"/>
              </a:spcAft>
              <a:buClrTx/>
              <a:buSzTx/>
              <a:buFontTx/>
              <a:buNone/>
              <a:tabLst/>
              <a:defRPr/>
            </a:pPr>
            <a:r>
              <a:rPr kumimoji="0" lang="en-US" sz="800" b="0" i="0" u="none" strike="noStrike" kern="1200" cap="none" spc="0" normalizeH="0" baseline="0" noProof="0">
                <a:ln>
                  <a:noFill/>
                </a:ln>
                <a:solidFill>
                  <a:prstClr val="white"/>
                </a:solidFill>
                <a:effectLst/>
                <a:uLnTx/>
                <a:uFillTx/>
                <a:latin typeface="+mn-lt"/>
                <a:ea typeface="+mn-ea"/>
                <a:cs typeface="+mn-cs"/>
              </a:rPr>
              <a:t>www.suse.com</a:t>
            </a:r>
          </a:p>
        </p:txBody>
      </p:sp>
      <p:sp>
        <p:nvSpPr>
          <p:cNvPr id="3" name="Rectangle 2">
            <a:extLst>
              <a:ext uri="{FF2B5EF4-FFF2-40B4-BE49-F238E27FC236}">
                <a16:creationId xmlns:a16="http://schemas.microsoft.com/office/drawing/2014/main" id="{2356030D-7C8A-E14B-A9C1-906DEB143CDB}"/>
              </a:ext>
            </a:extLst>
          </p:cNvPr>
          <p:cNvSpPr/>
          <p:nvPr userDrawn="1"/>
        </p:nvSpPr>
        <p:spPr>
          <a:xfrm>
            <a:off x="731838" y="2871269"/>
            <a:ext cx="2143215" cy="492443"/>
          </a:xfrm>
          <a:prstGeom prst="rect">
            <a:avLst/>
          </a:prstGeom>
        </p:spPr>
        <p:txBody>
          <a:bodyPr wrap="none" lIns="0" tIns="0" rIns="0" bIns="0">
            <a:spAutoFit/>
          </a:bodyPr>
          <a:lstStyle/>
          <a:p>
            <a:pPr lvl="0"/>
            <a:r>
              <a:rPr lang="en-US" sz="3200">
                <a:solidFill>
                  <a:schemeClr val="bg1"/>
                </a:solidFill>
                <a:latin typeface="+mj-lt"/>
              </a:rPr>
              <a:t>Thank you</a:t>
            </a:r>
          </a:p>
        </p:txBody>
      </p:sp>
      <p:grpSp>
        <p:nvGrpSpPr>
          <p:cNvPr id="64" name="Group 63">
            <a:extLst>
              <a:ext uri="{FF2B5EF4-FFF2-40B4-BE49-F238E27FC236}">
                <a16:creationId xmlns:a16="http://schemas.microsoft.com/office/drawing/2014/main" id="{0C77AF43-DCAA-D44B-8992-B7F06897C7B5}"/>
              </a:ext>
            </a:extLst>
          </p:cNvPr>
          <p:cNvGrpSpPr/>
          <p:nvPr userDrawn="1"/>
        </p:nvGrpSpPr>
        <p:grpSpPr>
          <a:xfrm>
            <a:off x="0" y="3968750"/>
            <a:ext cx="12192000" cy="2889250"/>
            <a:chOff x="0" y="3249046"/>
            <a:chExt cx="12192000" cy="3592226"/>
          </a:xfrm>
        </p:grpSpPr>
        <p:sp>
          <p:nvSpPr>
            <p:cNvPr id="65" name="Rectangle 64">
              <a:extLst>
                <a:ext uri="{FF2B5EF4-FFF2-40B4-BE49-F238E27FC236}">
                  <a16:creationId xmlns:a16="http://schemas.microsoft.com/office/drawing/2014/main" id="{6BAE5EEE-8AA2-CF45-AFFC-EAB8647EEE29}"/>
                </a:ext>
              </a:extLst>
            </p:cNvPr>
            <p:cNvSpPr/>
            <p:nvPr userDrawn="1"/>
          </p:nvSpPr>
          <p:spPr>
            <a:xfrm>
              <a:off x="0" y="3249046"/>
              <a:ext cx="12192000" cy="45719"/>
            </a:xfrm>
            <a:prstGeom prst="rect">
              <a:avLst/>
            </a:prstGeom>
            <a:solidFill>
              <a:srgbClr val="90EB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66" name="Rectangle 65">
              <a:extLst>
                <a:ext uri="{FF2B5EF4-FFF2-40B4-BE49-F238E27FC236}">
                  <a16:creationId xmlns:a16="http://schemas.microsoft.com/office/drawing/2014/main" id="{16DB1A5F-037A-5846-9CCA-67A998F4C0BE}"/>
                </a:ext>
              </a:extLst>
            </p:cNvPr>
            <p:cNvSpPr/>
            <p:nvPr userDrawn="1"/>
          </p:nvSpPr>
          <p:spPr>
            <a:xfrm>
              <a:off x="0" y="3606387"/>
              <a:ext cx="12192000" cy="92784"/>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ectangle 66">
              <a:extLst>
                <a:ext uri="{FF2B5EF4-FFF2-40B4-BE49-F238E27FC236}">
                  <a16:creationId xmlns:a16="http://schemas.microsoft.com/office/drawing/2014/main" id="{6E4414E4-0A0B-D74C-AC21-F05E4921215C}"/>
                </a:ext>
              </a:extLst>
            </p:cNvPr>
            <p:cNvSpPr/>
            <p:nvPr userDrawn="1"/>
          </p:nvSpPr>
          <p:spPr>
            <a:xfrm>
              <a:off x="0" y="3698756"/>
              <a:ext cx="12192000" cy="45719"/>
            </a:xfrm>
            <a:prstGeom prst="rect">
              <a:avLst/>
            </a:prstGeom>
            <a:solidFill>
              <a:srgbClr val="90EB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68" name="Rectangle 67">
              <a:extLst>
                <a:ext uri="{FF2B5EF4-FFF2-40B4-BE49-F238E27FC236}">
                  <a16:creationId xmlns:a16="http://schemas.microsoft.com/office/drawing/2014/main" id="{91BE2D79-9925-4142-8BD7-720F7BEEB4D0}"/>
                </a:ext>
              </a:extLst>
            </p:cNvPr>
            <p:cNvSpPr/>
            <p:nvPr userDrawn="1"/>
          </p:nvSpPr>
          <p:spPr>
            <a:xfrm>
              <a:off x="0" y="3411486"/>
              <a:ext cx="12192000" cy="110059"/>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71" name="Rectangle 70">
              <a:extLst>
                <a:ext uri="{FF2B5EF4-FFF2-40B4-BE49-F238E27FC236}">
                  <a16:creationId xmlns:a16="http://schemas.microsoft.com/office/drawing/2014/main" id="{C51B452E-E3A0-2342-A3EC-E0AD30EC1659}"/>
                </a:ext>
              </a:extLst>
            </p:cNvPr>
            <p:cNvSpPr/>
            <p:nvPr userDrawn="1"/>
          </p:nvSpPr>
          <p:spPr>
            <a:xfrm>
              <a:off x="0" y="3745306"/>
              <a:ext cx="12192000" cy="45719"/>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72" name="Rectangle 71">
              <a:extLst>
                <a:ext uri="{FF2B5EF4-FFF2-40B4-BE49-F238E27FC236}">
                  <a16:creationId xmlns:a16="http://schemas.microsoft.com/office/drawing/2014/main" id="{66BA8A67-5147-414A-8155-3BDE722562E2}"/>
                </a:ext>
              </a:extLst>
            </p:cNvPr>
            <p:cNvSpPr/>
            <p:nvPr userDrawn="1"/>
          </p:nvSpPr>
          <p:spPr>
            <a:xfrm>
              <a:off x="0" y="3816200"/>
              <a:ext cx="12192000" cy="4571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73" name="Rectangle 72">
              <a:extLst>
                <a:ext uri="{FF2B5EF4-FFF2-40B4-BE49-F238E27FC236}">
                  <a16:creationId xmlns:a16="http://schemas.microsoft.com/office/drawing/2014/main" id="{9A3D80FD-BCD5-8249-A17D-ED6507D64939}"/>
                </a:ext>
              </a:extLst>
            </p:cNvPr>
            <p:cNvSpPr/>
            <p:nvPr userDrawn="1"/>
          </p:nvSpPr>
          <p:spPr>
            <a:xfrm>
              <a:off x="0" y="3955671"/>
              <a:ext cx="12192000" cy="45719"/>
            </a:xfrm>
            <a:prstGeom prst="rect">
              <a:avLst/>
            </a:prstGeom>
            <a:solidFill>
              <a:srgbClr val="90EB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74" name="Rectangle 73">
              <a:extLst>
                <a:ext uri="{FF2B5EF4-FFF2-40B4-BE49-F238E27FC236}">
                  <a16:creationId xmlns:a16="http://schemas.microsoft.com/office/drawing/2014/main" id="{84B08611-A53E-194E-B19C-2D0666F718E9}"/>
                </a:ext>
              </a:extLst>
            </p:cNvPr>
            <p:cNvSpPr/>
            <p:nvPr userDrawn="1"/>
          </p:nvSpPr>
          <p:spPr>
            <a:xfrm>
              <a:off x="0" y="3997397"/>
              <a:ext cx="12192000" cy="16098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75" name="Rectangle 74">
              <a:extLst>
                <a:ext uri="{FF2B5EF4-FFF2-40B4-BE49-F238E27FC236}">
                  <a16:creationId xmlns:a16="http://schemas.microsoft.com/office/drawing/2014/main" id="{E9230F82-D3ED-584A-8106-75AA740224A6}"/>
                </a:ext>
              </a:extLst>
            </p:cNvPr>
            <p:cNvSpPr/>
            <p:nvPr userDrawn="1"/>
          </p:nvSpPr>
          <p:spPr>
            <a:xfrm>
              <a:off x="0" y="4200108"/>
              <a:ext cx="12192000" cy="45719"/>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76" name="Rectangle 75">
              <a:extLst>
                <a:ext uri="{FF2B5EF4-FFF2-40B4-BE49-F238E27FC236}">
                  <a16:creationId xmlns:a16="http://schemas.microsoft.com/office/drawing/2014/main" id="{9AB8D789-2BAD-B54F-AD8B-606B96041764}"/>
                </a:ext>
              </a:extLst>
            </p:cNvPr>
            <p:cNvSpPr/>
            <p:nvPr userDrawn="1"/>
          </p:nvSpPr>
          <p:spPr>
            <a:xfrm>
              <a:off x="0" y="4245827"/>
              <a:ext cx="12192000" cy="27485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77" name="Rectangle 76">
              <a:extLst>
                <a:ext uri="{FF2B5EF4-FFF2-40B4-BE49-F238E27FC236}">
                  <a16:creationId xmlns:a16="http://schemas.microsoft.com/office/drawing/2014/main" id="{C40ECC89-382F-F949-B1D4-B9D46CE9DD48}"/>
                </a:ext>
              </a:extLst>
            </p:cNvPr>
            <p:cNvSpPr/>
            <p:nvPr userDrawn="1"/>
          </p:nvSpPr>
          <p:spPr>
            <a:xfrm>
              <a:off x="0" y="4520685"/>
              <a:ext cx="12192000" cy="68935"/>
            </a:xfrm>
            <a:prstGeom prst="rect">
              <a:avLst/>
            </a:prstGeom>
            <a:solidFill>
              <a:srgbClr val="192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78" name="Rectangle 77">
              <a:extLst>
                <a:ext uri="{FF2B5EF4-FFF2-40B4-BE49-F238E27FC236}">
                  <a16:creationId xmlns:a16="http://schemas.microsoft.com/office/drawing/2014/main" id="{7BD12F07-2DCE-E443-ABB1-465BAB916204}"/>
                </a:ext>
              </a:extLst>
            </p:cNvPr>
            <p:cNvSpPr/>
            <p:nvPr userDrawn="1"/>
          </p:nvSpPr>
          <p:spPr>
            <a:xfrm>
              <a:off x="0" y="4589620"/>
              <a:ext cx="12192000" cy="45719"/>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79" name="Rectangle 78">
              <a:extLst>
                <a:ext uri="{FF2B5EF4-FFF2-40B4-BE49-F238E27FC236}">
                  <a16:creationId xmlns:a16="http://schemas.microsoft.com/office/drawing/2014/main" id="{E3F111F4-A932-FB4F-A547-F8DDCC6E344E}"/>
                </a:ext>
              </a:extLst>
            </p:cNvPr>
            <p:cNvSpPr/>
            <p:nvPr userDrawn="1"/>
          </p:nvSpPr>
          <p:spPr>
            <a:xfrm>
              <a:off x="0" y="4768101"/>
              <a:ext cx="12192000" cy="45719"/>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80" name="Rectangle 79">
              <a:extLst>
                <a:ext uri="{FF2B5EF4-FFF2-40B4-BE49-F238E27FC236}">
                  <a16:creationId xmlns:a16="http://schemas.microsoft.com/office/drawing/2014/main" id="{602F3E50-28D4-D641-B99F-1E67CCEAE527}"/>
                </a:ext>
              </a:extLst>
            </p:cNvPr>
            <p:cNvSpPr/>
            <p:nvPr userDrawn="1"/>
          </p:nvSpPr>
          <p:spPr>
            <a:xfrm>
              <a:off x="0" y="4840031"/>
              <a:ext cx="12192000" cy="124437"/>
            </a:xfrm>
            <a:prstGeom prst="rect">
              <a:avLst/>
            </a:prstGeom>
            <a:solidFill>
              <a:srgbClr val="192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81" name="Rectangle 80">
              <a:extLst>
                <a:ext uri="{FF2B5EF4-FFF2-40B4-BE49-F238E27FC236}">
                  <a16:creationId xmlns:a16="http://schemas.microsoft.com/office/drawing/2014/main" id="{1A6C276E-31DD-2F4E-85EC-01A9925335C3}"/>
                </a:ext>
              </a:extLst>
            </p:cNvPr>
            <p:cNvSpPr/>
            <p:nvPr userDrawn="1"/>
          </p:nvSpPr>
          <p:spPr>
            <a:xfrm>
              <a:off x="0" y="5063816"/>
              <a:ext cx="12192000" cy="45719"/>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82" name="Rectangle 81">
              <a:extLst>
                <a:ext uri="{FF2B5EF4-FFF2-40B4-BE49-F238E27FC236}">
                  <a16:creationId xmlns:a16="http://schemas.microsoft.com/office/drawing/2014/main" id="{DCF00690-70BF-9341-9559-76C783F20D61}"/>
                </a:ext>
              </a:extLst>
            </p:cNvPr>
            <p:cNvSpPr/>
            <p:nvPr userDrawn="1"/>
          </p:nvSpPr>
          <p:spPr>
            <a:xfrm>
              <a:off x="0" y="5132442"/>
              <a:ext cx="12192000" cy="76441"/>
            </a:xfrm>
            <a:prstGeom prst="rect">
              <a:avLst/>
            </a:prstGeom>
            <a:solidFill>
              <a:srgbClr val="90EB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83" name="Rectangle 82">
              <a:extLst>
                <a:ext uri="{FF2B5EF4-FFF2-40B4-BE49-F238E27FC236}">
                  <a16:creationId xmlns:a16="http://schemas.microsoft.com/office/drawing/2014/main" id="{4FADBD2E-8B69-2A49-BD10-7D1B5E240315}"/>
                </a:ext>
              </a:extLst>
            </p:cNvPr>
            <p:cNvSpPr/>
            <p:nvPr userDrawn="1"/>
          </p:nvSpPr>
          <p:spPr>
            <a:xfrm>
              <a:off x="0" y="5246253"/>
              <a:ext cx="12192000" cy="69785"/>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84" name="Rectangle 83">
              <a:extLst>
                <a:ext uri="{FF2B5EF4-FFF2-40B4-BE49-F238E27FC236}">
                  <a16:creationId xmlns:a16="http://schemas.microsoft.com/office/drawing/2014/main" id="{53D3B508-5C3E-564C-B0D3-83C4C251753F}"/>
                </a:ext>
              </a:extLst>
            </p:cNvPr>
            <p:cNvSpPr/>
            <p:nvPr userDrawn="1"/>
          </p:nvSpPr>
          <p:spPr>
            <a:xfrm>
              <a:off x="0" y="5330494"/>
              <a:ext cx="12192000" cy="5447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85" name="Rectangle 84">
              <a:extLst>
                <a:ext uri="{FF2B5EF4-FFF2-40B4-BE49-F238E27FC236}">
                  <a16:creationId xmlns:a16="http://schemas.microsoft.com/office/drawing/2014/main" id="{0E31602F-6706-8C44-A9D9-9C1A3C966887}"/>
                </a:ext>
              </a:extLst>
            </p:cNvPr>
            <p:cNvSpPr/>
            <p:nvPr userDrawn="1"/>
          </p:nvSpPr>
          <p:spPr>
            <a:xfrm>
              <a:off x="0" y="5400393"/>
              <a:ext cx="12192000" cy="3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86" name="Rectangle 85">
              <a:extLst>
                <a:ext uri="{FF2B5EF4-FFF2-40B4-BE49-F238E27FC236}">
                  <a16:creationId xmlns:a16="http://schemas.microsoft.com/office/drawing/2014/main" id="{A3A14592-CC3F-CB44-8B79-A9B5FB4F32A5}"/>
                </a:ext>
              </a:extLst>
            </p:cNvPr>
            <p:cNvSpPr/>
            <p:nvPr userDrawn="1"/>
          </p:nvSpPr>
          <p:spPr>
            <a:xfrm>
              <a:off x="0" y="5504598"/>
              <a:ext cx="12192000" cy="36000"/>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87" name="Rectangle 86">
              <a:extLst>
                <a:ext uri="{FF2B5EF4-FFF2-40B4-BE49-F238E27FC236}">
                  <a16:creationId xmlns:a16="http://schemas.microsoft.com/office/drawing/2014/main" id="{0F750266-C685-ED42-867C-62DA460602C2}"/>
                </a:ext>
              </a:extLst>
            </p:cNvPr>
            <p:cNvSpPr/>
            <p:nvPr userDrawn="1"/>
          </p:nvSpPr>
          <p:spPr>
            <a:xfrm>
              <a:off x="0" y="5600224"/>
              <a:ext cx="12192000" cy="80464"/>
            </a:xfrm>
            <a:prstGeom prst="rect">
              <a:avLst/>
            </a:prstGeom>
            <a:solidFill>
              <a:srgbClr val="192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88" name="Rectangle 87">
              <a:extLst>
                <a:ext uri="{FF2B5EF4-FFF2-40B4-BE49-F238E27FC236}">
                  <a16:creationId xmlns:a16="http://schemas.microsoft.com/office/drawing/2014/main" id="{6AC535A8-37CD-E248-B26F-F23CD7D61171}"/>
                </a:ext>
              </a:extLst>
            </p:cNvPr>
            <p:cNvSpPr/>
            <p:nvPr userDrawn="1"/>
          </p:nvSpPr>
          <p:spPr>
            <a:xfrm>
              <a:off x="0" y="5692797"/>
              <a:ext cx="12192000" cy="36000"/>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89" name="Rectangle 88">
              <a:extLst>
                <a:ext uri="{FF2B5EF4-FFF2-40B4-BE49-F238E27FC236}">
                  <a16:creationId xmlns:a16="http://schemas.microsoft.com/office/drawing/2014/main" id="{A8C1EDA9-ECCE-5649-A516-C473922F606E}"/>
                </a:ext>
              </a:extLst>
            </p:cNvPr>
            <p:cNvSpPr/>
            <p:nvPr userDrawn="1"/>
          </p:nvSpPr>
          <p:spPr>
            <a:xfrm>
              <a:off x="0" y="5789097"/>
              <a:ext cx="12192000" cy="36000"/>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90" name="Rectangle 89">
              <a:extLst>
                <a:ext uri="{FF2B5EF4-FFF2-40B4-BE49-F238E27FC236}">
                  <a16:creationId xmlns:a16="http://schemas.microsoft.com/office/drawing/2014/main" id="{ADB2C231-A9B5-8F48-9A18-38938834B63D}"/>
                </a:ext>
              </a:extLst>
            </p:cNvPr>
            <p:cNvSpPr/>
            <p:nvPr userDrawn="1"/>
          </p:nvSpPr>
          <p:spPr>
            <a:xfrm>
              <a:off x="0" y="5825097"/>
              <a:ext cx="12192000" cy="36000"/>
            </a:xfrm>
            <a:prstGeom prst="rect">
              <a:avLst/>
            </a:prstGeom>
            <a:solidFill>
              <a:srgbClr val="90EB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91" name="Rectangle 90">
              <a:extLst>
                <a:ext uri="{FF2B5EF4-FFF2-40B4-BE49-F238E27FC236}">
                  <a16:creationId xmlns:a16="http://schemas.microsoft.com/office/drawing/2014/main" id="{3669701B-7611-1146-8C89-AF67437613BA}"/>
                </a:ext>
              </a:extLst>
            </p:cNvPr>
            <p:cNvSpPr/>
            <p:nvPr userDrawn="1"/>
          </p:nvSpPr>
          <p:spPr>
            <a:xfrm>
              <a:off x="0" y="5861097"/>
              <a:ext cx="12192000" cy="1935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92" name="Rectangle 91">
              <a:extLst>
                <a:ext uri="{FF2B5EF4-FFF2-40B4-BE49-F238E27FC236}">
                  <a16:creationId xmlns:a16="http://schemas.microsoft.com/office/drawing/2014/main" id="{4C2F80A5-B011-A746-95DF-A003603553E5}"/>
                </a:ext>
              </a:extLst>
            </p:cNvPr>
            <p:cNvSpPr/>
            <p:nvPr userDrawn="1"/>
          </p:nvSpPr>
          <p:spPr>
            <a:xfrm>
              <a:off x="0" y="6090635"/>
              <a:ext cx="12192000" cy="10480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93" name="Rectangle 92">
              <a:extLst>
                <a:ext uri="{FF2B5EF4-FFF2-40B4-BE49-F238E27FC236}">
                  <a16:creationId xmlns:a16="http://schemas.microsoft.com/office/drawing/2014/main" id="{38A687C3-2E91-A44E-BCE1-7FCA948A4D81}"/>
                </a:ext>
              </a:extLst>
            </p:cNvPr>
            <p:cNvSpPr/>
            <p:nvPr userDrawn="1"/>
          </p:nvSpPr>
          <p:spPr>
            <a:xfrm>
              <a:off x="0" y="6195440"/>
              <a:ext cx="12192000" cy="36000"/>
            </a:xfrm>
            <a:prstGeom prst="rect">
              <a:avLst/>
            </a:prstGeom>
            <a:solidFill>
              <a:srgbClr val="192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94" name="Rectangle 93">
              <a:extLst>
                <a:ext uri="{FF2B5EF4-FFF2-40B4-BE49-F238E27FC236}">
                  <a16:creationId xmlns:a16="http://schemas.microsoft.com/office/drawing/2014/main" id="{00239CF4-245B-8840-98C7-B00C2E3B8484}"/>
                </a:ext>
              </a:extLst>
            </p:cNvPr>
            <p:cNvSpPr/>
            <p:nvPr userDrawn="1"/>
          </p:nvSpPr>
          <p:spPr>
            <a:xfrm>
              <a:off x="0" y="6275251"/>
              <a:ext cx="12192000" cy="36000"/>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95" name="Rectangle 94">
              <a:extLst>
                <a:ext uri="{FF2B5EF4-FFF2-40B4-BE49-F238E27FC236}">
                  <a16:creationId xmlns:a16="http://schemas.microsoft.com/office/drawing/2014/main" id="{43943CAB-9D1C-F64D-A585-7D694864F916}"/>
                </a:ext>
              </a:extLst>
            </p:cNvPr>
            <p:cNvSpPr/>
            <p:nvPr userDrawn="1"/>
          </p:nvSpPr>
          <p:spPr>
            <a:xfrm>
              <a:off x="0" y="6311251"/>
              <a:ext cx="12192000" cy="36000"/>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96" name="Rectangle 95">
              <a:extLst>
                <a:ext uri="{FF2B5EF4-FFF2-40B4-BE49-F238E27FC236}">
                  <a16:creationId xmlns:a16="http://schemas.microsoft.com/office/drawing/2014/main" id="{BAA3A9FB-F86C-1148-98B9-5ACF1E47A9B1}"/>
                </a:ext>
              </a:extLst>
            </p:cNvPr>
            <p:cNvSpPr/>
            <p:nvPr userDrawn="1"/>
          </p:nvSpPr>
          <p:spPr>
            <a:xfrm>
              <a:off x="0" y="6347315"/>
              <a:ext cx="12192000" cy="80529"/>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97" name="Rectangle 96">
              <a:extLst>
                <a:ext uri="{FF2B5EF4-FFF2-40B4-BE49-F238E27FC236}">
                  <a16:creationId xmlns:a16="http://schemas.microsoft.com/office/drawing/2014/main" id="{421EEA10-8233-7F42-BCB0-67CB5A9A38A8}"/>
                </a:ext>
              </a:extLst>
            </p:cNvPr>
            <p:cNvSpPr/>
            <p:nvPr userDrawn="1"/>
          </p:nvSpPr>
          <p:spPr>
            <a:xfrm>
              <a:off x="0" y="6475603"/>
              <a:ext cx="12192000" cy="62970"/>
            </a:xfrm>
            <a:prstGeom prst="rect">
              <a:avLst/>
            </a:prstGeom>
            <a:solidFill>
              <a:srgbClr val="192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98" name="Rectangle 97">
              <a:extLst>
                <a:ext uri="{FF2B5EF4-FFF2-40B4-BE49-F238E27FC236}">
                  <a16:creationId xmlns:a16="http://schemas.microsoft.com/office/drawing/2014/main" id="{A351DEF9-5F9D-174E-9DE4-B6DA082495AC}"/>
                </a:ext>
              </a:extLst>
            </p:cNvPr>
            <p:cNvSpPr/>
            <p:nvPr userDrawn="1"/>
          </p:nvSpPr>
          <p:spPr>
            <a:xfrm>
              <a:off x="0" y="6556534"/>
              <a:ext cx="12192000" cy="36000"/>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99" name="Rectangle 98">
              <a:extLst>
                <a:ext uri="{FF2B5EF4-FFF2-40B4-BE49-F238E27FC236}">
                  <a16:creationId xmlns:a16="http://schemas.microsoft.com/office/drawing/2014/main" id="{92B86595-515D-5D4D-81FD-E887AEF56707}"/>
                </a:ext>
              </a:extLst>
            </p:cNvPr>
            <p:cNvSpPr/>
            <p:nvPr userDrawn="1"/>
          </p:nvSpPr>
          <p:spPr>
            <a:xfrm>
              <a:off x="0" y="6637673"/>
              <a:ext cx="12192000" cy="36000"/>
            </a:xfrm>
            <a:prstGeom prst="rect">
              <a:avLst/>
            </a:prstGeom>
            <a:solidFill>
              <a:srgbClr val="192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100" name="Rectangle 99">
              <a:extLst>
                <a:ext uri="{FF2B5EF4-FFF2-40B4-BE49-F238E27FC236}">
                  <a16:creationId xmlns:a16="http://schemas.microsoft.com/office/drawing/2014/main" id="{C438A87A-6000-5349-AF97-53DEFA645782}"/>
                </a:ext>
              </a:extLst>
            </p:cNvPr>
            <p:cNvSpPr/>
            <p:nvPr userDrawn="1"/>
          </p:nvSpPr>
          <p:spPr>
            <a:xfrm>
              <a:off x="0" y="6674196"/>
              <a:ext cx="12192000" cy="64401"/>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101" name="Rectangle 100">
              <a:extLst>
                <a:ext uri="{FF2B5EF4-FFF2-40B4-BE49-F238E27FC236}">
                  <a16:creationId xmlns:a16="http://schemas.microsoft.com/office/drawing/2014/main" id="{09039664-CE70-D944-A7E8-2525511245D7}"/>
                </a:ext>
              </a:extLst>
            </p:cNvPr>
            <p:cNvSpPr/>
            <p:nvPr userDrawn="1"/>
          </p:nvSpPr>
          <p:spPr>
            <a:xfrm>
              <a:off x="0" y="6738597"/>
              <a:ext cx="12192000" cy="36000"/>
            </a:xfrm>
            <a:prstGeom prst="rect">
              <a:avLst/>
            </a:prstGeom>
            <a:solidFill>
              <a:srgbClr val="90EB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102" name="Rectangle 101">
              <a:extLst>
                <a:ext uri="{FF2B5EF4-FFF2-40B4-BE49-F238E27FC236}">
                  <a16:creationId xmlns:a16="http://schemas.microsoft.com/office/drawing/2014/main" id="{715EE95F-8B6A-B544-A069-D4B0BC289A5F}"/>
                </a:ext>
              </a:extLst>
            </p:cNvPr>
            <p:cNvSpPr/>
            <p:nvPr userDrawn="1"/>
          </p:nvSpPr>
          <p:spPr>
            <a:xfrm>
              <a:off x="0" y="6805272"/>
              <a:ext cx="12192000" cy="36000"/>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grpSp>
      <p:pic>
        <p:nvPicPr>
          <p:cNvPr id="45" name="Graphic 44">
            <a:extLst>
              <a:ext uri="{FF2B5EF4-FFF2-40B4-BE49-F238E27FC236}">
                <a16:creationId xmlns:a16="http://schemas.microsoft.com/office/drawing/2014/main" id="{581C448B-7E87-BC4E-85F8-AF9663B52790}"/>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98977" y="525818"/>
            <a:ext cx="1907339" cy="632632"/>
          </a:xfrm>
          <a:prstGeom prst="rect">
            <a:avLst/>
          </a:prstGeom>
        </p:spPr>
      </p:pic>
    </p:spTree>
    <p:extLst>
      <p:ext uri="{BB962C8B-B14F-4D97-AF65-F5344CB8AC3E}">
        <p14:creationId xmlns:p14="http://schemas.microsoft.com/office/powerpoint/2010/main" val="16292055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088346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 Infinity Image">
    <p:bg>
      <p:bgPr>
        <a:solidFill>
          <a:srgbClr val="0C322C"/>
        </a:solidFill>
        <a:effectLst/>
      </p:bgPr>
    </p:bg>
    <p:spTree>
      <p:nvGrpSpPr>
        <p:cNvPr id="1" name=""/>
        <p:cNvGrpSpPr/>
        <p:nvPr/>
      </p:nvGrpSpPr>
      <p:grpSpPr>
        <a:xfrm>
          <a:off x="0" y="0"/>
          <a:ext cx="0" cy="0"/>
          <a:chOff x="0" y="0"/>
          <a:chExt cx="0" cy="0"/>
        </a:xfrm>
      </p:grpSpPr>
      <p:sp>
        <p:nvSpPr>
          <p:cNvPr id="75" name="Text Placeholder 20"/>
          <p:cNvSpPr>
            <a:spLocks noGrp="1"/>
          </p:cNvSpPr>
          <p:nvPr>
            <p:ph type="body" sz="quarter" idx="13" hasCustomPrompt="1"/>
          </p:nvPr>
        </p:nvSpPr>
        <p:spPr>
          <a:xfrm>
            <a:off x="731839" y="2475302"/>
            <a:ext cx="5364162" cy="898708"/>
          </a:xfrm>
          <a:prstGeom prst="rect">
            <a:avLst/>
          </a:prstGeom>
        </p:spPr>
        <p:txBody>
          <a:bodyPr wrap="square" lIns="0" tIns="0" rIns="0" bIns="0" anchor="b">
            <a:spAutoFit/>
          </a:bodyPr>
          <a:lstStyle>
            <a:lvl1pPr marL="0" indent="0">
              <a:lnSpc>
                <a:spcPct val="90000"/>
              </a:lnSpc>
              <a:buNone/>
              <a:defRPr sz="3200" baseline="0">
                <a:solidFill>
                  <a:schemeClr val="bg1"/>
                </a:solidFill>
                <a:latin typeface="Poppins Medium" panose="00000600000000000000" pitchFamily="2" charset="0"/>
                <a:cs typeface="Poppins Medium" panose="00000600000000000000" pitchFamily="2" charset="0"/>
              </a:defRPr>
            </a:lvl1pPr>
          </a:lstStyle>
          <a:p>
            <a:pPr lvl="0"/>
            <a:r>
              <a:rPr lang="en-US"/>
              <a:t>This is a multi line heading for the title.</a:t>
            </a:r>
          </a:p>
        </p:txBody>
      </p:sp>
      <p:sp>
        <p:nvSpPr>
          <p:cNvPr id="76" name="Text Placeholder 22"/>
          <p:cNvSpPr>
            <a:spLocks noGrp="1"/>
          </p:cNvSpPr>
          <p:nvPr>
            <p:ph type="body" sz="quarter" idx="14" hasCustomPrompt="1"/>
          </p:nvPr>
        </p:nvSpPr>
        <p:spPr>
          <a:xfrm>
            <a:off x="731838" y="1676828"/>
            <a:ext cx="4695825" cy="169277"/>
          </a:xfrm>
          <a:prstGeom prst="rect">
            <a:avLst/>
          </a:prstGeom>
          <a:noFill/>
        </p:spPr>
        <p:txBody>
          <a:bodyPr wrap="square" lIns="0" tIns="0" rIns="0" bIns="0">
            <a:spAutoFit/>
          </a:bodyPr>
          <a:lstStyle>
            <a:lvl1pPr marL="0" indent="0">
              <a:buNone/>
              <a:defRPr sz="1000" cap="all" spc="150" baseline="0">
                <a:solidFill>
                  <a:srgbClr val="30BA77"/>
                </a:solidFill>
                <a:latin typeface="Poppins SemiBold" panose="00000700000000000000" pitchFamily="2" charset="0"/>
                <a:cs typeface="Poppins SemiBold" panose="00000700000000000000" pitchFamily="2" charset="0"/>
              </a:defRPr>
            </a:lvl1pPr>
          </a:lstStyle>
          <a:p>
            <a:pPr lvl="0"/>
            <a:r>
              <a:rPr lang="en-AU"/>
              <a:t>00 MONTH 2021</a:t>
            </a:r>
            <a:endParaRPr lang="en-US"/>
          </a:p>
        </p:txBody>
      </p:sp>
      <p:sp>
        <p:nvSpPr>
          <p:cNvPr id="77" name="Text Placeholder 24"/>
          <p:cNvSpPr>
            <a:spLocks noGrp="1"/>
          </p:cNvSpPr>
          <p:nvPr>
            <p:ph type="body" sz="quarter" idx="16" hasCustomPrompt="1"/>
          </p:nvPr>
        </p:nvSpPr>
        <p:spPr>
          <a:xfrm>
            <a:off x="8001227" y="2590616"/>
            <a:ext cx="3458936" cy="720725"/>
          </a:xfrm>
          <a:prstGeom prst="rect">
            <a:avLst/>
          </a:prstGeom>
        </p:spPr>
        <p:txBody>
          <a:bodyPr lIns="0" tIns="0" rIns="0" bIns="0" anchor="b"/>
          <a:lstStyle>
            <a:lvl1pPr marL="0" indent="0">
              <a:buNone/>
              <a:defRPr sz="1800" baseline="0">
                <a:solidFill>
                  <a:schemeClr val="bg1"/>
                </a:solidFill>
                <a:latin typeface="Poppins Light" panose="00000400000000000000" pitchFamily="2" charset="0"/>
                <a:cs typeface="Poppins Light" panose="00000400000000000000" pitchFamily="2" charset="0"/>
              </a:defRPr>
            </a:lvl1pPr>
          </a:lstStyle>
          <a:p>
            <a:pPr lvl="0"/>
            <a:r>
              <a:rPr lang="en-US"/>
              <a:t>This is a subheading. Lorem ipsum dolor sit </a:t>
            </a:r>
            <a:r>
              <a:rPr lang="en-US" err="1"/>
              <a:t>amet</a:t>
            </a:r>
            <a:r>
              <a:rPr lang="en-US"/>
              <a:t>, </a:t>
            </a:r>
            <a:r>
              <a:rPr lang="en-US" err="1"/>
              <a:t>consectetuer</a:t>
            </a:r>
            <a:r>
              <a:rPr lang="en-US"/>
              <a:t> </a:t>
            </a:r>
            <a:r>
              <a:rPr lang="en-US" err="1"/>
              <a:t>adipiscing</a:t>
            </a:r>
            <a:r>
              <a:rPr lang="en-US"/>
              <a:t> </a:t>
            </a:r>
            <a:r>
              <a:rPr lang="en-US" err="1"/>
              <a:t>elit</a:t>
            </a:r>
            <a:r>
              <a:rPr lang="en-US"/>
              <a:t>.</a:t>
            </a:r>
          </a:p>
        </p:txBody>
      </p:sp>
      <p:pic>
        <p:nvPicPr>
          <p:cNvPr id="7" name="Graphic 6">
            <a:extLst>
              <a:ext uri="{FF2B5EF4-FFF2-40B4-BE49-F238E27FC236}">
                <a16:creationId xmlns:a16="http://schemas.microsoft.com/office/drawing/2014/main" id="{0C9FC7CE-03BB-DA4E-ACE0-B402AE0566F9}"/>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98977" y="525818"/>
            <a:ext cx="1907339" cy="632632"/>
          </a:xfrm>
          <a:prstGeom prst="rect">
            <a:avLst/>
          </a:prstGeom>
        </p:spPr>
      </p:pic>
      <p:sp>
        <p:nvSpPr>
          <p:cNvPr id="8" name="Picture Placeholder 71">
            <a:extLst>
              <a:ext uri="{FF2B5EF4-FFF2-40B4-BE49-F238E27FC236}">
                <a16:creationId xmlns:a16="http://schemas.microsoft.com/office/drawing/2014/main" id="{97293713-1722-2042-B825-2B2A76A1FB51}"/>
              </a:ext>
            </a:extLst>
          </p:cNvPr>
          <p:cNvSpPr>
            <a:spLocks noGrp="1"/>
          </p:cNvSpPr>
          <p:nvPr>
            <p:ph type="pic" sz="quarter" idx="15" hasCustomPrompt="1"/>
          </p:nvPr>
        </p:nvSpPr>
        <p:spPr>
          <a:xfrm>
            <a:off x="0" y="3968750"/>
            <a:ext cx="12192000" cy="2889249"/>
          </a:xfrm>
          <a:prstGeom prst="rect">
            <a:avLst/>
          </a:prstGeom>
          <a:solidFill>
            <a:srgbClr val="175D51"/>
          </a:solidFill>
        </p:spPr>
        <p:txBody>
          <a:bodyPr bIns="1260000" anchor="ctr">
            <a:noAutofit/>
          </a:bodyPr>
          <a:lstStyle>
            <a:lvl1pPr marL="0" indent="0" algn="ctr">
              <a:buNone/>
              <a:defRPr sz="1800">
                <a:solidFill>
                  <a:schemeClr val="bg1"/>
                </a:solidFill>
                <a:latin typeface="Poppins" panose="00000500000000000000" pitchFamily="2" charset="0"/>
                <a:cs typeface="Poppins" panose="00000500000000000000" pitchFamily="2" charset="0"/>
              </a:defRPr>
            </a:lvl1pPr>
          </a:lstStyle>
          <a:p>
            <a:r>
              <a:rPr lang="en-AU"/>
              <a:t>Click to insert zoom picture</a:t>
            </a:r>
            <a:endParaRPr lang="en-US"/>
          </a:p>
        </p:txBody>
      </p:sp>
    </p:spTree>
    <p:extLst>
      <p:ext uri="{BB962C8B-B14F-4D97-AF65-F5344CB8AC3E}">
        <p14:creationId xmlns:p14="http://schemas.microsoft.com/office/powerpoint/2010/main" val="36792848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 Side-by-side">
    <p:spTree>
      <p:nvGrpSpPr>
        <p:cNvPr id="1" name=""/>
        <p:cNvGrpSpPr/>
        <p:nvPr/>
      </p:nvGrpSpPr>
      <p:grpSpPr>
        <a:xfrm>
          <a:off x="0" y="0"/>
          <a:ext cx="0" cy="0"/>
          <a:chOff x="0" y="0"/>
          <a:chExt cx="0" cy="0"/>
        </a:xfrm>
      </p:grpSpPr>
      <p:sp>
        <p:nvSpPr>
          <p:cNvPr id="21" name="Text Placeholder 20"/>
          <p:cNvSpPr>
            <a:spLocks noGrp="1"/>
          </p:cNvSpPr>
          <p:nvPr>
            <p:ph type="body" sz="quarter" idx="13" hasCustomPrompt="1"/>
          </p:nvPr>
        </p:nvSpPr>
        <p:spPr>
          <a:xfrm>
            <a:off x="731837" y="2194089"/>
            <a:ext cx="3490913" cy="898708"/>
          </a:xfrm>
          <a:prstGeom prst="rect">
            <a:avLst/>
          </a:prstGeom>
        </p:spPr>
        <p:txBody>
          <a:bodyPr lIns="0" tIns="0" rIns="0" bIns="0"/>
          <a:lstStyle>
            <a:lvl1pPr marL="0" indent="0">
              <a:lnSpc>
                <a:spcPct val="90000"/>
              </a:lnSpc>
              <a:spcBef>
                <a:spcPts val="0"/>
              </a:spcBef>
              <a:spcAft>
                <a:spcPts val="1000"/>
              </a:spcAft>
              <a:buNone/>
              <a:defRPr sz="3200">
                <a:solidFill>
                  <a:schemeClr val="tx2"/>
                </a:solidFill>
                <a:latin typeface="Poppins Medium" panose="00000600000000000000" pitchFamily="2" charset="0"/>
                <a:cs typeface="Poppins Medium" panose="00000600000000000000" pitchFamily="2" charset="0"/>
              </a:defRPr>
            </a:lvl1pPr>
          </a:lstStyle>
          <a:p>
            <a:pPr lvl="0"/>
            <a:r>
              <a:rPr lang="en-US"/>
              <a:t>Side-by-side Agenda layout</a:t>
            </a:r>
          </a:p>
        </p:txBody>
      </p:sp>
      <p:sp>
        <p:nvSpPr>
          <p:cNvPr id="24" name="Slide Number Placeholder 5">
            <a:extLst>
              <a:ext uri="{FF2B5EF4-FFF2-40B4-BE49-F238E27FC236}">
                <a16:creationId xmlns:a16="http://schemas.microsoft.com/office/drawing/2014/main" id="{D70FD760-3AF5-1845-8F30-F679CCC65B94}"/>
              </a:ext>
            </a:extLst>
          </p:cNvPr>
          <p:cNvSpPr>
            <a:spLocks noGrp="1"/>
          </p:cNvSpPr>
          <p:nvPr>
            <p:ph type="sldNum" sz="quarter" idx="4"/>
          </p:nvPr>
        </p:nvSpPr>
        <p:spPr>
          <a:xfrm>
            <a:off x="11171275" y="6294734"/>
            <a:ext cx="288888" cy="123112"/>
          </a:xfrm>
          <a:prstGeom prst="rect">
            <a:avLst/>
          </a:prstGeom>
        </p:spPr>
        <p:txBody>
          <a:bodyPr vert="horz" wrap="square" lIns="0" tIns="0" rIns="0" bIns="0" rtlCol="0" anchor="t">
            <a:spAutoFit/>
          </a:bodyPr>
          <a:lstStyle>
            <a:lvl1pPr algn="r">
              <a:defRPr sz="800">
                <a:solidFill>
                  <a:schemeClr val="tx1"/>
                </a:solidFill>
                <a:latin typeface="Poppins SemiBold" panose="00000700000000000000" pitchFamily="2" charset="0"/>
                <a:cs typeface="Poppins SemiBold" panose="00000700000000000000" pitchFamily="2" charset="0"/>
              </a:defRPr>
            </a:lvl1pPr>
          </a:lstStyle>
          <a:p>
            <a:pPr algn="r"/>
            <a:fld id="{866D8E11-A83D-46AC-BA35-C493C365AC69}" type="slidenum">
              <a:rPr lang="en-US" smtClean="0"/>
              <a:pPr algn="r"/>
              <a:t>‹#›</a:t>
            </a:fld>
            <a:endParaRPr lang="en-US"/>
          </a:p>
        </p:txBody>
      </p:sp>
      <p:pic>
        <p:nvPicPr>
          <p:cNvPr id="34" name="Graphic 33">
            <a:extLst>
              <a:ext uri="{FF2B5EF4-FFF2-40B4-BE49-F238E27FC236}">
                <a16:creationId xmlns:a16="http://schemas.microsoft.com/office/drawing/2014/main" id="{EF6067BA-5D20-6346-8A7B-41D873C6CB00}"/>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7"/>
          </a:xfrm>
          <a:prstGeom prst="rect">
            <a:avLst/>
          </a:prstGeom>
        </p:spPr>
      </p:pic>
      <p:sp>
        <p:nvSpPr>
          <p:cNvPr id="35" name="Text Placeholder 24">
            <a:extLst>
              <a:ext uri="{FF2B5EF4-FFF2-40B4-BE49-F238E27FC236}">
                <a16:creationId xmlns:a16="http://schemas.microsoft.com/office/drawing/2014/main" id="{EAA18613-A8C9-F645-A452-420108D0E4D7}"/>
              </a:ext>
            </a:extLst>
          </p:cNvPr>
          <p:cNvSpPr>
            <a:spLocks noGrp="1"/>
          </p:cNvSpPr>
          <p:nvPr>
            <p:ph type="body" sz="quarter" idx="15" hasCustomPrompt="1"/>
          </p:nvPr>
        </p:nvSpPr>
        <p:spPr>
          <a:xfrm>
            <a:off x="5556250" y="2284209"/>
            <a:ext cx="4695825" cy="3207032"/>
          </a:xfrm>
          <a:prstGeom prst="rect">
            <a:avLst/>
          </a:prstGeom>
        </p:spPr>
        <p:txBody>
          <a:bodyPr lIns="0" tIns="0" rIns="0" bIns="0">
            <a:spAutoFit/>
          </a:bodyPr>
          <a:lstStyle>
            <a:lvl1pPr marL="342900" marR="0" indent="-342900" algn="l" defTabSz="914400" rtl="0" eaLnBrk="1" fontAlgn="auto" latinLnBrk="0" hangingPunct="1">
              <a:lnSpc>
                <a:spcPct val="110000"/>
              </a:lnSpc>
              <a:spcBef>
                <a:spcPts val="1000"/>
              </a:spcBef>
              <a:spcAft>
                <a:spcPts val="1000"/>
              </a:spcAft>
              <a:buClr>
                <a:schemeClr val="accent1"/>
              </a:buClr>
              <a:buSzPct val="100000"/>
              <a:buFont typeface="+mj-lt"/>
              <a:buAutoNum type="arabicPeriod"/>
              <a:tabLst/>
              <a:defRPr sz="1800" b="0" baseline="0">
                <a:solidFill>
                  <a:schemeClr val="tx1"/>
                </a:solidFill>
                <a:latin typeface="+mn-lt"/>
                <a:cs typeface="Poppins Light" panose="00000400000000000000" pitchFamily="2" charset="0"/>
              </a:defRPr>
            </a:lvl1pPr>
          </a:lstStyle>
          <a:p>
            <a:pPr lvl="0"/>
            <a:r>
              <a:rPr lang="en-AU"/>
              <a:t>Section title here</a:t>
            </a:r>
            <a:br>
              <a:rPr lang="en-AU"/>
            </a:br>
            <a:r>
              <a:rPr lang="en-AU"/>
              <a:t>Short description of content.</a:t>
            </a:r>
          </a:p>
          <a:p>
            <a:pPr marL="342900" marR="0" lvl="0" indent="-342900" algn="l" defTabSz="914400" rtl="0" eaLnBrk="1" fontAlgn="auto" latinLnBrk="0" hangingPunct="1">
              <a:lnSpc>
                <a:spcPct val="110000"/>
              </a:lnSpc>
              <a:spcBef>
                <a:spcPts val="1000"/>
              </a:spcBef>
              <a:spcAft>
                <a:spcPts val="1000"/>
              </a:spcAft>
              <a:buClr>
                <a:schemeClr val="accent2"/>
              </a:buClr>
              <a:buSzPct val="100000"/>
              <a:buFont typeface="+mj-lt"/>
              <a:buAutoNum type="arabicPeriod"/>
              <a:tabLst/>
              <a:defRPr/>
            </a:pPr>
            <a:r>
              <a:rPr lang="en-AU"/>
              <a:t>Section title here</a:t>
            </a:r>
            <a:br>
              <a:rPr lang="en-AU"/>
            </a:br>
            <a:r>
              <a:rPr lang="en-AU"/>
              <a:t>Short description of content.</a:t>
            </a:r>
            <a:endParaRPr lang="en-US"/>
          </a:p>
          <a:p>
            <a:pPr marL="342900" marR="0" lvl="0" indent="-342900" algn="l" defTabSz="914400" rtl="0" eaLnBrk="1" fontAlgn="auto" latinLnBrk="0" hangingPunct="1">
              <a:lnSpc>
                <a:spcPct val="110000"/>
              </a:lnSpc>
              <a:spcBef>
                <a:spcPts val="1000"/>
              </a:spcBef>
              <a:spcAft>
                <a:spcPts val="1000"/>
              </a:spcAft>
              <a:buClr>
                <a:schemeClr val="accent2"/>
              </a:buClr>
              <a:buSzPct val="100000"/>
              <a:buFont typeface="+mj-lt"/>
              <a:buAutoNum type="arabicPeriod"/>
              <a:tabLst/>
              <a:defRPr/>
            </a:pPr>
            <a:r>
              <a:rPr lang="en-AU"/>
              <a:t>Section title here</a:t>
            </a:r>
            <a:br>
              <a:rPr lang="en-AU"/>
            </a:br>
            <a:r>
              <a:rPr lang="en-AU"/>
              <a:t>Short description of content.</a:t>
            </a:r>
            <a:endParaRPr lang="en-US"/>
          </a:p>
          <a:p>
            <a:pPr marL="342900" marR="0" lvl="0" indent="-342900" algn="l" defTabSz="914400" rtl="0" eaLnBrk="1" fontAlgn="auto" latinLnBrk="0" hangingPunct="1">
              <a:lnSpc>
                <a:spcPct val="110000"/>
              </a:lnSpc>
              <a:spcBef>
                <a:spcPts val="1000"/>
              </a:spcBef>
              <a:spcAft>
                <a:spcPts val="1000"/>
              </a:spcAft>
              <a:buClr>
                <a:schemeClr val="accent2"/>
              </a:buClr>
              <a:buSzPct val="100000"/>
              <a:buFont typeface="+mj-lt"/>
              <a:buAutoNum type="arabicPeriod"/>
              <a:tabLst/>
              <a:defRPr/>
            </a:pPr>
            <a:r>
              <a:rPr lang="en-AU"/>
              <a:t>Section title here</a:t>
            </a:r>
            <a:br>
              <a:rPr lang="en-AU"/>
            </a:br>
            <a:r>
              <a:rPr lang="en-AU"/>
              <a:t>Short description of content.</a:t>
            </a:r>
            <a:endParaRPr lang="en-US"/>
          </a:p>
        </p:txBody>
      </p:sp>
      <p:grpSp>
        <p:nvGrpSpPr>
          <p:cNvPr id="23" name="Group 22">
            <a:extLst>
              <a:ext uri="{FF2B5EF4-FFF2-40B4-BE49-F238E27FC236}">
                <a16:creationId xmlns:a16="http://schemas.microsoft.com/office/drawing/2014/main" id="{412933AE-9BF7-364A-BA3B-0CBBCB7570B1}"/>
              </a:ext>
            </a:extLst>
          </p:cNvPr>
          <p:cNvGrpSpPr/>
          <p:nvPr userDrawn="1"/>
        </p:nvGrpSpPr>
        <p:grpSpPr>
          <a:xfrm rot="16200000">
            <a:off x="6061664" y="-6061660"/>
            <a:ext cx="68678" cy="12192005"/>
            <a:chOff x="4713353" y="-1"/>
            <a:chExt cx="73891" cy="6858002"/>
          </a:xfrm>
        </p:grpSpPr>
        <p:sp>
          <p:nvSpPr>
            <p:cNvPr id="25" name="Rectangle 24">
              <a:extLst>
                <a:ext uri="{FF2B5EF4-FFF2-40B4-BE49-F238E27FC236}">
                  <a16:creationId xmlns:a16="http://schemas.microsoft.com/office/drawing/2014/main" id="{F4A364FC-B075-F940-AAE3-5FEDEEF42698}"/>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D5128103-8409-7B40-A616-C80A728C5A32}"/>
                </a:ext>
              </a:extLst>
            </p:cNvPr>
            <p:cNvSpPr/>
            <p:nvPr userDrawn="1"/>
          </p:nvSpPr>
          <p:spPr>
            <a:xfrm>
              <a:off x="4713354" y="1089421"/>
              <a:ext cx="73889" cy="3393281"/>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E9863A6-262D-9840-B063-90128559E1D6}"/>
                </a:ext>
              </a:extLst>
            </p:cNvPr>
            <p:cNvSpPr/>
            <p:nvPr userDrawn="1"/>
          </p:nvSpPr>
          <p:spPr>
            <a:xfrm>
              <a:off x="4713354" y="4482703"/>
              <a:ext cx="73889" cy="677762"/>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831196DD-6ECB-8E4F-91BD-F3A029342EBE}"/>
                </a:ext>
              </a:extLst>
            </p:cNvPr>
            <p:cNvSpPr/>
            <p:nvPr userDrawn="1"/>
          </p:nvSpPr>
          <p:spPr>
            <a:xfrm>
              <a:off x="4713354" y="5160465"/>
              <a:ext cx="73887" cy="1697536"/>
            </a:xfrm>
            <a:prstGeom prst="rect">
              <a:avLst/>
            </a:prstGeom>
            <a:solidFill>
              <a:srgbClr val="0C32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D3802263-82C0-7B40-A526-2ED046EFD5D3}"/>
                </a:ext>
              </a:extLst>
            </p:cNvPr>
            <p:cNvSpPr/>
            <p:nvPr userDrawn="1"/>
          </p:nvSpPr>
          <p:spPr>
            <a:xfrm>
              <a:off x="4713356" y="411657"/>
              <a:ext cx="73888" cy="6777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60801110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 Infinity Stream">
    <p:bg>
      <p:bgPr>
        <a:solidFill>
          <a:srgbClr val="0C322C"/>
        </a:solidFill>
        <a:effectLst/>
      </p:bgPr>
    </p:bg>
    <p:spTree>
      <p:nvGrpSpPr>
        <p:cNvPr id="1" name=""/>
        <p:cNvGrpSpPr/>
        <p:nvPr/>
      </p:nvGrpSpPr>
      <p:grpSpPr>
        <a:xfrm>
          <a:off x="0" y="0"/>
          <a:ext cx="0" cy="0"/>
          <a:chOff x="0" y="0"/>
          <a:chExt cx="0" cy="0"/>
        </a:xfrm>
      </p:grpSpPr>
      <p:grpSp>
        <p:nvGrpSpPr>
          <p:cNvPr id="2" name="Group 1"/>
          <p:cNvGrpSpPr/>
          <p:nvPr userDrawn="1"/>
        </p:nvGrpSpPr>
        <p:grpSpPr>
          <a:xfrm>
            <a:off x="0" y="3968750"/>
            <a:ext cx="12192000" cy="2889250"/>
            <a:chOff x="0" y="3249046"/>
            <a:chExt cx="12192000" cy="3592226"/>
          </a:xfrm>
        </p:grpSpPr>
        <p:sp>
          <p:nvSpPr>
            <p:cNvPr id="15" name="Rectangle 14"/>
            <p:cNvSpPr/>
            <p:nvPr userDrawn="1"/>
          </p:nvSpPr>
          <p:spPr>
            <a:xfrm>
              <a:off x="0" y="3249046"/>
              <a:ext cx="12192000" cy="45719"/>
            </a:xfrm>
            <a:prstGeom prst="rect">
              <a:avLst/>
            </a:prstGeom>
            <a:solidFill>
              <a:srgbClr val="90EB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16" name="Rectangle 15"/>
            <p:cNvSpPr/>
            <p:nvPr userDrawn="1"/>
          </p:nvSpPr>
          <p:spPr>
            <a:xfrm>
              <a:off x="0" y="3606387"/>
              <a:ext cx="12192000" cy="92784"/>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0" y="3698756"/>
              <a:ext cx="12192000" cy="45719"/>
            </a:xfrm>
            <a:prstGeom prst="rect">
              <a:avLst/>
            </a:prstGeom>
            <a:solidFill>
              <a:srgbClr val="90EB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21" name="Rectangle 20"/>
            <p:cNvSpPr/>
            <p:nvPr userDrawn="1"/>
          </p:nvSpPr>
          <p:spPr>
            <a:xfrm>
              <a:off x="0" y="3411486"/>
              <a:ext cx="12192000" cy="110059"/>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26" name="Rectangle 25"/>
            <p:cNvSpPr/>
            <p:nvPr userDrawn="1"/>
          </p:nvSpPr>
          <p:spPr>
            <a:xfrm>
              <a:off x="0" y="3745306"/>
              <a:ext cx="12192000" cy="45719"/>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27" name="Rectangle 26"/>
            <p:cNvSpPr/>
            <p:nvPr userDrawn="1"/>
          </p:nvSpPr>
          <p:spPr>
            <a:xfrm>
              <a:off x="0" y="3816200"/>
              <a:ext cx="12192000" cy="4571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28" name="Rectangle 27"/>
            <p:cNvSpPr/>
            <p:nvPr userDrawn="1"/>
          </p:nvSpPr>
          <p:spPr>
            <a:xfrm>
              <a:off x="0" y="3955671"/>
              <a:ext cx="12192000" cy="45719"/>
            </a:xfrm>
            <a:prstGeom prst="rect">
              <a:avLst/>
            </a:prstGeom>
            <a:solidFill>
              <a:srgbClr val="90EB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29" name="Rectangle 28"/>
            <p:cNvSpPr/>
            <p:nvPr userDrawn="1"/>
          </p:nvSpPr>
          <p:spPr>
            <a:xfrm>
              <a:off x="0" y="3997397"/>
              <a:ext cx="12192000" cy="16098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0" name="Rectangle 29"/>
            <p:cNvSpPr/>
            <p:nvPr userDrawn="1"/>
          </p:nvSpPr>
          <p:spPr>
            <a:xfrm>
              <a:off x="0" y="4200108"/>
              <a:ext cx="12192000" cy="45719"/>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3" name="Rectangle 32"/>
            <p:cNvSpPr/>
            <p:nvPr userDrawn="1"/>
          </p:nvSpPr>
          <p:spPr>
            <a:xfrm>
              <a:off x="0" y="4245827"/>
              <a:ext cx="12192000" cy="2748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4" name="Rectangle 33"/>
            <p:cNvSpPr/>
            <p:nvPr userDrawn="1"/>
          </p:nvSpPr>
          <p:spPr>
            <a:xfrm>
              <a:off x="0" y="4520685"/>
              <a:ext cx="12192000" cy="68935"/>
            </a:xfrm>
            <a:prstGeom prst="rect">
              <a:avLst/>
            </a:prstGeom>
            <a:solidFill>
              <a:srgbClr val="192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5" name="Rectangle 34"/>
            <p:cNvSpPr/>
            <p:nvPr userDrawn="1"/>
          </p:nvSpPr>
          <p:spPr>
            <a:xfrm>
              <a:off x="0" y="4589620"/>
              <a:ext cx="12192000" cy="45719"/>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6" name="Rectangle 35"/>
            <p:cNvSpPr/>
            <p:nvPr userDrawn="1"/>
          </p:nvSpPr>
          <p:spPr>
            <a:xfrm>
              <a:off x="0" y="4768101"/>
              <a:ext cx="12192000" cy="45719"/>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7" name="Rectangle 36"/>
            <p:cNvSpPr/>
            <p:nvPr userDrawn="1"/>
          </p:nvSpPr>
          <p:spPr>
            <a:xfrm>
              <a:off x="0" y="4840031"/>
              <a:ext cx="12192000" cy="124437"/>
            </a:xfrm>
            <a:prstGeom prst="rect">
              <a:avLst/>
            </a:prstGeom>
            <a:solidFill>
              <a:srgbClr val="192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8" name="Rectangle 37"/>
            <p:cNvSpPr/>
            <p:nvPr userDrawn="1"/>
          </p:nvSpPr>
          <p:spPr>
            <a:xfrm>
              <a:off x="0" y="5063816"/>
              <a:ext cx="12192000" cy="45719"/>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9" name="Rectangle 38"/>
            <p:cNvSpPr/>
            <p:nvPr userDrawn="1"/>
          </p:nvSpPr>
          <p:spPr>
            <a:xfrm>
              <a:off x="0" y="5132442"/>
              <a:ext cx="12192000" cy="76441"/>
            </a:xfrm>
            <a:prstGeom prst="rect">
              <a:avLst/>
            </a:prstGeom>
            <a:solidFill>
              <a:srgbClr val="90EB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0" name="Rectangle 39"/>
            <p:cNvSpPr/>
            <p:nvPr userDrawn="1"/>
          </p:nvSpPr>
          <p:spPr>
            <a:xfrm>
              <a:off x="0" y="5246253"/>
              <a:ext cx="12192000" cy="69785"/>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1" name="Rectangle 40"/>
            <p:cNvSpPr/>
            <p:nvPr userDrawn="1"/>
          </p:nvSpPr>
          <p:spPr>
            <a:xfrm>
              <a:off x="0" y="5330494"/>
              <a:ext cx="12192000" cy="5447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2" name="Rectangle 41"/>
            <p:cNvSpPr/>
            <p:nvPr userDrawn="1"/>
          </p:nvSpPr>
          <p:spPr>
            <a:xfrm>
              <a:off x="0" y="5400393"/>
              <a:ext cx="12192000" cy="3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5" name="Rectangle 44"/>
            <p:cNvSpPr/>
            <p:nvPr userDrawn="1"/>
          </p:nvSpPr>
          <p:spPr>
            <a:xfrm>
              <a:off x="0" y="5504598"/>
              <a:ext cx="12192000" cy="36000"/>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6" name="Rectangle 45"/>
            <p:cNvSpPr/>
            <p:nvPr userDrawn="1"/>
          </p:nvSpPr>
          <p:spPr>
            <a:xfrm>
              <a:off x="0" y="5600224"/>
              <a:ext cx="12192000" cy="80464"/>
            </a:xfrm>
            <a:prstGeom prst="rect">
              <a:avLst/>
            </a:prstGeom>
            <a:solidFill>
              <a:srgbClr val="192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7" name="Rectangle 46"/>
            <p:cNvSpPr/>
            <p:nvPr userDrawn="1"/>
          </p:nvSpPr>
          <p:spPr>
            <a:xfrm>
              <a:off x="0" y="5692797"/>
              <a:ext cx="12192000" cy="36000"/>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8" name="Rectangle 47"/>
            <p:cNvSpPr/>
            <p:nvPr userDrawn="1"/>
          </p:nvSpPr>
          <p:spPr>
            <a:xfrm>
              <a:off x="0" y="5789097"/>
              <a:ext cx="12192000" cy="36000"/>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9" name="Rectangle 48"/>
            <p:cNvSpPr/>
            <p:nvPr userDrawn="1"/>
          </p:nvSpPr>
          <p:spPr>
            <a:xfrm>
              <a:off x="0" y="5825097"/>
              <a:ext cx="12192000" cy="36000"/>
            </a:xfrm>
            <a:prstGeom prst="rect">
              <a:avLst/>
            </a:prstGeom>
            <a:solidFill>
              <a:srgbClr val="90EB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50" name="Rectangle 49"/>
            <p:cNvSpPr/>
            <p:nvPr userDrawn="1"/>
          </p:nvSpPr>
          <p:spPr>
            <a:xfrm>
              <a:off x="0" y="5861097"/>
              <a:ext cx="12192000" cy="1935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51" name="Rectangle 50"/>
            <p:cNvSpPr/>
            <p:nvPr userDrawn="1"/>
          </p:nvSpPr>
          <p:spPr>
            <a:xfrm>
              <a:off x="0" y="6090635"/>
              <a:ext cx="12192000" cy="10480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52" name="Rectangle 51"/>
            <p:cNvSpPr/>
            <p:nvPr userDrawn="1"/>
          </p:nvSpPr>
          <p:spPr>
            <a:xfrm>
              <a:off x="0" y="6195440"/>
              <a:ext cx="12192000" cy="36000"/>
            </a:xfrm>
            <a:prstGeom prst="rect">
              <a:avLst/>
            </a:prstGeom>
            <a:solidFill>
              <a:srgbClr val="192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53" name="Rectangle 52"/>
            <p:cNvSpPr/>
            <p:nvPr userDrawn="1"/>
          </p:nvSpPr>
          <p:spPr>
            <a:xfrm>
              <a:off x="0" y="6275251"/>
              <a:ext cx="12192000" cy="36000"/>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54" name="Rectangle 53"/>
            <p:cNvSpPr/>
            <p:nvPr userDrawn="1"/>
          </p:nvSpPr>
          <p:spPr>
            <a:xfrm>
              <a:off x="0" y="6311251"/>
              <a:ext cx="12192000" cy="36000"/>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55" name="Rectangle 54"/>
            <p:cNvSpPr/>
            <p:nvPr userDrawn="1"/>
          </p:nvSpPr>
          <p:spPr>
            <a:xfrm>
              <a:off x="0" y="6347315"/>
              <a:ext cx="12192000" cy="80529"/>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56" name="Rectangle 55"/>
            <p:cNvSpPr/>
            <p:nvPr userDrawn="1"/>
          </p:nvSpPr>
          <p:spPr>
            <a:xfrm>
              <a:off x="0" y="6475603"/>
              <a:ext cx="12192000" cy="62970"/>
            </a:xfrm>
            <a:prstGeom prst="rect">
              <a:avLst/>
            </a:prstGeom>
            <a:solidFill>
              <a:srgbClr val="192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57" name="Rectangle 56"/>
            <p:cNvSpPr/>
            <p:nvPr userDrawn="1"/>
          </p:nvSpPr>
          <p:spPr>
            <a:xfrm>
              <a:off x="0" y="6556534"/>
              <a:ext cx="12192000" cy="36000"/>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58" name="Rectangle 57"/>
            <p:cNvSpPr/>
            <p:nvPr userDrawn="1"/>
          </p:nvSpPr>
          <p:spPr>
            <a:xfrm>
              <a:off x="0" y="6637673"/>
              <a:ext cx="12192000" cy="36000"/>
            </a:xfrm>
            <a:prstGeom prst="rect">
              <a:avLst/>
            </a:prstGeom>
            <a:solidFill>
              <a:srgbClr val="192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59" name="Rectangle 58"/>
            <p:cNvSpPr/>
            <p:nvPr userDrawn="1"/>
          </p:nvSpPr>
          <p:spPr>
            <a:xfrm>
              <a:off x="0" y="6674196"/>
              <a:ext cx="12192000" cy="64401"/>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61" name="Rectangle 60"/>
            <p:cNvSpPr/>
            <p:nvPr userDrawn="1"/>
          </p:nvSpPr>
          <p:spPr>
            <a:xfrm>
              <a:off x="0" y="6738597"/>
              <a:ext cx="12192000" cy="36000"/>
            </a:xfrm>
            <a:prstGeom prst="rect">
              <a:avLst/>
            </a:prstGeom>
            <a:solidFill>
              <a:srgbClr val="90EB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62" name="Rectangle 61"/>
            <p:cNvSpPr/>
            <p:nvPr userDrawn="1"/>
          </p:nvSpPr>
          <p:spPr>
            <a:xfrm>
              <a:off x="0" y="6805272"/>
              <a:ext cx="12192000" cy="36000"/>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grpSp>
      <p:sp>
        <p:nvSpPr>
          <p:cNvPr id="69" name="Text Placeholder 20"/>
          <p:cNvSpPr>
            <a:spLocks noGrp="1"/>
          </p:cNvSpPr>
          <p:nvPr userDrawn="1">
            <p:ph type="body" sz="quarter" idx="13" hasCustomPrompt="1"/>
          </p:nvPr>
        </p:nvSpPr>
        <p:spPr>
          <a:xfrm>
            <a:off x="731838" y="2475302"/>
            <a:ext cx="5101071" cy="898708"/>
          </a:xfrm>
          <a:prstGeom prst="rect">
            <a:avLst/>
          </a:prstGeom>
        </p:spPr>
        <p:txBody>
          <a:bodyPr wrap="square" lIns="0" tIns="0" rIns="0" bIns="0" anchor="b">
            <a:spAutoFit/>
          </a:bodyPr>
          <a:lstStyle>
            <a:lvl1pPr marL="0" indent="0">
              <a:lnSpc>
                <a:spcPct val="90000"/>
              </a:lnSpc>
              <a:buNone/>
              <a:defRPr sz="3200" baseline="0">
                <a:solidFill>
                  <a:schemeClr val="bg1"/>
                </a:solidFill>
                <a:latin typeface="Poppins Medium" panose="00000600000000000000" pitchFamily="2" charset="0"/>
                <a:cs typeface="Poppins Medium" panose="00000600000000000000" pitchFamily="2" charset="0"/>
              </a:defRPr>
            </a:lvl1pPr>
          </a:lstStyle>
          <a:p>
            <a:pPr lvl="0"/>
            <a:r>
              <a:rPr lang="en-US"/>
              <a:t>This is a multi line heading for the title.</a:t>
            </a:r>
          </a:p>
        </p:txBody>
      </p:sp>
      <p:sp>
        <p:nvSpPr>
          <p:cNvPr id="70" name="Text Placeholder 22"/>
          <p:cNvSpPr>
            <a:spLocks noGrp="1"/>
          </p:cNvSpPr>
          <p:nvPr userDrawn="1">
            <p:ph type="body" sz="quarter" idx="14" hasCustomPrompt="1"/>
          </p:nvPr>
        </p:nvSpPr>
        <p:spPr>
          <a:xfrm>
            <a:off x="731838" y="1676828"/>
            <a:ext cx="4695825" cy="169277"/>
          </a:xfrm>
          <a:prstGeom prst="rect">
            <a:avLst/>
          </a:prstGeom>
          <a:noFill/>
        </p:spPr>
        <p:txBody>
          <a:bodyPr wrap="square" lIns="0" tIns="0" rIns="0" bIns="0">
            <a:spAutoFit/>
          </a:bodyPr>
          <a:lstStyle>
            <a:lvl1pPr marL="0" indent="0">
              <a:buNone/>
              <a:defRPr sz="1000" cap="all" spc="150" baseline="0">
                <a:solidFill>
                  <a:srgbClr val="30BA77"/>
                </a:solidFill>
                <a:latin typeface="Poppins SemiBold" panose="00000700000000000000" pitchFamily="2" charset="0"/>
                <a:cs typeface="Poppins SemiBold" panose="00000700000000000000" pitchFamily="2" charset="0"/>
              </a:defRPr>
            </a:lvl1pPr>
          </a:lstStyle>
          <a:p>
            <a:pPr lvl="0"/>
            <a:r>
              <a:rPr lang="en-AU"/>
              <a:t>00 MONTH 2021</a:t>
            </a:r>
            <a:endParaRPr lang="en-US"/>
          </a:p>
        </p:txBody>
      </p:sp>
      <p:sp>
        <p:nvSpPr>
          <p:cNvPr id="60" name="Text Placeholder 24"/>
          <p:cNvSpPr>
            <a:spLocks noGrp="1"/>
          </p:cNvSpPr>
          <p:nvPr>
            <p:ph type="body" sz="quarter" idx="15" hasCustomPrompt="1"/>
          </p:nvPr>
        </p:nvSpPr>
        <p:spPr>
          <a:xfrm>
            <a:off x="8001227" y="2590616"/>
            <a:ext cx="3458936" cy="720725"/>
          </a:xfrm>
          <a:prstGeom prst="rect">
            <a:avLst/>
          </a:prstGeom>
        </p:spPr>
        <p:txBody>
          <a:bodyPr lIns="0" tIns="0" rIns="0" bIns="0" anchor="b"/>
          <a:lstStyle>
            <a:lvl1pPr marL="0" indent="0">
              <a:buNone/>
              <a:defRPr sz="1800" baseline="0">
                <a:solidFill>
                  <a:schemeClr val="bg1"/>
                </a:solidFill>
                <a:latin typeface="Poppins Light" panose="00000400000000000000" pitchFamily="2" charset="0"/>
                <a:cs typeface="Poppins Light" panose="00000400000000000000" pitchFamily="2" charset="0"/>
              </a:defRPr>
            </a:lvl1pPr>
          </a:lstStyle>
          <a:p>
            <a:pPr lvl="0"/>
            <a:r>
              <a:rPr lang="en-US"/>
              <a:t>This is a subheading. Lorem ipsum dolor sit </a:t>
            </a:r>
            <a:r>
              <a:rPr lang="en-US" err="1"/>
              <a:t>amet</a:t>
            </a:r>
            <a:r>
              <a:rPr lang="en-US"/>
              <a:t>, </a:t>
            </a:r>
            <a:r>
              <a:rPr lang="en-US" err="1"/>
              <a:t>consectetuer</a:t>
            </a:r>
            <a:r>
              <a:rPr lang="en-US"/>
              <a:t> </a:t>
            </a:r>
            <a:r>
              <a:rPr lang="en-US" err="1"/>
              <a:t>adipiscing</a:t>
            </a:r>
            <a:r>
              <a:rPr lang="en-US"/>
              <a:t> </a:t>
            </a:r>
            <a:r>
              <a:rPr lang="en-US" err="1"/>
              <a:t>elit</a:t>
            </a:r>
            <a:r>
              <a:rPr lang="en-US"/>
              <a:t>.</a:t>
            </a:r>
          </a:p>
        </p:txBody>
      </p:sp>
      <p:pic>
        <p:nvPicPr>
          <p:cNvPr id="4" name="Graphic 3">
            <a:extLst>
              <a:ext uri="{FF2B5EF4-FFF2-40B4-BE49-F238E27FC236}">
                <a16:creationId xmlns:a16="http://schemas.microsoft.com/office/drawing/2014/main" id="{FA66F9FC-7D33-8D44-A963-E3356064AD56}"/>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98977" y="525818"/>
            <a:ext cx="1907339" cy="632632"/>
          </a:xfrm>
          <a:prstGeom prst="rect">
            <a:avLst/>
          </a:prstGeom>
        </p:spPr>
      </p:pic>
    </p:spTree>
    <p:extLst>
      <p:ext uri="{BB962C8B-B14F-4D97-AF65-F5344CB8AC3E}">
        <p14:creationId xmlns:p14="http://schemas.microsoft.com/office/powerpoint/2010/main" val="176821010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genda | Side-by-side">
    <p:spTree>
      <p:nvGrpSpPr>
        <p:cNvPr id="1" name=""/>
        <p:cNvGrpSpPr/>
        <p:nvPr/>
      </p:nvGrpSpPr>
      <p:grpSpPr>
        <a:xfrm>
          <a:off x="0" y="0"/>
          <a:ext cx="0" cy="0"/>
          <a:chOff x="0" y="0"/>
          <a:chExt cx="0" cy="0"/>
        </a:xfrm>
      </p:grpSpPr>
      <p:sp>
        <p:nvSpPr>
          <p:cNvPr id="21" name="Text Placeholder 20"/>
          <p:cNvSpPr>
            <a:spLocks noGrp="1"/>
          </p:cNvSpPr>
          <p:nvPr>
            <p:ph type="body" sz="quarter" idx="13" hasCustomPrompt="1"/>
          </p:nvPr>
        </p:nvSpPr>
        <p:spPr>
          <a:xfrm>
            <a:off x="731837" y="2194089"/>
            <a:ext cx="3490913" cy="898708"/>
          </a:xfrm>
          <a:prstGeom prst="rect">
            <a:avLst/>
          </a:prstGeom>
        </p:spPr>
        <p:txBody>
          <a:bodyPr lIns="0" tIns="0" rIns="0" bIns="0"/>
          <a:lstStyle>
            <a:lvl1pPr marL="0" indent="0">
              <a:lnSpc>
                <a:spcPct val="90000"/>
              </a:lnSpc>
              <a:spcBef>
                <a:spcPts val="0"/>
              </a:spcBef>
              <a:spcAft>
                <a:spcPts val="1000"/>
              </a:spcAft>
              <a:buNone/>
              <a:defRPr sz="3200">
                <a:solidFill>
                  <a:schemeClr val="tx2"/>
                </a:solidFill>
                <a:latin typeface="Poppins Medium" panose="00000600000000000000" pitchFamily="2" charset="0"/>
                <a:cs typeface="Poppins Medium" panose="00000600000000000000" pitchFamily="2" charset="0"/>
              </a:defRPr>
            </a:lvl1pPr>
          </a:lstStyle>
          <a:p>
            <a:pPr lvl="0"/>
            <a:r>
              <a:rPr lang="en-US"/>
              <a:t>Side-by-side Agenda layout</a:t>
            </a:r>
          </a:p>
        </p:txBody>
      </p:sp>
      <p:sp>
        <p:nvSpPr>
          <p:cNvPr id="24" name="Slide Number Placeholder 5">
            <a:extLst>
              <a:ext uri="{FF2B5EF4-FFF2-40B4-BE49-F238E27FC236}">
                <a16:creationId xmlns:a16="http://schemas.microsoft.com/office/drawing/2014/main" id="{D70FD760-3AF5-1845-8F30-F679CCC65B94}"/>
              </a:ext>
            </a:extLst>
          </p:cNvPr>
          <p:cNvSpPr>
            <a:spLocks noGrp="1"/>
          </p:cNvSpPr>
          <p:nvPr>
            <p:ph type="sldNum" sz="quarter" idx="4"/>
          </p:nvPr>
        </p:nvSpPr>
        <p:spPr>
          <a:xfrm>
            <a:off x="11171275" y="6294734"/>
            <a:ext cx="288888" cy="123112"/>
          </a:xfrm>
          <a:prstGeom prst="rect">
            <a:avLst/>
          </a:prstGeom>
        </p:spPr>
        <p:txBody>
          <a:bodyPr vert="horz" wrap="square" lIns="0" tIns="0" rIns="0" bIns="0" rtlCol="0" anchor="t">
            <a:spAutoFit/>
          </a:bodyPr>
          <a:lstStyle>
            <a:lvl1pPr algn="r">
              <a:defRPr sz="800">
                <a:solidFill>
                  <a:schemeClr val="tx1"/>
                </a:solidFill>
                <a:latin typeface="Poppins SemiBold" panose="00000700000000000000" pitchFamily="2" charset="0"/>
                <a:cs typeface="Poppins SemiBold" panose="00000700000000000000" pitchFamily="2" charset="0"/>
              </a:defRPr>
            </a:lvl1pPr>
          </a:lstStyle>
          <a:p>
            <a:pPr algn="r"/>
            <a:fld id="{866D8E11-A83D-46AC-BA35-C493C365AC69}" type="slidenum">
              <a:rPr lang="en-US" smtClean="0"/>
              <a:pPr algn="r"/>
              <a:t>‹#›</a:t>
            </a:fld>
            <a:endParaRPr lang="en-US"/>
          </a:p>
        </p:txBody>
      </p:sp>
      <p:pic>
        <p:nvPicPr>
          <p:cNvPr id="34" name="Graphic 33">
            <a:extLst>
              <a:ext uri="{FF2B5EF4-FFF2-40B4-BE49-F238E27FC236}">
                <a16:creationId xmlns:a16="http://schemas.microsoft.com/office/drawing/2014/main" id="{EF6067BA-5D20-6346-8A7B-41D873C6CB00}"/>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7"/>
          </a:xfrm>
          <a:prstGeom prst="rect">
            <a:avLst/>
          </a:prstGeom>
        </p:spPr>
      </p:pic>
      <p:sp>
        <p:nvSpPr>
          <p:cNvPr id="35" name="Text Placeholder 24">
            <a:extLst>
              <a:ext uri="{FF2B5EF4-FFF2-40B4-BE49-F238E27FC236}">
                <a16:creationId xmlns:a16="http://schemas.microsoft.com/office/drawing/2014/main" id="{EAA18613-A8C9-F645-A452-420108D0E4D7}"/>
              </a:ext>
            </a:extLst>
          </p:cNvPr>
          <p:cNvSpPr>
            <a:spLocks noGrp="1"/>
          </p:cNvSpPr>
          <p:nvPr>
            <p:ph type="body" sz="quarter" idx="15" hasCustomPrompt="1"/>
          </p:nvPr>
        </p:nvSpPr>
        <p:spPr>
          <a:xfrm>
            <a:off x="5556250" y="2284209"/>
            <a:ext cx="4695825" cy="3207032"/>
          </a:xfrm>
          <a:prstGeom prst="rect">
            <a:avLst/>
          </a:prstGeom>
        </p:spPr>
        <p:txBody>
          <a:bodyPr lIns="0" tIns="0" rIns="0" bIns="0">
            <a:spAutoFit/>
          </a:bodyPr>
          <a:lstStyle>
            <a:lvl1pPr marL="342900" marR="0" indent="-342900" algn="l" defTabSz="914400" rtl="0" eaLnBrk="1" fontAlgn="auto" latinLnBrk="0" hangingPunct="1">
              <a:lnSpc>
                <a:spcPct val="110000"/>
              </a:lnSpc>
              <a:spcBef>
                <a:spcPts val="1000"/>
              </a:spcBef>
              <a:spcAft>
                <a:spcPts val="1000"/>
              </a:spcAft>
              <a:buClr>
                <a:schemeClr val="accent1"/>
              </a:buClr>
              <a:buSzPct val="100000"/>
              <a:buFont typeface="+mj-lt"/>
              <a:buAutoNum type="arabicPeriod"/>
              <a:tabLst/>
              <a:defRPr sz="1800" b="0" baseline="0">
                <a:solidFill>
                  <a:schemeClr val="tx1"/>
                </a:solidFill>
                <a:latin typeface="+mn-lt"/>
                <a:cs typeface="Poppins Light" panose="00000400000000000000" pitchFamily="2" charset="0"/>
              </a:defRPr>
            </a:lvl1pPr>
          </a:lstStyle>
          <a:p>
            <a:pPr lvl="0"/>
            <a:r>
              <a:rPr lang="en-AU"/>
              <a:t>Section title here</a:t>
            </a:r>
            <a:br>
              <a:rPr lang="en-AU"/>
            </a:br>
            <a:r>
              <a:rPr lang="en-AU"/>
              <a:t>Short description of content.</a:t>
            </a:r>
          </a:p>
          <a:p>
            <a:pPr marL="342900" marR="0" lvl="0" indent="-342900" algn="l" defTabSz="914400" rtl="0" eaLnBrk="1" fontAlgn="auto" latinLnBrk="0" hangingPunct="1">
              <a:lnSpc>
                <a:spcPct val="110000"/>
              </a:lnSpc>
              <a:spcBef>
                <a:spcPts val="1000"/>
              </a:spcBef>
              <a:spcAft>
                <a:spcPts val="1000"/>
              </a:spcAft>
              <a:buClr>
                <a:schemeClr val="accent2"/>
              </a:buClr>
              <a:buSzPct val="100000"/>
              <a:buFont typeface="+mj-lt"/>
              <a:buAutoNum type="arabicPeriod"/>
              <a:tabLst/>
              <a:defRPr/>
            </a:pPr>
            <a:r>
              <a:rPr lang="en-AU"/>
              <a:t>Section title here</a:t>
            </a:r>
            <a:br>
              <a:rPr lang="en-AU"/>
            </a:br>
            <a:r>
              <a:rPr lang="en-AU"/>
              <a:t>Short description of content.</a:t>
            </a:r>
            <a:endParaRPr lang="en-US"/>
          </a:p>
          <a:p>
            <a:pPr marL="342900" marR="0" lvl="0" indent="-342900" algn="l" defTabSz="914400" rtl="0" eaLnBrk="1" fontAlgn="auto" latinLnBrk="0" hangingPunct="1">
              <a:lnSpc>
                <a:spcPct val="110000"/>
              </a:lnSpc>
              <a:spcBef>
                <a:spcPts val="1000"/>
              </a:spcBef>
              <a:spcAft>
                <a:spcPts val="1000"/>
              </a:spcAft>
              <a:buClr>
                <a:schemeClr val="accent2"/>
              </a:buClr>
              <a:buSzPct val="100000"/>
              <a:buFont typeface="+mj-lt"/>
              <a:buAutoNum type="arabicPeriod"/>
              <a:tabLst/>
              <a:defRPr/>
            </a:pPr>
            <a:r>
              <a:rPr lang="en-AU"/>
              <a:t>Section title here</a:t>
            </a:r>
            <a:br>
              <a:rPr lang="en-AU"/>
            </a:br>
            <a:r>
              <a:rPr lang="en-AU"/>
              <a:t>Short description of content.</a:t>
            </a:r>
            <a:endParaRPr lang="en-US"/>
          </a:p>
          <a:p>
            <a:pPr marL="342900" marR="0" lvl="0" indent="-342900" algn="l" defTabSz="914400" rtl="0" eaLnBrk="1" fontAlgn="auto" latinLnBrk="0" hangingPunct="1">
              <a:lnSpc>
                <a:spcPct val="110000"/>
              </a:lnSpc>
              <a:spcBef>
                <a:spcPts val="1000"/>
              </a:spcBef>
              <a:spcAft>
                <a:spcPts val="1000"/>
              </a:spcAft>
              <a:buClr>
                <a:schemeClr val="accent2"/>
              </a:buClr>
              <a:buSzPct val="100000"/>
              <a:buFont typeface="+mj-lt"/>
              <a:buAutoNum type="arabicPeriod"/>
              <a:tabLst/>
              <a:defRPr/>
            </a:pPr>
            <a:r>
              <a:rPr lang="en-AU"/>
              <a:t>Section title here</a:t>
            </a:r>
            <a:br>
              <a:rPr lang="en-AU"/>
            </a:br>
            <a:r>
              <a:rPr lang="en-AU"/>
              <a:t>Short description of content.</a:t>
            </a:r>
            <a:endParaRPr lang="en-US"/>
          </a:p>
        </p:txBody>
      </p:sp>
      <p:grpSp>
        <p:nvGrpSpPr>
          <p:cNvPr id="23" name="Group 22">
            <a:extLst>
              <a:ext uri="{FF2B5EF4-FFF2-40B4-BE49-F238E27FC236}">
                <a16:creationId xmlns:a16="http://schemas.microsoft.com/office/drawing/2014/main" id="{412933AE-9BF7-364A-BA3B-0CBBCB7570B1}"/>
              </a:ext>
            </a:extLst>
          </p:cNvPr>
          <p:cNvGrpSpPr/>
          <p:nvPr userDrawn="1"/>
        </p:nvGrpSpPr>
        <p:grpSpPr>
          <a:xfrm rot="16200000">
            <a:off x="6061664" y="-6061660"/>
            <a:ext cx="68678" cy="12192005"/>
            <a:chOff x="4713353" y="-1"/>
            <a:chExt cx="73891" cy="6858002"/>
          </a:xfrm>
        </p:grpSpPr>
        <p:sp>
          <p:nvSpPr>
            <p:cNvPr id="25" name="Rectangle 24">
              <a:extLst>
                <a:ext uri="{FF2B5EF4-FFF2-40B4-BE49-F238E27FC236}">
                  <a16:creationId xmlns:a16="http://schemas.microsoft.com/office/drawing/2014/main" id="{F4A364FC-B075-F940-AAE3-5FEDEEF42698}"/>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D5128103-8409-7B40-A616-C80A728C5A32}"/>
                </a:ext>
              </a:extLst>
            </p:cNvPr>
            <p:cNvSpPr/>
            <p:nvPr userDrawn="1"/>
          </p:nvSpPr>
          <p:spPr>
            <a:xfrm>
              <a:off x="4713354" y="1089421"/>
              <a:ext cx="73889" cy="3393281"/>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E9863A6-262D-9840-B063-90128559E1D6}"/>
                </a:ext>
              </a:extLst>
            </p:cNvPr>
            <p:cNvSpPr/>
            <p:nvPr userDrawn="1"/>
          </p:nvSpPr>
          <p:spPr>
            <a:xfrm>
              <a:off x="4713354" y="4482703"/>
              <a:ext cx="73889" cy="677762"/>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831196DD-6ECB-8E4F-91BD-F3A029342EBE}"/>
                </a:ext>
              </a:extLst>
            </p:cNvPr>
            <p:cNvSpPr/>
            <p:nvPr userDrawn="1"/>
          </p:nvSpPr>
          <p:spPr>
            <a:xfrm>
              <a:off x="4713354" y="5160465"/>
              <a:ext cx="73887" cy="1697536"/>
            </a:xfrm>
            <a:prstGeom prst="rect">
              <a:avLst/>
            </a:prstGeom>
            <a:solidFill>
              <a:srgbClr val="0C32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D3802263-82C0-7B40-A526-2ED046EFD5D3}"/>
                </a:ext>
              </a:extLst>
            </p:cNvPr>
            <p:cNvSpPr/>
            <p:nvPr userDrawn="1"/>
          </p:nvSpPr>
          <p:spPr>
            <a:xfrm>
              <a:off x="4713356" y="411657"/>
              <a:ext cx="73888" cy="6777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4831933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Headling | Subheadline | Body copy">
    <p:spTree>
      <p:nvGrpSpPr>
        <p:cNvPr id="1" name=""/>
        <p:cNvGrpSpPr/>
        <p:nvPr/>
      </p:nvGrpSpPr>
      <p:grpSpPr>
        <a:xfrm>
          <a:off x="0" y="0"/>
          <a:ext cx="0" cy="0"/>
          <a:chOff x="0" y="0"/>
          <a:chExt cx="0" cy="0"/>
        </a:xfrm>
      </p:grpSpPr>
      <p:sp>
        <p:nvSpPr>
          <p:cNvPr id="5" name="Text Placeholder 4"/>
          <p:cNvSpPr>
            <a:spLocks noGrp="1"/>
          </p:cNvSpPr>
          <p:nvPr>
            <p:ph type="body" sz="quarter" idx="16" hasCustomPrompt="1"/>
          </p:nvPr>
        </p:nvSpPr>
        <p:spPr>
          <a:xfrm>
            <a:off x="731838" y="2544286"/>
            <a:ext cx="7108825" cy="24844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lide Number Placeholder 5">
            <a:extLst>
              <a:ext uri="{FF2B5EF4-FFF2-40B4-BE49-F238E27FC236}">
                <a16:creationId xmlns:a16="http://schemas.microsoft.com/office/drawing/2014/main" id="{5B2268D1-19DC-EF46-AD5A-3EA96AF760E3}"/>
              </a:ext>
            </a:extLst>
          </p:cNvPr>
          <p:cNvSpPr>
            <a:spLocks noGrp="1"/>
          </p:cNvSpPr>
          <p:nvPr>
            <p:ph type="sldNum" sz="quarter" idx="4"/>
          </p:nvPr>
        </p:nvSpPr>
        <p:spPr>
          <a:xfrm>
            <a:off x="11171275" y="6294734"/>
            <a:ext cx="288888" cy="123112"/>
          </a:xfrm>
          <a:prstGeom prst="rect">
            <a:avLst/>
          </a:prstGeom>
        </p:spPr>
        <p:txBody>
          <a:bodyPr vert="horz" wrap="square" lIns="0" tIns="0" rIns="0" bIns="0" rtlCol="0" anchor="t">
            <a:spAutoFit/>
          </a:bodyPr>
          <a:lstStyle>
            <a:lvl1pPr algn="r">
              <a:defRPr sz="800">
                <a:solidFill>
                  <a:schemeClr val="tx1"/>
                </a:solidFill>
                <a:latin typeface="Poppins SemiBold" panose="00000700000000000000" pitchFamily="2" charset="0"/>
                <a:cs typeface="Poppins SemiBold" panose="00000700000000000000" pitchFamily="2" charset="0"/>
              </a:defRPr>
            </a:lvl1pPr>
          </a:lstStyle>
          <a:p>
            <a:pPr algn="r"/>
            <a:fld id="{866D8E11-A83D-46AC-BA35-C493C365AC69}" type="slidenum">
              <a:rPr lang="en-US" smtClean="0"/>
              <a:pPr algn="r"/>
              <a:t>‹#›</a:t>
            </a:fld>
            <a:endParaRPr lang="en-US"/>
          </a:p>
        </p:txBody>
      </p:sp>
      <p:pic>
        <p:nvPicPr>
          <p:cNvPr id="21" name="Graphic 20">
            <a:extLst>
              <a:ext uri="{FF2B5EF4-FFF2-40B4-BE49-F238E27FC236}">
                <a16:creationId xmlns:a16="http://schemas.microsoft.com/office/drawing/2014/main" id="{681EEE17-1A6A-B247-B8A5-B462B4B1F9C1}"/>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7"/>
          </a:xfrm>
          <a:prstGeom prst="rect">
            <a:avLst/>
          </a:prstGeom>
        </p:spPr>
      </p:pic>
      <p:sp>
        <p:nvSpPr>
          <p:cNvPr id="23" name="Text Placeholder 24">
            <a:extLst>
              <a:ext uri="{FF2B5EF4-FFF2-40B4-BE49-F238E27FC236}">
                <a16:creationId xmlns:a16="http://schemas.microsoft.com/office/drawing/2014/main" id="{03D83A36-7091-E445-90BB-3EE0E0CD1816}"/>
              </a:ext>
            </a:extLst>
          </p:cNvPr>
          <p:cNvSpPr>
            <a:spLocks noGrp="1"/>
          </p:cNvSpPr>
          <p:nvPr>
            <p:ph type="body" sz="quarter" idx="15" hasCustomPrompt="1"/>
          </p:nvPr>
        </p:nvSpPr>
        <p:spPr>
          <a:xfrm>
            <a:off x="731837" y="1157783"/>
            <a:ext cx="10728325" cy="669414"/>
          </a:xfrm>
          <a:prstGeom prst="rect">
            <a:avLst/>
          </a:prstGeom>
        </p:spPr>
        <p:txBody>
          <a:bodyPr lIns="0" tIns="0" rIns="0" bIns="0"/>
          <a:lstStyle>
            <a:lvl1pPr marL="0" indent="0">
              <a:lnSpc>
                <a:spcPct val="110000"/>
              </a:lnSpc>
              <a:spcAft>
                <a:spcPts val="1000"/>
              </a:spcAft>
              <a:buNone/>
              <a:defRPr sz="2000" baseline="0">
                <a:solidFill>
                  <a:schemeClr val="tx2"/>
                </a:solidFill>
                <a:latin typeface="Poppins Light" panose="00000400000000000000" pitchFamily="2" charset="0"/>
                <a:cs typeface="Poppins Light" panose="00000400000000000000" pitchFamily="2" charset="0"/>
              </a:defRPr>
            </a:lvl1pPr>
          </a:lstStyle>
          <a:p>
            <a:pPr lvl="0"/>
            <a:r>
              <a:rPr lang="en-US"/>
              <a:t>This is a subheading. 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a:t>
            </a:r>
          </a:p>
        </p:txBody>
      </p:sp>
      <p:sp>
        <p:nvSpPr>
          <p:cNvPr id="12" name="Title Placeholder 22">
            <a:extLst>
              <a:ext uri="{FF2B5EF4-FFF2-40B4-BE49-F238E27FC236}">
                <a16:creationId xmlns:a16="http://schemas.microsoft.com/office/drawing/2014/main" id="{57ED2DA4-AB58-104B-857F-AF0DD0028709}"/>
              </a:ext>
            </a:extLst>
          </p:cNvPr>
          <p:cNvSpPr>
            <a:spLocks noGrp="1"/>
          </p:cNvSpPr>
          <p:nvPr>
            <p:ph type="title" hasCustomPrompt="1"/>
          </p:nvPr>
        </p:nvSpPr>
        <p:spPr>
          <a:xfrm>
            <a:off x="731837" y="630659"/>
            <a:ext cx="10728324" cy="455509"/>
          </a:xfrm>
          <a:prstGeom prst="rect">
            <a:avLst/>
          </a:prstGeom>
        </p:spPr>
        <p:txBody>
          <a:bodyPr vert="horz" wrap="square" lIns="0" tIns="0" rIns="0" bIns="0" rtlCol="0" anchor="ctr">
            <a:spAutoFit/>
          </a:bodyPr>
          <a:lstStyle/>
          <a:p>
            <a:r>
              <a:rPr lang="en-US"/>
              <a:t>This is a headline</a:t>
            </a:r>
          </a:p>
        </p:txBody>
      </p:sp>
      <p:grpSp>
        <p:nvGrpSpPr>
          <p:cNvPr id="13" name="Group 12">
            <a:extLst>
              <a:ext uri="{FF2B5EF4-FFF2-40B4-BE49-F238E27FC236}">
                <a16:creationId xmlns:a16="http://schemas.microsoft.com/office/drawing/2014/main" id="{40F6BD71-32BC-CB42-874E-1DB181338303}"/>
              </a:ext>
            </a:extLst>
          </p:cNvPr>
          <p:cNvGrpSpPr/>
          <p:nvPr userDrawn="1"/>
        </p:nvGrpSpPr>
        <p:grpSpPr>
          <a:xfrm rot="16200000">
            <a:off x="6061664" y="-6061660"/>
            <a:ext cx="68678" cy="12192005"/>
            <a:chOff x="4713353" y="-1"/>
            <a:chExt cx="73891" cy="6858002"/>
          </a:xfrm>
        </p:grpSpPr>
        <p:sp>
          <p:nvSpPr>
            <p:cNvPr id="14" name="Rectangle 13">
              <a:extLst>
                <a:ext uri="{FF2B5EF4-FFF2-40B4-BE49-F238E27FC236}">
                  <a16:creationId xmlns:a16="http://schemas.microsoft.com/office/drawing/2014/main" id="{F74B675C-898F-4C4D-8CA8-652AB2B99F3C}"/>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1EB16719-BE10-A64E-B19B-BE391DFEB849}"/>
                </a:ext>
              </a:extLst>
            </p:cNvPr>
            <p:cNvSpPr/>
            <p:nvPr userDrawn="1"/>
          </p:nvSpPr>
          <p:spPr>
            <a:xfrm>
              <a:off x="4713354" y="1089421"/>
              <a:ext cx="73889" cy="3393281"/>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54B04ACA-F307-7E47-A70A-94B756A52B31}"/>
                </a:ext>
              </a:extLst>
            </p:cNvPr>
            <p:cNvSpPr/>
            <p:nvPr userDrawn="1"/>
          </p:nvSpPr>
          <p:spPr>
            <a:xfrm>
              <a:off x="4713354" y="4482703"/>
              <a:ext cx="73889" cy="677762"/>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F1955343-7A2F-884E-956E-95E4B53F8631}"/>
                </a:ext>
              </a:extLst>
            </p:cNvPr>
            <p:cNvSpPr/>
            <p:nvPr userDrawn="1"/>
          </p:nvSpPr>
          <p:spPr>
            <a:xfrm>
              <a:off x="4713354" y="5160465"/>
              <a:ext cx="73887" cy="1697536"/>
            </a:xfrm>
            <a:prstGeom prst="rect">
              <a:avLst/>
            </a:prstGeom>
            <a:solidFill>
              <a:srgbClr val="0C32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7BE13884-F730-0448-A086-18EFE8CAA9DF}"/>
                </a:ext>
              </a:extLst>
            </p:cNvPr>
            <p:cNvSpPr/>
            <p:nvPr userDrawn="1"/>
          </p:nvSpPr>
          <p:spPr>
            <a:xfrm>
              <a:off x="4713356" y="411657"/>
              <a:ext cx="73888" cy="6777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80131221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Headline">
    <p:spTree>
      <p:nvGrpSpPr>
        <p:cNvPr id="1" name=""/>
        <p:cNvGrpSpPr/>
        <p:nvPr/>
      </p:nvGrpSpPr>
      <p:grpSpPr>
        <a:xfrm>
          <a:off x="0" y="0"/>
          <a:ext cx="0" cy="0"/>
          <a:chOff x="0" y="0"/>
          <a:chExt cx="0" cy="0"/>
        </a:xfrm>
      </p:grpSpPr>
      <p:sp>
        <p:nvSpPr>
          <p:cNvPr id="11" name="Slide Number Placeholder 5">
            <a:extLst>
              <a:ext uri="{FF2B5EF4-FFF2-40B4-BE49-F238E27FC236}">
                <a16:creationId xmlns:a16="http://schemas.microsoft.com/office/drawing/2014/main" id="{57A84F60-8CCB-8245-AC10-2749636B6061}"/>
              </a:ext>
            </a:extLst>
          </p:cNvPr>
          <p:cNvSpPr>
            <a:spLocks noGrp="1"/>
          </p:cNvSpPr>
          <p:nvPr>
            <p:ph type="sldNum" sz="quarter" idx="4"/>
          </p:nvPr>
        </p:nvSpPr>
        <p:spPr>
          <a:xfrm>
            <a:off x="11171275" y="6294734"/>
            <a:ext cx="288888" cy="123112"/>
          </a:xfrm>
          <a:prstGeom prst="rect">
            <a:avLst/>
          </a:prstGeom>
        </p:spPr>
        <p:txBody>
          <a:bodyPr vert="horz" wrap="square" lIns="0" tIns="0" rIns="0" bIns="0" rtlCol="0" anchor="t">
            <a:spAutoFit/>
          </a:bodyPr>
          <a:lstStyle>
            <a:lvl1pPr algn="r">
              <a:defRPr sz="800">
                <a:solidFill>
                  <a:schemeClr val="tx1"/>
                </a:solidFill>
                <a:latin typeface="Poppins SemiBold" panose="00000700000000000000" pitchFamily="2" charset="0"/>
                <a:cs typeface="Poppins SemiBold" panose="00000700000000000000" pitchFamily="2" charset="0"/>
              </a:defRPr>
            </a:lvl1pPr>
          </a:lstStyle>
          <a:p>
            <a:pPr algn="r"/>
            <a:fld id="{866D8E11-A83D-46AC-BA35-C493C365AC69}" type="slidenum">
              <a:rPr lang="en-US" smtClean="0"/>
              <a:pPr algn="r"/>
              <a:t>‹#›</a:t>
            </a:fld>
            <a:endParaRPr lang="en-US"/>
          </a:p>
        </p:txBody>
      </p:sp>
      <p:pic>
        <p:nvPicPr>
          <p:cNvPr id="20" name="Graphic 19">
            <a:extLst>
              <a:ext uri="{FF2B5EF4-FFF2-40B4-BE49-F238E27FC236}">
                <a16:creationId xmlns:a16="http://schemas.microsoft.com/office/drawing/2014/main" id="{C348A4B9-FB3C-E04B-B0B0-380A6D99F5AD}"/>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7"/>
          </a:xfrm>
          <a:prstGeom prst="rect">
            <a:avLst/>
          </a:prstGeom>
        </p:spPr>
      </p:pic>
      <p:sp>
        <p:nvSpPr>
          <p:cNvPr id="10" name="Title Placeholder 22">
            <a:extLst>
              <a:ext uri="{FF2B5EF4-FFF2-40B4-BE49-F238E27FC236}">
                <a16:creationId xmlns:a16="http://schemas.microsoft.com/office/drawing/2014/main" id="{26A206AF-6ADC-1B45-ABE2-345C48B443C0}"/>
              </a:ext>
            </a:extLst>
          </p:cNvPr>
          <p:cNvSpPr>
            <a:spLocks noGrp="1"/>
          </p:cNvSpPr>
          <p:nvPr>
            <p:ph type="title" hasCustomPrompt="1"/>
          </p:nvPr>
        </p:nvSpPr>
        <p:spPr>
          <a:xfrm>
            <a:off x="731837" y="630659"/>
            <a:ext cx="10728326" cy="455509"/>
          </a:xfrm>
          <a:prstGeom prst="rect">
            <a:avLst/>
          </a:prstGeom>
        </p:spPr>
        <p:txBody>
          <a:bodyPr vert="horz" wrap="square" lIns="0" tIns="0" rIns="0" bIns="0" rtlCol="0" anchor="ctr">
            <a:spAutoFit/>
          </a:bodyPr>
          <a:lstStyle/>
          <a:p>
            <a:r>
              <a:rPr lang="en-US"/>
              <a:t>This is a headline</a:t>
            </a:r>
          </a:p>
        </p:txBody>
      </p:sp>
      <p:grpSp>
        <p:nvGrpSpPr>
          <p:cNvPr id="12" name="Group 11">
            <a:extLst>
              <a:ext uri="{FF2B5EF4-FFF2-40B4-BE49-F238E27FC236}">
                <a16:creationId xmlns:a16="http://schemas.microsoft.com/office/drawing/2014/main" id="{2C7AE321-CE49-ED42-9F99-A205040B0D94}"/>
              </a:ext>
            </a:extLst>
          </p:cNvPr>
          <p:cNvGrpSpPr/>
          <p:nvPr userDrawn="1"/>
        </p:nvGrpSpPr>
        <p:grpSpPr>
          <a:xfrm rot="16200000">
            <a:off x="6061664" y="-6061660"/>
            <a:ext cx="68678" cy="12192005"/>
            <a:chOff x="4713353" y="-1"/>
            <a:chExt cx="73891" cy="6858002"/>
          </a:xfrm>
        </p:grpSpPr>
        <p:sp>
          <p:nvSpPr>
            <p:cNvPr id="13" name="Rectangle 12">
              <a:extLst>
                <a:ext uri="{FF2B5EF4-FFF2-40B4-BE49-F238E27FC236}">
                  <a16:creationId xmlns:a16="http://schemas.microsoft.com/office/drawing/2014/main" id="{8BD60C14-C096-EC49-9FB4-565E3C3444CF}"/>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5200B45A-E557-3540-A1A6-A0243A2712B0}"/>
                </a:ext>
              </a:extLst>
            </p:cNvPr>
            <p:cNvSpPr/>
            <p:nvPr userDrawn="1"/>
          </p:nvSpPr>
          <p:spPr>
            <a:xfrm>
              <a:off x="4713354" y="1089421"/>
              <a:ext cx="73889" cy="3393281"/>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5BB31EA0-5B2F-FC42-B939-23B3B1B61EA8}"/>
                </a:ext>
              </a:extLst>
            </p:cNvPr>
            <p:cNvSpPr/>
            <p:nvPr userDrawn="1"/>
          </p:nvSpPr>
          <p:spPr>
            <a:xfrm>
              <a:off x="4713354" y="4482703"/>
              <a:ext cx="73889" cy="677762"/>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B0E63EA0-4ABC-6A48-A232-11A6435B0927}"/>
                </a:ext>
              </a:extLst>
            </p:cNvPr>
            <p:cNvSpPr/>
            <p:nvPr userDrawn="1"/>
          </p:nvSpPr>
          <p:spPr>
            <a:xfrm>
              <a:off x="4713354" y="5160465"/>
              <a:ext cx="73887" cy="1697536"/>
            </a:xfrm>
            <a:prstGeom prst="rect">
              <a:avLst/>
            </a:prstGeom>
            <a:solidFill>
              <a:srgbClr val="0C32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51015EE5-E4DD-7E48-84F8-6924C7F778BD}"/>
                </a:ext>
              </a:extLst>
            </p:cNvPr>
            <p:cNvSpPr/>
            <p:nvPr userDrawn="1"/>
          </p:nvSpPr>
          <p:spPr>
            <a:xfrm>
              <a:off x="4713356" y="411657"/>
              <a:ext cx="73888" cy="6777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21530882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Headline | Subheading | Left Aligned">
    <p:spTree>
      <p:nvGrpSpPr>
        <p:cNvPr id="1" name=""/>
        <p:cNvGrpSpPr/>
        <p:nvPr/>
      </p:nvGrpSpPr>
      <p:grpSpPr>
        <a:xfrm>
          <a:off x="0" y="0"/>
          <a:ext cx="0" cy="0"/>
          <a:chOff x="0" y="0"/>
          <a:chExt cx="0" cy="0"/>
        </a:xfrm>
      </p:grpSpPr>
      <p:sp>
        <p:nvSpPr>
          <p:cNvPr id="15" name="Slide Number Placeholder 5">
            <a:extLst>
              <a:ext uri="{FF2B5EF4-FFF2-40B4-BE49-F238E27FC236}">
                <a16:creationId xmlns:a16="http://schemas.microsoft.com/office/drawing/2014/main" id="{667D48DF-D540-0748-A77F-8A417C48F03F}"/>
              </a:ext>
            </a:extLst>
          </p:cNvPr>
          <p:cNvSpPr>
            <a:spLocks noGrp="1"/>
          </p:cNvSpPr>
          <p:nvPr>
            <p:ph type="sldNum" sz="quarter" idx="4"/>
          </p:nvPr>
        </p:nvSpPr>
        <p:spPr>
          <a:xfrm>
            <a:off x="11171275" y="6294734"/>
            <a:ext cx="288888" cy="123112"/>
          </a:xfrm>
          <a:prstGeom prst="rect">
            <a:avLst/>
          </a:prstGeom>
        </p:spPr>
        <p:txBody>
          <a:bodyPr vert="horz" wrap="square" lIns="0" tIns="0" rIns="0" bIns="0" rtlCol="0" anchor="t">
            <a:spAutoFit/>
          </a:bodyPr>
          <a:lstStyle>
            <a:lvl1pPr algn="r">
              <a:defRPr sz="800">
                <a:solidFill>
                  <a:schemeClr val="tx1"/>
                </a:solidFill>
                <a:latin typeface="Poppins SemiBold" panose="00000700000000000000" pitchFamily="2" charset="0"/>
                <a:cs typeface="Poppins SemiBold" panose="00000700000000000000" pitchFamily="2" charset="0"/>
              </a:defRPr>
            </a:lvl1pPr>
          </a:lstStyle>
          <a:p>
            <a:pPr algn="r"/>
            <a:fld id="{866D8E11-A83D-46AC-BA35-C493C365AC69}" type="slidenum">
              <a:rPr lang="en-US" smtClean="0"/>
              <a:pPr algn="r"/>
              <a:t>‹#›</a:t>
            </a:fld>
            <a:endParaRPr lang="en-US"/>
          </a:p>
        </p:txBody>
      </p:sp>
      <p:pic>
        <p:nvPicPr>
          <p:cNvPr id="22" name="Graphic 21">
            <a:extLst>
              <a:ext uri="{FF2B5EF4-FFF2-40B4-BE49-F238E27FC236}">
                <a16:creationId xmlns:a16="http://schemas.microsoft.com/office/drawing/2014/main" id="{AB5C6AEC-61D0-1944-B166-4CB1178EB95F}"/>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7"/>
          </a:xfrm>
          <a:prstGeom prst="rect">
            <a:avLst/>
          </a:prstGeom>
        </p:spPr>
      </p:pic>
      <p:sp>
        <p:nvSpPr>
          <p:cNvPr id="23" name="Text Placeholder 20">
            <a:extLst>
              <a:ext uri="{FF2B5EF4-FFF2-40B4-BE49-F238E27FC236}">
                <a16:creationId xmlns:a16="http://schemas.microsoft.com/office/drawing/2014/main" id="{E3CCCA8A-97A8-EA40-BEAA-C515C96D1460}"/>
              </a:ext>
            </a:extLst>
          </p:cNvPr>
          <p:cNvSpPr>
            <a:spLocks noGrp="1"/>
          </p:cNvSpPr>
          <p:nvPr>
            <p:ph type="body" sz="quarter" idx="13" hasCustomPrompt="1"/>
          </p:nvPr>
        </p:nvSpPr>
        <p:spPr>
          <a:xfrm>
            <a:off x="731839" y="2112520"/>
            <a:ext cx="3490912" cy="898708"/>
          </a:xfrm>
          <a:prstGeom prst="rect">
            <a:avLst/>
          </a:prstGeom>
        </p:spPr>
        <p:txBody>
          <a:bodyPr lIns="0" tIns="0" rIns="0" bIns="0" anchor="b">
            <a:spAutoFit/>
          </a:bodyPr>
          <a:lstStyle>
            <a:lvl1pPr marL="0" indent="0">
              <a:lnSpc>
                <a:spcPct val="90000"/>
              </a:lnSpc>
              <a:spcBef>
                <a:spcPts val="0"/>
              </a:spcBef>
              <a:spcAft>
                <a:spcPts val="1000"/>
              </a:spcAft>
              <a:buNone/>
              <a:defRPr sz="3200">
                <a:solidFill>
                  <a:schemeClr val="tx2"/>
                </a:solidFill>
                <a:latin typeface="Poppins Medium" panose="00000600000000000000" pitchFamily="2" charset="0"/>
                <a:cs typeface="Poppins Medium" panose="00000600000000000000" pitchFamily="2" charset="0"/>
              </a:defRPr>
            </a:lvl1pPr>
          </a:lstStyle>
          <a:p>
            <a:pPr lvl="0"/>
            <a:r>
              <a:rPr lang="en-US"/>
              <a:t>This is a multi line heading.</a:t>
            </a:r>
          </a:p>
        </p:txBody>
      </p:sp>
      <p:sp>
        <p:nvSpPr>
          <p:cNvPr id="24" name="Text Placeholder 24">
            <a:extLst>
              <a:ext uri="{FF2B5EF4-FFF2-40B4-BE49-F238E27FC236}">
                <a16:creationId xmlns:a16="http://schemas.microsoft.com/office/drawing/2014/main" id="{8ABC229A-2235-234C-806B-3587ACF1F612}"/>
              </a:ext>
            </a:extLst>
          </p:cNvPr>
          <p:cNvSpPr>
            <a:spLocks noGrp="1"/>
          </p:cNvSpPr>
          <p:nvPr>
            <p:ph type="body" sz="quarter" idx="15" hasCustomPrompt="1"/>
          </p:nvPr>
        </p:nvSpPr>
        <p:spPr>
          <a:xfrm>
            <a:off x="731838" y="3352149"/>
            <a:ext cx="3490914" cy="2362185"/>
          </a:xfrm>
          <a:prstGeom prst="rect">
            <a:avLst/>
          </a:prstGeom>
        </p:spPr>
        <p:txBody>
          <a:bodyPr lIns="0" tIns="0" rIns="0" bIns="0">
            <a:spAutoFit/>
          </a:bodyPr>
          <a:lstStyle>
            <a:lvl1pPr marL="0" indent="0">
              <a:lnSpc>
                <a:spcPct val="110000"/>
              </a:lnSpc>
              <a:spcBef>
                <a:spcPts val="0"/>
              </a:spcBef>
              <a:spcAft>
                <a:spcPts val="1000"/>
              </a:spcAft>
              <a:buNone/>
              <a:defRPr sz="2000" baseline="0">
                <a:solidFill>
                  <a:schemeClr val="tx2"/>
                </a:solidFill>
                <a:latin typeface="Poppins Light" panose="00000400000000000000" pitchFamily="2" charset="0"/>
                <a:cs typeface="Poppins Light" panose="00000400000000000000" pitchFamily="2" charset="0"/>
              </a:defRPr>
            </a:lvl1pPr>
          </a:lstStyle>
          <a:p>
            <a:pPr lvl="0"/>
            <a:r>
              <a:rPr lang="en-US"/>
              <a:t>This is a subheading. Lorem ipsum dolor sit </a:t>
            </a:r>
            <a:r>
              <a:rPr lang="en-US" err="1"/>
              <a:t>amet</a:t>
            </a:r>
            <a:r>
              <a:rPr lang="en-US"/>
              <a:t>, </a:t>
            </a:r>
            <a:r>
              <a:rPr lang="en-US" err="1"/>
              <a:t>consectetuer</a:t>
            </a:r>
            <a:r>
              <a:rPr lang="en-US"/>
              <a:t> </a:t>
            </a:r>
            <a:r>
              <a:rPr lang="en-US" err="1"/>
              <a:t>adipiscing</a:t>
            </a:r>
            <a:r>
              <a:rPr lang="en-US"/>
              <a:t> </a:t>
            </a:r>
            <a:r>
              <a:rPr lang="en-US" err="1"/>
              <a:t>elit</a:t>
            </a:r>
            <a:r>
              <a:rPr lang="en-US"/>
              <a:t>, </a:t>
            </a:r>
            <a:r>
              <a:rPr lang="en-US" err="1"/>
              <a:t>sed</a:t>
            </a:r>
            <a:r>
              <a:rPr lang="en-US"/>
              <a:t> </a:t>
            </a:r>
            <a:r>
              <a:rPr lang="en-US" err="1"/>
              <a:t>diam</a:t>
            </a:r>
            <a:r>
              <a:rPr lang="en-US"/>
              <a:t>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a:t>
            </a:r>
            <a:r>
              <a:rPr lang="en-US" err="1"/>
              <a:t>dolore</a:t>
            </a:r>
            <a:r>
              <a:rPr lang="en-US"/>
              <a:t> magna </a:t>
            </a:r>
            <a:r>
              <a:rPr lang="en-US" err="1"/>
              <a:t>aliquam</a:t>
            </a:r>
            <a:r>
              <a:rPr lang="en-US"/>
              <a:t> </a:t>
            </a:r>
            <a:r>
              <a:rPr lang="en-US" err="1"/>
              <a:t>erat</a:t>
            </a:r>
            <a:r>
              <a:rPr lang="en-US"/>
              <a:t>.</a:t>
            </a:r>
          </a:p>
        </p:txBody>
      </p:sp>
      <p:grpSp>
        <p:nvGrpSpPr>
          <p:cNvPr id="11" name="Group 10">
            <a:extLst>
              <a:ext uri="{FF2B5EF4-FFF2-40B4-BE49-F238E27FC236}">
                <a16:creationId xmlns:a16="http://schemas.microsoft.com/office/drawing/2014/main" id="{B8051A4E-A92E-B84C-8D80-9BC30C163F07}"/>
              </a:ext>
            </a:extLst>
          </p:cNvPr>
          <p:cNvGrpSpPr/>
          <p:nvPr userDrawn="1"/>
        </p:nvGrpSpPr>
        <p:grpSpPr>
          <a:xfrm rot="16200000">
            <a:off x="6061664" y="-6061660"/>
            <a:ext cx="68678" cy="12192005"/>
            <a:chOff x="4713353" y="-1"/>
            <a:chExt cx="73891" cy="6858002"/>
          </a:xfrm>
        </p:grpSpPr>
        <p:sp>
          <p:nvSpPr>
            <p:cNvPr id="12" name="Rectangle 11">
              <a:extLst>
                <a:ext uri="{FF2B5EF4-FFF2-40B4-BE49-F238E27FC236}">
                  <a16:creationId xmlns:a16="http://schemas.microsoft.com/office/drawing/2014/main" id="{2DC56CD0-5D8A-D648-B94A-70B22A6F584E}"/>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A7B0C295-DB47-374E-8D56-FD0A77462E95}"/>
                </a:ext>
              </a:extLst>
            </p:cNvPr>
            <p:cNvSpPr/>
            <p:nvPr userDrawn="1"/>
          </p:nvSpPr>
          <p:spPr>
            <a:xfrm>
              <a:off x="4713354" y="1089421"/>
              <a:ext cx="73889" cy="3393281"/>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B9B32121-66AA-3443-A9FB-20B804FF8FC1}"/>
                </a:ext>
              </a:extLst>
            </p:cNvPr>
            <p:cNvSpPr/>
            <p:nvPr userDrawn="1"/>
          </p:nvSpPr>
          <p:spPr>
            <a:xfrm>
              <a:off x="4713354" y="4482703"/>
              <a:ext cx="73889" cy="677762"/>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509745DA-08BE-B54A-8F35-E65AE6E4F493}"/>
                </a:ext>
              </a:extLst>
            </p:cNvPr>
            <p:cNvSpPr/>
            <p:nvPr userDrawn="1"/>
          </p:nvSpPr>
          <p:spPr>
            <a:xfrm>
              <a:off x="4713354" y="5160465"/>
              <a:ext cx="73887" cy="1697536"/>
            </a:xfrm>
            <a:prstGeom prst="rect">
              <a:avLst/>
            </a:prstGeom>
            <a:solidFill>
              <a:srgbClr val="0C32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979411FF-0947-9149-A3E3-68ABB6663B3C}"/>
                </a:ext>
              </a:extLst>
            </p:cNvPr>
            <p:cNvSpPr/>
            <p:nvPr userDrawn="1"/>
          </p:nvSpPr>
          <p:spPr>
            <a:xfrm>
              <a:off x="4713356" y="411657"/>
              <a:ext cx="73888" cy="6777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94489089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Headline | Subheading | Image">
    <p:spTree>
      <p:nvGrpSpPr>
        <p:cNvPr id="1" name=""/>
        <p:cNvGrpSpPr/>
        <p:nvPr/>
      </p:nvGrpSpPr>
      <p:grpSpPr>
        <a:xfrm>
          <a:off x="0" y="0"/>
          <a:ext cx="0" cy="0"/>
          <a:chOff x="0" y="0"/>
          <a:chExt cx="0" cy="0"/>
        </a:xfrm>
      </p:grpSpPr>
      <p:sp>
        <p:nvSpPr>
          <p:cNvPr id="21" name="Text Placeholder 20"/>
          <p:cNvSpPr>
            <a:spLocks noGrp="1"/>
          </p:cNvSpPr>
          <p:nvPr>
            <p:ph type="body" sz="quarter" idx="13" hasCustomPrompt="1"/>
          </p:nvPr>
        </p:nvSpPr>
        <p:spPr>
          <a:xfrm>
            <a:off x="731839" y="2112520"/>
            <a:ext cx="3490912" cy="898708"/>
          </a:xfrm>
          <a:prstGeom prst="rect">
            <a:avLst/>
          </a:prstGeom>
        </p:spPr>
        <p:txBody>
          <a:bodyPr lIns="0" tIns="0" rIns="0" bIns="0" anchor="b">
            <a:spAutoFit/>
          </a:bodyPr>
          <a:lstStyle>
            <a:lvl1pPr marL="0" indent="0">
              <a:lnSpc>
                <a:spcPct val="90000"/>
              </a:lnSpc>
              <a:spcBef>
                <a:spcPts val="0"/>
              </a:spcBef>
              <a:spcAft>
                <a:spcPts val="1000"/>
              </a:spcAft>
              <a:buNone/>
              <a:defRPr sz="3200">
                <a:solidFill>
                  <a:schemeClr val="tx2"/>
                </a:solidFill>
                <a:latin typeface="Poppins Medium" panose="00000600000000000000" pitchFamily="2" charset="0"/>
                <a:cs typeface="Poppins Medium" panose="00000600000000000000" pitchFamily="2" charset="0"/>
              </a:defRPr>
            </a:lvl1pPr>
          </a:lstStyle>
          <a:p>
            <a:pPr lvl="0"/>
            <a:r>
              <a:rPr lang="en-US"/>
              <a:t>This is a multi line heading.</a:t>
            </a:r>
          </a:p>
        </p:txBody>
      </p:sp>
      <p:sp>
        <p:nvSpPr>
          <p:cNvPr id="25" name="Text Placeholder 24"/>
          <p:cNvSpPr>
            <a:spLocks noGrp="1"/>
          </p:cNvSpPr>
          <p:nvPr>
            <p:ph type="body" sz="quarter" idx="15" hasCustomPrompt="1"/>
          </p:nvPr>
        </p:nvSpPr>
        <p:spPr>
          <a:xfrm>
            <a:off x="731838" y="3352149"/>
            <a:ext cx="3490914" cy="2362185"/>
          </a:xfrm>
          <a:prstGeom prst="rect">
            <a:avLst/>
          </a:prstGeom>
        </p:spPr>
        <p:txBody>
          <a:bodyPr lIns="0" tIns="0" rIns="0" bIns="0">
            <a:spAutoFit/>
          </a:bodyPr>
          <a:lstStyle>
            <a:lvl1pPr marL="0" indent="0">
              <a:lnSpc>
                <a:spcPct val="110000"/>
              </a:lnSpc>
              <a:spcBef>
                <a:spcPts val="0"/>
              </a:spcBef>
              <a:spcAft>
                <a:spcPts val="1000"/>
              </a:spcAft>
              <a:buNone/>
              <a:defRPr sz="2000" baseline="0">
                <a:solidFill>
                  <a:schemeClr val="tx2"/>
                </a:solidFill>
                <a:latin typeface="Poppins Light" panose="00000400000000000000" pitchFamily="2" charset="0"/>
                <a:cs typeface="Poppins Light" panose="00000400000000000000" pitchFamily="2" charset="0"/>
              </a:defRPr>
            </a:lvl1pPr>
          </a:lstStyle>
          <a:p>
            <a:pPr lvl="0"/>
            <a:r>
              <a:rPr lang="en-US"/>
              <a:t>This is a subheading. Lorem ipsum dolor sit </a:t>
            </a:r>
            <a:r>
              <a:rPr lang="en-US" err="1"/>
              <a:t>amet</a:t>
            </a:r>
            <a:r>
              <a:rPr lang="en-US"/>
              <a:t>, </a:t>
            </a:r>
            <a:r>
              <a:rPr lang="en-US" err="1"/>
              <a:t>consectetuer</a:t>
            </a:r>
            <a:r>
              <a:rPr lang="en-US"/>
              <a:t> </a:t>
            </a:r>
            <a:r>
              <a:rPr lang="en-US" err="1"/>
              <a:t>adipiscing</a:t>
            </a:r>
            <a:r>
              <a:rPr lang="en-US"/>
              <a:t> </a:t>
            </a:r>
            <a:r>
              <a:rPr lang="en-US" err="1"/>
              <a:t>elit</a:t>
            </a:r>
            <a:r>
              <a:rPr lang="en-US"/>
              <a:t>, </a:t>
            </a:r>
            <a:r>
              <a:rPr lang="en-US" err="1"/>
              <a:t>sed</a:t>
            </a:r>
            <a:r>
              <a:rPr lang="en-US"/>
              <a:t> </a:t>
            </a:r>
            <a:r>
              <a:rPr lang="en-US" err="1"/>
              <a:t>diam</a:t>
            </a:r>
            <a:r>
              <a:rPr lang="en-US"/>
              <a:t>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a:t>
            </a:r>
            <a:r>
              <a:rPr lang="en-US" err="1"/>
              <a:t>dolore</a:t>
            </a:r>
            <a:r>
              <a:rPr lang="en-US"/>
              <a:t> magna </a:t>
            </a:r>
            <a:r>
              <a:rPr lang="en-US" err="1"/>
              <a:t>aliquam</a:t>
            </a:r>
            <a:r>
              <a:rPr lang="en-US"/>
              <a:t> </a:t>
            </a:r>
            <a:r>
              <a:rPr lang="en-US" err="1"/>
              <a:t>erat</a:t>
            </a:r>
            <a:r>
              <a:rPr lang="en-US"/>
              <a:t>.</a:t>
            </a:r>
          </a:p>
        </p:txBody>
      </p:sp>
      <p:sp>
        <p:nvSpPr>
          <p:cNvPr id="12" name="Picture Placeholder 15"/>
          <p:cNvSpPr>
            <a:spLocks noGrp="1"/>
          </p:cNvSpPr>
          <p:nvPr>
            <p:ph type="pic" sz="quarter" idx="16" hasCustomPrompt="1"/>
          </p:nvPr>
        </p:nvSpPr>
        <p:spPr>
          <a:xfrm>
            <a:off x="5556250" y="68684"/>
            <a:ext cx="6635750" cy="6789315"/>
          </a:xfrm>
          <a:prstGeom prst="rect">
            <a:avLst/>
          </a:prstGeom>
          <a:solidFill>
            <a:schemeClr val="bg2"/>
          </a:solidFill>
        </p:spPr>
        <p:txBody>
          <a:bodyPr bIns="1404000" anchor="ctr"/>
          <a:lstStyle>
            <a:lvl1pPr marL="0" indent="0" algn="ctr">
              <a:buNone/>
              <a:defRPr sz="1800">
                <a:solidFill>
                  <a:schemeClr val="tx2"/>
                </a:solidFill>
                <a:latin typeface="Poppins" panose="00000500000000000000" pitchFamily="2" charset="0"/>
                <a:cs typeface="Poppins" panose="00000500000000000000" pitchFamily="2" charset="0"/>
              </a:defRPr>
            </a:lvl1pPr>
          </a:lstStyle>
          <a:p>
            <a:r>
              <a:rPr lang="en-AU"/>
              <a:t>Insert Image</a:t>
            </a:r>
            <a:endParaRPr lang="en-US"/>
          </a:p>
        </p:txBody>
      </p:sp>
      <p:pic>
        <p:nvPicPr>
          <p:cNvPr id="15" name="Graphic 14">
            <a:extLst>
              <a:ext uri="{FF2B5EF4-FFF2-40B4-BE49-F238E27FC236}">
                <a16:creationId xmlns:a16="http://schemas.microsoft.com/office/drawing/2014/main" id="{E9BE9BB7-40AE-D74D-BE56-B7D350CBCBCB}"/>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7"/>
          </a:xfrm>
          <a:prstGeom prst="rect">
            <a:avLst/>
          </a:prstGeom>
        </p:spPr>
      </p:pic>
      <p:grpSp>
        <p:nvGrpSpPr>
          <p:cNvPr id="24" name="Group 23">
            <a:extLst>
              <a:ext uri="{FF2B5EF4-FFF2-40B4-BE49-F238E27FC236}">
                <a16:creationId xmlns:a16="http://schemas.microsoft.com/office/drawing/2014/main" id="{A60A379D-B4CA-5A40-ADDC-8C436975ECC8}"/>
              </a:ext>
            </a:extLst>
          </p:cNvPr>
          <p:cNvGrpSpPr/>
          <p:nvPr userDrawn="1"/>
        </p:nvGrpSpPr>
        <p:grpSpPr>
          <a:xfrm rot="16200000">
            <a:off x="6061662" y="-6061681"/>
            <a:ext cx="68683" cy="12192005"/>
            <a:chOff x="4713348" y="-1"/>
            <a:chExt cx="73896" cy="6858002"/>
          </a:xfrm>
        </p:grpSpPr>
        <p:sp>
          <p:nvSpPr>
            <p:cNvPr id="26" name="Rectangle 25">
              <a:extLst>
                <a:ext uri="{FF2B5EF4-FFF2-40B4-BE49-F238E27FC236}">
                  <a16:creationId xmlns:a16="http://schemas.microsoft.com/office/drawing/2014/main" id="{C39DF7F8-A97A-E64D-91E0-418704153373}"/>
                </a:ext>
              </a:extLst>
            </p:cNvPr>
            <p:cNvSpPr/>
            <p:nvPr userDrawn="1"/>
          </p:nvSpPr>
          <p:spPr>
            <a:xfrm>
              <a:off x="4713348"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5A97F2E7-2B58-284A-A791-110E799CC2A8}"/>
                </a:ext>
              </a:extLst>
            </p:cNvPr>
            <p:cNvSpPr/>
            <p:nvPr userDrawn="1"/>
          </p:nvSpPr>
          <p:spPr>
            <a:xfrm>
              <a:off x="4713357" y="1089421"/>
              <a:ext cx="73886" cy="2035968"/>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367C053E-9190-E647-8E94-7C94C4D6A603}"/>
                </a:ext>
              </a:extLst>
            </p:cNvPr>
            <p:cNvSpPr/>
            <p:nvPr userDrawn="1"/>
          </p:nvSpPr>
          <p:spPr>
            <a:xfrm>
              <a:off x="4713357" y="3125390"/>
              <a:ext cx="73887" cy="2035076"/>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C7F353C7-6F77-1142-AE30-EDB93C9485DF}"/>
                </a:ext>
              </a:extLst>
            </p:cNvPr>
            <p:cNvSpPr/>
            <p:nvPr userDrawn="1"/>
          </p:nvSpPr>
          <p:spPr>
            <a:xfrm>
              <a:off x="4713354" y="5160465"/>
              <a:ext cx="73887" cy="169753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D1535577-EEBF-4D4B-BE99-8C154F206454}"/>
                </a:ext>
              </a:extLst>
            </p:cNvPr>
            <p:cNvSpPr/>
            <p:nvPr userDrawn="1"/>
          </p:nvSpPr>
          <p:spPr>
            <a:xfrm>
              <a:off x="4713358" y="411657"/>
              <a:ext cx="73880" cy="67776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83150894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Headline | Subheadline | Two Columns Body">
    <p:spTree>
      <p:nvGrpSpPr>
        <p:cNvPr id="1" name=""/>
        <p:cNvGrpSpPr/>
        <p:nvPr/>
      </p:nvGrpSpPr>
      <p:grpSpPr>
        <a:xfrm>
          <a:off x="0" y="0"/>
          <a:ext cx="0" cy="0"/>
          <a:chOff x="0" y="0"/>
          <a:chExt cx="0" cy="0"/>
        </a:xfrm>
      </p:grpSpPr>
      <p:sp>
        <p:nvSpPr>
          <p:cNvPr id="21" name="Text Placeholder 23">
            <a:extLst>
              <a:ext uri="{FF2B5EF4-FFF2-40B4-BE49-F238E27FC236}">
                <a16:creationId xmlns:a16="http://schemas.microsoft.com/office/drawing/2014/main" id="{C7CF9425-5972-274D-ABF4-EEC2542503EA}"/>
              </a:ext>
            </a:extLst>
          </p:cNvPr>
          <p:cNvSpPr>
            <a:spLocks noGrp="1"/>
          </p:cNvSpPr>
          <p:nvPr>
            <p:ph idx="1"/>
          </p:nvPr>
        </p:nvSpPr>
        <p:spPr>
          <a:xfrm>
            <a:off x="731838" y="2528888"/>
            <a:ext cx="5292726" cy="1831271"/>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3">
            <a:extLst>
              <a:ext uri="{FF2B5EF4-FFF2-40B4-BE49-F238E27FC236}">
                <a16:creationId xmlns:a16="http://schemas.microsoft.com/office/drawing/2014/main" id="{F5E24032-F81C-744B-8878-B00BE5F3C6E7}"/>
              </a:ext>
            </a:extLst>
          </p:cNvPr>
          <p:cNvSpPr>
            <a:spLocks noGrp="1"/>
          </p:cNvSpPr>
          <p:nvPr>
            <p:ph idx="16"/>
          </p:nvPr>
        </p:nvSpPr>
        <p:spPr>
          <a:xfrm>
            <a:off x="6167438" y="2528888"/>
            <a:ext cx="5292726" cy="1831271"/>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lide Number Placeholder 5">
            <a:extLst>
              <a:ext uri="{FF2B5EF4-FFF2-40B4-BE49-F238E27FC236}">
                <a16:creationId xmlns:a16="http://schemas.microsoft.com/office/drawing/2014/main" id="{F7F09915-946D-DE4A-B72F-F252C91F4BED}"/>
              </a:ext>
            </a:extLst>
          </p:cNvPr>
          <p:cNvSpPr>
            <a:spLocks noGrp="1"/>
          </p:cNvSpPr>
          <p:nvPr>
            <p:ph type="sldNum" sz="quarter" idx="4"/>
          </p:nvPr>
        </p:nvSpPr>
        <p:spPr>
          <a:xfrm>
            <a:off x="11171275" y="6294734"/>
            <a:ext cx="288888" cy="123112"/>
          </a:xfrm>
          <a:prstGeom prst="rect">
            <a:avLst/>
          </a:prstGeom>
        </p:spPr>
        <p:txBody>
          <a:bodyPr vert="horz" wrap="square" lIns="0" tIns="0" rIns="0" bIns="0" rtlCol="0" anchor="t">
            <a:spAutoFit/>
          </a:bodyPr>
          <a:lstStyle>
            <a:lvl1pPr algn="r">
              <a:defRPr sz="800">
                <a:solidFill>
                  <a:schemeClr val="tx1"/>
                </a:solidFill>
                <a:latin typeface="Poppins SemiBold" panose="00000700000000000000" pitchFamily="2" charset="0"/>
                <a:cs typeface="Poppins SemiBold" panose="00000700000000000000" pitchFamily="2" charset="0"/>
              </a:defRPr>
            </a:lvl1pPr>
          </a:lstStyle>
          <a:p>
            <a:pPr algn="r"/>
            <a:fld id="{866D8E11-A83D-46AC-BA35-C493C365AC69}" type="slidenum">
              <a:rPr lang="en-US" smtClean="0"/>
              <a:pPr algn="r"/>
              <a:t>‹#›</a:t>
            </a:fld>
            <a:endParaRPr lang="en-US"/>
          </a:p>
        </p:txBody>
      </p:sp>
      <p:pic>
        <p:nvPicPr>
          <p:cNvPr id="25" name="Graphic 24">
            <a:extLst>
              <a:ext uri="{FF2B5EF4-FFF2-40B4-BE49-F238E27FC236}">
                <a16:creationId xmlns:a16="http://schemas.microsoft.com/office/drawing/2014/main" id="{384C9FCD-935B-534B-90DD-DE87D25000E5}"/>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7"/>
          </a:xfrm>
          <a:prstGeom prst="rect">
            <a:avLst/>
          </a:prstGeom>
        </p:spPr>
      </p:pic>
      <p:sp>
        <p:nvSpPr>
          <p:cNvPr id="14" name="Title Placeholder 22">
            <a:extLst>
              <a:ext uri="{FF2B5EF4-FFF2-40B4-BE49-F238E27FC236}">
                <a16:creationId xmlns:a16="http://schemas.microsoft.com/office/drawing/2014/main" id="{5F88ED82-711E-1A41-BFAD-BCC8CBC633BD}"/>
              </a:ext>
            </a:extLst>
          </p:cNvPr>
          <p:cNvSpPr>
            <a:spLocks noGrp="1"/>
          </p:cNvSpPr>
          <p:nvPr>
            <p:ph type="title" hasCustomPrompt="1"/>
          </p:nvPr>
        </p:nvSpPr>
        <p:spPr>
          <a:xfrm>
            <a:off x="731837" y="630659"/>
            <a:ext cx="10728326" cy="455509"/>
          </a:xfrm>
          <a:prstGeom prst="rect">
            <a:avLst/>
          </a:prstGeom>
        </p:spPr>
        <p:txBody>
          <a:bodyPr vert="horz" wrap="square" lIns="0" tIns="0" rIns="0" bIns="0" rtlCol="0" anchor="ctr">
            <a:spAutoFit/>
          </a:bodyPr>
          <a:lstStyle/>
          <a:p>
            <a:r>
              <a:rPr lang="en-US"/>
              <a:t>This is a headline</a:t>
            </a:r>
          </a:p>
        </p:txBody>
      </p:sp>
      <p:sp>
        <p:nvSpPr>
          <p:cNvPr id="15" name="Text Placeholder 24">
            <a:extLst>
              <a:ext uri="{FF2B5EF4-FFF2-40B4-BE49-F238E27FC236}">
                <a16:creationId xmlns:a16="http://schemas.microsoft.com/office/drawing/2014/main" id="{1DE737F9-6553-3A45-94BB-6DB09998C913}"/>
              </a:ext>
            </a:extLst>
          </p:cNvPr>
          <p:cNvSpPr>
            <a:spLocks noGrp="1"/>
          </p:cNvSpPr>
          <p:nvPr>
            <p:ph type="body" sz="quarter" idx="15" hasCustomPrompt="1"/>
          </p:nvPr>
        </p:nvSpPr>
        <p:spPr>
          <a:xfrm>
            <a:off x="731837" y="1157783"/>
            <a:ext cx="10728325" cy="669414"/>
          </a:xfrm>
          <a:prstGeom prst="rect">
            <a:avLst/>
          </a:prstGeom>
        </p:spPr>
        <p:txBody>
          <a:bodyPr lIns="0" tIns="0" rIns="0" bIns="0"/>
          <a:lstStyle>
            <a:lvl1pPr marL="0" indent="0">
              <a:lnSpc>
                <a:spcPct val="110000"/>
              </a:lnSpc>
              <a:spcAft>
                <a:spcPts val="1000"/>
              </a:spcAft>
              <a:buNone/>
              <a:defRPr sz="2000" baseline="0">
                <a:solidFill>
                  <a:schemeClr val="tx2"/>
                </a:solidFill>
                <a:latin typeface="Poppins Light" panose="00000400000000000000" pitchFamily="2" charset="0"/>
                <a:cs typeface="Poppins Light" panose="00000400000000000000" pitchFamily="2" charset="0"/>
              </a:defRPr>
            </a:lvl1pPr>
          </a:lstStyle>
          <a:p>
            <a:pPr lvl="0"/>
            <a:r>
              <a:rPr lang="en-US"/>
              <a:t>This is a subheading. 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a:t>
            </a:r>
          </a:p>
        </p:txBody>
      </p:sp>
      <p:grpSp>
        <p:nvGrpSpPr>
          <p:cNvPr id="13" name="Group 12">
            <a:extLst>
              <a:ext uri="{FF2B5EF4-FFF2-40B4-BE49-F238E27FC236}">
                <a16:creationId xmlns:a16="http://schemas.microsoft.com/office/drawing/2014/main" id="{2550788C-F366-CC41-B16D-2E2F8ADBF0D7}"/>
              </a:ext>
            </a:extLst>
          </p:cNvPr>
          <p:cNvGrpSpPr/>
          <p:nvPr userDrawn="1"/>
        </p:nvGrpSpPr>
        <p:grpSpPr>
          <a:xfrm rot="16200000">
            <a:off x="6061664" y="-6061660"/>
            <a:ext cx="68678" cy="12192005"/>
            <a:chOff x="4713353" y="-1"/>
            <a:chExt cx="73891" cy="6858002"/>
          </a:xfrm>
        </p:grpSpPr>
        <p:sp>
          <p:nvSpPr>
            <p:cNvPr id="20" name="Rectangle 19">
              <a:extLst>
                <a:ext uri="{FF2B5EF4-FFF2-40B4-BE49-F238E27FC236}">
                  <a16:creationId xmlns:a16="http://schemas.microsoft.com/office/drawing/2014/main" id="{85526E9A-E9B8-1E44-BF0C-CE26C0F4606A}"/>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3BBBE56-1FAA-3D4A-A973-220FFB6B01AB}"/>
                </a:ext>
              </a:extLst>
            </p:cNvPr>
            <p:cNvSpPr/>
            <p:nvPr userDrawn="1"/>
          </p:nvSpPr>
          <p:spPr>
            <a:xfrm>
              <a:off x="4713354" y="1089421"/>
              <a:ext cx="73889" cy="3393281"/>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705BBE41-C14C-5D4B-A493-BA34D074B82E}"/>
                </a:ext>
              </a:extLst>
            </p:cNvPr>
            <p:cNvSpPr/>
            <p:nvPr userDrawn="1"/>
          </p:nvSpPr>
          <p:spPr>
            <a:xfrm>
              <a:off x="4713354" y="4482703"/>
              <a:ext cx="73889" cy="677762"/>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4DD8454A-894A-7244-8662-81513ED895F1}"/>
                </a:ext>
              </a:extLst>
            </p:cNvPr>
            <p:cNvSpPr/>
            <p:nvPr userDrawn="1"/>
          </p:nvSpPr>
          <p:spPr>
            <a:xfrm>
              <a:off x="4713354" y="5160465"/>
              <a:ext cx="73887" cy="1697536"/>
            </a:xfrm>
            <a:prstGeom prst="rect">
              <a:avLst/>
            </a:prstGeom>
            <a:solidFill>
              <a:srgbClr val="0C32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1FDF43E4-85CE-6C4B-B040-B278515D9158}"/>
                </a:ext>
              </a:extLst>
            </p:cNvPr>
            <p:cNvSpPr/>
            <p:nvPr userDrawn="1"/>
          </p:nvSpPr>
          <p:spPr>
            <a:xfrm>
              <a:off x="4713356" y="411657"/>
              <a:ext cx="73888" cy="6777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84234797"/>
      </p:ext>
    </p:extLst>
  </p:cSld>
  <p:clrMapOvr>
    <a:masterClrMapping/>
  </p:clrMapOvr>
  <p:extLst>
    <p:ext uri="{DCECCB84-F9BA-43D5-87BE-67443E8EF086}">
      <p15:sldGuideLst xmlns:p15="http://schemas.microsoft.com/office/powerpoint/2012/main">
        <p15:guide id="1" pos="3795" userDrawn="1">
          <p15:clr>
            <a:srgbClr val="5ACBF0"/>
          </p15:clr>
        </p15:guide>
        <p15:guide id="2" pos="3885" userDrawn="1">
          <p15:clr>
            <a:srgbClr val="5ACBF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Headline | Subheadline | Three Column Body">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7856AF3E-B090-5F45-9D26-46D031177A88}"/>
              </a:ext>
            </a:extLst>
          </p:cNvPr>
          <p:cNvSpPr>
            <a:spLocks noGrp="1"/>
          </p:cNvSpPr>
          <p:nvPr>
            <p:ph type="pic" sz="quarter" idx="18"/>
          </p:nvPr>
        </p:nvSpPr>
        <p:spPr>
          <a:xfrm>
            <a:off x="731839" y="2527171"/>
            <a:ext cx="2959848" cy="3054177"/>
          </a:xfrm>
          <a:solidFill>
            <a:schemeClr val="bg2"/>
          </a:solidFill>
        </p:spPr>
        <p:txBody>
          <a:bodyPr bIns="972000" anchor="ctr">
            <a:noAutofit/>
          </a:bodyPr>
          <a:lstStyle>
            <a:lvl1pPr algn="ctr">
              <a:buNone/>
              <a:defRPr sz="1600"/>
            </a:lvl1pPr>
          </a:lstStyle>
          <a:p>
            <a:endParaRPr lang="en-US"/>
          </a:p>
        </p:txBody>
      </p:sp>
      <p:sp>
        <p:nvSpPr>
          <p:cNvPr id="25" name="Text Placeholder 23">
            <a:extLst>
              <a:ext uri="{FF2B5EF4-FFF2-40B4-BE49-F238E27FC236}">
                <a16:creationId xmlns:a16="http://schemas.microsoft.com/office/drawing/2014/main" id="{D95CDF08-3C0A-8545-9972-CA8FFF8F45DA}"/>
              </a:ext>
            </a:extLst>
          </p:cNvPr>
          <p:cNvSpPr>
            <a:spLocks noGrp="1"/>
          </p:cNvSpPr>
          <p:nvPr>
            <p:ph idx="1"/>
          </p:nvPr>
        </p:nvSpPr>
        <p:spPr>
          <a:xfrm>
            <a:off x="4351338" y="2528888"/>
            <a:ext cx="3489325" cy="1831271"/>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7" name="Text Placeholder 23">
            <a:extLst>
              <a:ext uri="{FF2B5EF4-FFF2-40B4-BE49-F238E27FC236}">
                <a16:creationId xmlns:a16="http://schemas.microsoft.com/office/drawing/2014/main" id="{F9734DB7-4573-E54D-99BE-47F24BC6743C}"/>
              </a:ext>
            </a:extLst>
          </p:cNvPr>
          <p:cNvSpPr>
            <a:spLocks noGrp="1"/>
          </p:cNvSpPr>
          <p:nvPr>
            <p:ph idx="19"/>
          </p:nvPr>
        </p:nvSpPr>
        <p:spPr>
          <a:xfrm>
            <a:off x="7970838" y="2528888"/>
            <a:ext cx="3489325" cy="1831271"/>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lide Number Placeholder 5">
            <a:extLst>
              <a:ext uri="{FF2B5EF4-FFF2-40B4-BE49-F238E27FC236}">
                <a16:creationId xmlns:a16="http://schemas.microsoft.com/office/drawing/2014/main" id="{CF2EF161-0BA0-2E48-8AD5-D36E7673E91D}"/>
              </a:ext>
            </a:extLst>
          </p:cNvPr>
          <p:cNvSpPr>
            <a:spLocks noGrp="1"/>
          </p:cNvSpPr>
          <p:nvPr>
            <p:ph type="sldNum" sz="quarter" idx="4"/>
          </p:nvPr>
        </p:nvSpPr>
        <p:spPr>
          <a:xfrm>
            <a:off x="11171275" y="6294734"/>
            <a:ext cx="288888" cy="123112"/>
          </a:xfrm>
          <a:prstGeom prst="rect">
            <a:avLst/>
          </a:prstGeom>
        </p:spPr>
        <p:txBody>
          <a:bodyPr vert="horz" wrap="square" lIns="0" tIns="0" rIns="0" bIns="0" rtlCol="0" anchor="t">
            <a:spAutoFit/>
          </a:bodyPr>
          <a:lstStyle>
            <a:lvl1pPr algn="r">
              <a:defRPr sz="800">
                <a:solidFill>
                  <a:schemeClr val="tx1"/>
                </a:solidFill>
                <a:latin typeface="Poppins SemiBold" panose="00000700000000000000" pitchFamily="2" charset="0"/>
                <a:cs typeface="Poppins SemiBold" panose="00000700000000000000" pitchFamily="2" charset="0"/>
              </a:defRPr>
            </a:lvl1pPr>
          </a:lstStyle>
          <a:p>
            <a:pPr algn="r"/>
            <a:fld id="{866D8E11-A83D-46AC-BA35-C493C365AC69}" type="slidenum">
              <a:rPr lang="en-US" smtClean="0"/>
              <a:pPr algn="r"/>
              <a:t>‹#›</a:t>
            </a:fld>
            <a:endParaRPr lang="en-US"/>
          </a:p>
        </p:txBody>
      </p:sp>
      <p:pic>
        <p:nvPicPr>
          <p:cNvPr id="26" name="Graphic 25">
            <a:extLst>
              <a:ext uri="{FF2B5EF4-FFF2-40B4-BE49-F238E27FC236}">
                <a16:creationId xmlns:a16="http://schemas.microsoft.com/office/drawing/2014/main" id="{0A04627E-F37D-BF44-9D1F-603A7F508A5B}"/>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7"/>
          </a:xfrm>
          <a:prstGeom prst="rect">
            <a:avLst/>
          </a:prstGeom>
        </p:spPr>
      </p:pic>
      <p:sp>
        <p:nvSpPr>
          <p:cNvPr id="14" name="Title Placeholder 22">
            <a:extLst>
              <a:ext uri="{FF2B5EF4-FFF2-40B4-BE49-F238E27FC236}">
                <a16:creationId xmlns:a16="http://schemas.microsoft.com/office/drawing/2014/main" id="{40D362BD-4BB0-FC4F-971A-AE2F42313566}"/>
              </a:ext>
            </a:extLst>
          </p:cNvPr>
          <p:cNvSpPr>
            <a:spLocks noGrp="1"/>
          </p:cNvSpPr>
          <p:nvPr>
            <p:ph type="title" hasCustomPrompt="1"/>
          </p:nvPr>
        </p:nvSpPr>
        <p:spPr>
          <a:xfrm>
            <a:off x="731837" y="630659"/>
            <a:ext cx="10728326" cy="455509"/>
          </a:xfrm>
          <a:prstGeom prst="rect">
            <a:avLst/>
          </a:prstGeom>
        </p:spPr>
        <p:txBody>
          <a:bodyPr vert="horz" wrap="square" lIns="0" tIns="0" rIns="0" bIns="0" rtlCol="0" anchor="ctr">
            <a:spAutoFit/>
          </a:bodyPr>
          <a:lstStyle/>
          <a:p>
            <a:r>
              <a:rPr lang="en-US"/>
              <a:t>This is a headline</a:t>
            </a:r>
          </a:p>
        </p:txBody>
      </p:sp>
      <p:sp>
        <p:nvSpPr>
          <p:cNvPr id="20" name="Text Placeholder 24">
            <a:extLst>
              <a:ext uri="{FF2B5EF4-FFF2-40B4-BE49-F238E27FC236}">
                <a16:creationId xmlns:a16="http://schemas.microsoft.com/office/drawing/2014/main" id="{B73E471E-1FA7-B940-AB4D-88E101EBC67C}"/>
              </a:ext>
            </a:extLst>
          </p:cNvPr>
          <p:cNvSpPr>
            <a:spLocks noGrp="1"/>
          </p:cNvSpPr>
          <p:nvPr>
            <p:ph type="body" sz="quarter" idx="15" hasCustomPrompt="1"/>
          </p:nvPr>
        </p:nvSpPr>
        <p:spPr>
          <a:xfrm>
            <a:off x="731837" y="1157783"/>
            <a:ext cx="10728325" cy="669414"/>
          </a:xfrm>
          <a:prstGeom prst="rect">
            <a:avLst/>
          </a:prstGeom>
        </p:spPr>
        <p:txBody>
          <a:bodyPr lIns="0" tIns="0" rIns="0" bIns="0"/>
          <a:lstStyle>
            <a:lvl1pPr marL="0" indent="0">
              <a:lnSpc>
                <a:spcPct val="110000"/>
              </a:lnSpc>
              <a:spcAft>
                <a:spcPts val="1000"/>
              </a:spcAft>
              <a:buNone/>
              <a:defRPr sz="2000" baseline="0">
                <a:solidFill>
                  <a:schemeClr val="tx2"/>
                </a:solidFill>
                <a:latin typeface="Poppins Light" panose="00000400000000000000" pitchFamily="2" charset="0"/>
                <a:cs typeface="Poppins Light" panose="00000400000000000000" pitchFamily="2" charset="0"/>
              </a:defRPr>
            </a:lvl1pPr>
          </a:lstStyle>
          <a:p>
            <a:pPr lvl="0"/>
            <a:r>
              <a:rPr lang="en-US"/>
              <a:t>This is a subheading. 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a:t>
            </a:r>
          </a:p>
        </p:txBody>
      </p:sp>
      <p:grpSp>
        <p:nvGrpSpPr>
          <p:cNvPr id="15" name="Group 14">
            <a:extLst>
              <a:ext uri="{FF2B5EF4-FFF2-40B4-BE49-F238E27FC236}">
                <a16:creationId xmlns:a16="http://schemas.microsoft.com/office/drawing/2014/main" id="{3F8EBD28-D523-5A40-B1CB-2F02BB96B5E3}"/>
              </a:ext>
            </a:extLst>
          </p:cNvPr>
          <p:cNvGrpSpPr/>
          <p:nvPr userDrawn="1"/>
        </p:nvGrpSpPr>
        <p:grpSpPr>
          <a:xfrm rot="16200000">
            <a:off x="6061664" y="-6061660"/>
            <a:ext cx="68678" cy="12192005"/>
            <a:chOff x="4713353" y="-1"/>
            <a:chExt cx="73891" cy="6858002"/>
          </a:xfrm>
        </p:grpSpPr>
        <p:sp>
          <p:nvSpPr>
            <p:cNvPr id="21" name="Rectangle 20">
              <a:extLst>
                <a:ext uri="{FF2B5EF4-FFF2-40B4-BE49-F238E27FC236}">
                  <a16:creationId xmlns:a16="http://schemas.microsoft.com/office/drawing/2014/main" id="{C298B2DD-2466-5D40-BF6C-3DAB7B935B89}"/>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EB0382D6-CD43-DA42-80AA-BCAC120ACEAE}"/>
                </a:ext>
              </a:extLst>
            </p:cNvPr>
            <p:cNvSpPr/>
            <p:nvPr userDrawn="1"/>
          </p:nvSpPr>
          <p:spPr>
            <a:xfrm>
              <a:off x="4713354" y="1089421"/>
              <a:ext cx="73889" cy="3393281"/>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63285E52-5F07-A642-B78D-E7D00CEA88AE}"/>
                </a:ext>
              </a:extLst>
            </p:cNvPr>
            <p:cNvSpPr/>
            <p:nvPr userDrawn="1"/>
          </p:nvSpPr>
          <p:spPr>
            <a:xfrm>
              <a:off x="4713354" y="4482703"/>
              <a:ext cx="73889" cy="677762"/>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DDA49EE8-39FD-1D49-8855-79FF60AC6E45}"/>
                </a:ext>
              </a:extLst>
            </p:cNvPr>
            <p:cNvSpPr/>
            <p:nvPr userDrawn="1"/>
          </p:nvSpPr>
          <p:spPr>
            <a:xfrm>
              <a:off x="4713354" y="5160465"/>
              <a:ext cx="73887" cy="1697536"/>
            </a:xfrm>
            <a:prstGeom prst="rect">
              <a:avLst/>
            </a:prstGeom>
            <a:solidFill>
              <a:srgbClr val="0C32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460DB2C3-15E6-9E4E-AC44-45635000F481}"/>
                </a:ext>
              </a:extLst>
            </p:cNvPr>
            <p:cNvSpPr/>
            <p:nvPr userDrawn="1"/>
          </p:nvSpPr>
          <p:spPr>
            <a:xfrm>
              <a:off x="4713356" y="411657"/>
              <a:ext cx="73888" cy="6777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462342478"/>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HeadLine | Subheadline | Four Column Body">
    <p:spTree>
      <p:nvGrpSpPr>
        <p:cNvPr id="1" name=""/>
        <p:cNvGrpSpPr/>
        <p:nvPr/>
      </p:nvGrpSpPr>
      <p:grpSpPr>
        <a:xfrm>
          <a:off x="0" y="0"/>
          <a:ext cx="0" cy="0"/>
          <a:chOff x="0" y="0"/>
          <a:chExt cx="0" cy="0"/>
        </a:xfrm>
      </p:grpSpPr>
      <p:sp>
        <p:nvSpPr>
          <p:cNvPr id="25" name="Text Placeholder 23">
            <a:extLst>
              <a:ext uri="{FF2B5EF4-FFF2-40B4-BE49-F238E27FC236}">
                <a16:creationId xmlns:a16="http://schemas.microsoft.com/office/drawing/2014/main" id="{46DEE2DA-84D2-6941-8A88-E29564D30A67}"/>
              </a:ext>
            </a:extLst>
          </p:cNvPr>
          <p:cNvSpPr>
            <a:spLocks noGrp="1"/>
          </p:cNvSpPr>
          <p:nvPr>
            <p:ph idx="1"/>
          </p:nvPr>
        </p:nvSpPr>
        <p:spPr>
          <a:xfrm>
            <a:off x="737566" y="2528888"/>
            <a:ext cx="2569197" cy="1938992"/>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7" name="Text Placeholder 23">
            <a:extLst>
              <a:ext uri="{FF2B5EF4-FFF2-40B4-BE49-F238E27FC236}">
                <a16:creationId xmlns:a16="http://schemas.microsoft.com/office/drawing/2014/main" id="{D9FC0674-D651-4342-A16B-262495BB3689}"/>
              </a:ext>
            </a:extLst>
          </p:cNvPr>
          <p:cNvSpPr>
            <a:spLocks noGrp="1"/>
          </p:cNvSpPr>
          <p:nvPr>
            <p:ph idx="16"/>
          </p:nvPr>
        </p:nvSpPr>
        <p:spPr>
          <a:xfrm>
            <a:off x="3455366" y="2528888"/>
            <a:ext cx="2569197" cy="1938992"/>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0" name="Text Placeholder 23">
            <a:extLst>
              <a:ext uri="{FF2B5EF4-FFF2-40B4-BE49-F238E27FC236}">
                <a16:creationId xmlns:a16="http://schemas.microsoft.com/office/drawing/2014/main" id="{1E574FEA-87A3-684A-91B0-8FCC1CBE5131}"/>
              </a:ext>
            </a:extLst>
          </p:cNvPr>
          <p:cNvSpPr>
            <a:spLocks noGrp="1"/>
          </p:cNvSpPr>
          <p:nvPr>
            <p:ph idx="17"/>
          </p:nvPr>
        </p:nvSpPr>
        <p:spPr>
          <a:xfrm>
            <a:off x="6169991" y="2528888"/>
            <a:ext cx="2569197" cy="1938992"/>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1" name="Text Placeholder 23">
            <a:extLst>
              <a:ext uri="{FF2B5EF4-FFF2-40B4-BE49-F238E27FC236}">
                <a16:creationId xmlns:a16="http://schemas.microsoft.com/office/drawing/2014/main" id="{84AD2305-29FE-4C4A-84B2-BBC5E2FBBEFE}"/>
              </a:ext>
            </a:extLst>
          </p:cNvPr>
          <p:cNvSpPr>
            <a:spLocks noGrp="1"/>
          </p:cNvSpPr>
          <p:nvPr>
            <p:ph idx="18"/>
          </p:nvPr>
        </p:nvSpPr>
        <p:spPr>
          <a:xfrm>
            <a:off x="8904288" y="2528888"/>
            <a:ext cx="2569197" cy="1938992"/>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lide Number Placeholder 5">
            <a:extLst>
              <a:ext uri="{FF2B5EF4-FFF2-40B4-BE49-F238E27FC236}">
                <a16:creationId xmlns:a16="http://schemas.microsoft.com/office/drawing/2014/main" id="{62DEDF1B-7DBE-8F40-8A83-8C7EA6CE40A3}"/>
              </a:ext>
            </a:extLst>
          </p:cNvPr>
          <p:cNvSpPr>
            <a:spLocks noGrp="1"/>
          </p:cNvSpPr>
          <p:nvPr>
            <p:ph type="sldNum" sz="quarter" idx="4"/>
          </p:nvPr>
        </p:nvSpPr>
        <p:spPr>
          <a:xfrm>
            <a:off x="11171275" y="6294734"/>
            <a:ext cx="288888" cy="123112"/>
          </a:xfrm>
          <a:prstGeom prst="rect">
            <a:avLst/>
          </a:prstGeom>
        </p:spPr>
        <p:txBody>
          <a:bodyPr vert="horz" wrap="square" lIns="0" tIns="0" rIns="0" bIns="0" rtlCol="0" anchor="t">
            <a:spAutoFit/>
          </a:bodyPr>
          <a:lstStyle>
            <a:lvl1pPr algn="r">
              <a:defRPr sz="800">
                <a:solidFill>
                  <a:schemeClr val="tx1"/>
                </a:solidFill>
                <a:latin typeface="Poppins SemiBold" panose="00000700000000000000" pitchFamily="2" charset="0"/>
                <a:cs typeface="Poppins SemiBold" panose="00000700000000000000" pitchFamily="2" charset="0"/>
              </a:defRPr>
            </a:lvl1pPr>
          </a:lstStyle>
          <a:p>
            <a:pPr algn="r"/>
            <a:fld id="{866D8E11-A83D-46AC-BA35-C493C365AC69}" type="slidenum">
              <a:rPr lang="en-US" smtClean="0"/>
              <a:pPr algn="r"/>
              <a:t>‹#›</a:t>
            </a:fld>
            <a:endParaRPr lang="en-US"/>
          </a:p>
        </p:txBody>
      </p:sp>
      <p:pic>
        <p:nvPicPr>
          <p:cNvPr id="24" name="Graphic 23">
            <a:extLst>
              <a:ext uri="{FF2B5EF4-FFF2-40B4-BE49-F238E27FC236}">
                <a16:creationId xmlns:a16="http://schemas.microsoft.com/office/drawing/2014/main" id="{7AB8396F-B144-C54D-BA6D-07FEFFACEFE9}"/>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7"/>
          </a:xfrm>
          <a:prstGeom prst="rect">
            <a:avLst/>
          </a:prstGeom>
        </p:spPr>
      </p:pic>
      <p:sp>
        <p:nvSpPr>
          <p:cNvPr id="15" name="Title Placeholder 22">
            <a:extLst>
              <a:ext uri="{FF2B5EF4-FFF2-40B4-BE49-F238E27FC236}">
                <a16:creationId xmlns:a16="http://schemas.microsoft.com/office/drawing/2014/main" id="{EBFD46A8-9883-7C44-9A78-21940658DD79}"/>
              </a:ext>
            </a:extLst>
          </p:cNvPr>
          <p:cNvSpPr>
            <a:spLocks noGrp="1"/>
          </p:cNvSpPr>
          <p:nvPr>
            <p:ph type="title" hasCustomPrompt="1"/>
          </p:nvPr>
        </p:nvSpPr>
        <p:spPr>
          <a:xfrm>
            <a:off x="731837" y="630659"/>
            <a:ext cx="10728326" cy="455509"/>
          </a:xfrm>
          <a:prstGeom prst="rect">
            <a:avLst/>
          </a:prstGeom>
        </p:spPr>
        <p:txBody>
          <a:bodyPr vert="horz" wrap="square" lIns="0" tIns="0" rIns="0" bIns="0" rtlCol="0" anchor="ctr">
            <a:spAutoFit/>
          </a:bodyPr>
          <a:lstStyle/>
          <a:p>
            <a:r>
              <a:rPr lang="en-US"/>
              <a:t>This is a headline</a:t>
            </a:r>
          </a:p>
        </p:txBody>
      </p:sp>
      <p:sp>
        <p:nvSpPr>
          <p:cNvPr id="20" name="Text Placeholder 24">
            <a:extLst>
              <a:ext uri="{FF2B5EF4-FFF2-40B4-BE49-F238E27FC236}">
                <a16:creationId xmlns:a16="http://schemas.microsoft.com/office/drawing/2014/main" id="{871005AC-5496-CE40-96A2-5FD7E23868FE}"/>
              </a:ext>
            </a:extLst>
          </p:cNvPr>
          <p:cNvSpPr>
            <a:spLocks noGrp="1"/>
          </p:cNvSpPr>
          <p:nvPr>
            <p:ph type="body" sz="quarter" idx="15" hasCustomPrompt="1"/>
          </p:nvPr>
        </p:nvSpPr>
        <p:spPr>
          <a:xfrm>
            <a:off x="731837" y="1157783"/>
            <a:ext cx="10728325" cy="669414"/>
          </a:xfrm>
          <a:prstGeom prst="rect">
            <a:avLst/>
          </a:prstGeom>
        </p:spPr>
        <p:txBody>
          <a:bodyPr lIns="0" tIns="0" rIns="0" bIns="0"/>
          <a:lstStyle>
            <a:lvl1pPr marL="0" indent="0">
              <a:lnSpc>
                <a:spcPct val="110000"/>
              </a:lnSpc>
              <a:spcAft>
                <a:spcPts val="1000"/>
              </a:spcAft>
              <a:buNone/>
              <a:defRPr sz="2000" baseline="0">
                <a:solidFill>
                  <a:schemeClr val="tx2"/>
                </a:solidFill>
                <a:latin typeface="Poppins Light" panose="00000400000000000000" pitchFamily="2" charset="0"/>
                <a:cs typeface="Poppins Light" panose="00000400000000000000" pitchFamily="2" charset="0"/>
              </a:defRPr>
            </a:lvl1pPr>
          </a:lstStyle>
          <a:p>
            <a:pPr lvl="0"/>
            <a:r>
              <a:rPr lang="en-US"/>
              <a:t>This is a subheading. 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a:t>
            </a:r>
          </a:p>
        </p:txBody>
      </p:sp>
      <p:grpSp>
        <p:nvGrpSpPr>
          <p:cNvPr id="22" name="Group 21">
            <a:extLst>
              <a:ext uri="{FF2B5EF4-FFF2-40B4-BE49-F238E27FC236}">
                <a16:creationId xmlns:a16="http://schemas.microsoft.com/office/drawing/2014/main" id="{CB79C4EA-4F41-2A4E-90FD-8C19C47C783E}"/>
              </a:ext>
            </a:extLst>
          </p:cNvPr>
          <p:cNvGrpSpPr/>
          <p:nvPr userDrawn="1"/>
        </p:nvGrpSpPr>
        <p:grpSpPr>
          <a:xfrm rot="16200000">
            <a:off x="6061664" y="-6061660"/>
            <a:ext cx="68678" cy="12192005"/>
            <a:chOff x="4713353" y="-1"/>
            <a:chExt cx="73891" cy="6858002"/>
          </a:xfrm>
        </p:grpSpPr>
        <p:sp>
          <p:nvSpPr>
            <p:cNvPr id="23" name="Rectangle 22">
              <a:extLst>
                <a:ext uri="{FF2B5EF4-FFF2-40B4-BE49-F238E27FC236}">
                  <a16:creationId xmlns:a16="http://schemas.microsoft.com/office/drawing/2014/main" id="{652C90D2-14D6-E74F-B847-79DD96575917}"/>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AF1EF5F-0E4E-084C-9B87-A23971104C7F}"/>
                </a:ext>
              </a:extLst>
            </p:cNvPr>
            <p:cNvSpPr/>
            <p:nvPr userDrawn="1"/>
          </p:nvSpPr>
          <p:spPr>
            <a:xfrm>
              <a:off x="4713354" y="1089421"/>
              <a:ext cx="73889" cy="3393281"/>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B5C00B8B-9975-014A-8D85-65557693E9BB}"/>
                </a:ext>
              </a:extLst>
            </p:cNvPr>
            <p:cNvSpPr/>
            <p:nvPr userDrawn="1"/>
          </p:nvSpPr>
          <p:spPr>
            <a:xfrm>
              <a:off x="4713354" y="4482703"/>
              <a:ext cx="73889" cy="677762"/>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C9C822ED-38B8-DC42-BE76-0AAF30BA4C72}"/>
                </a:ext>
              </a:extLst>
            </p:cNvPr>
            <p:cNvSpPr/>
            <p:nvPr userDrawn="1"/>
          </p:nvSpPr>
          <p:spPr>
            <a:xfrm>
              <a:off x="4713354" y="5160465"/>
              <a:ext cx="73887" cy="1697536"/>
            </a:xfrm>
            <a:prstGeom prst="rect">
              <a:avLst/>
            </a:prstGeom>
            <a:solidFill>
              <a:srgbClr val="0C32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0CCACB01-72D3-3842-AD99-9EB854120F0A}"/>
                </a:ext>
              </a:extLst>
            </p:cNvPr>
            <p:cNvSpPr/>
            <p:nvPr userDrawn="1"/>
          </p:nvSpPr>
          <p:spPr>
            <a:xfrm>
              <a:off x="4713356" y="411657"/>
              <a:ext cx="73888" cy="6777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026869500"/>
      </p:ext>
    </p:extLst>
  </p:cSld>
  <p:clrMapOvr>
    <a:masterClrMapping/>
  </p:clrMapOvr>
  <p:extLst>
    <p:ext uri="{DCECCB84-F9BA-43D5-87BE-67443E8EF086}">
      <p15:sldGuideLst xmlns:p15="http://schemas.microsoft.com/office/powerpoint/2012/main">
        <p15:guide id="1" pos="3795">
          <p15:clr>
            <a:srgbClr val="5ACBF0"/>
          </p15:clr>
        </p15:guide>
        <p15:guide id="2" pos="3885">
          <p15:clr>
            <a:srgbClr val="5ACBF0"/>
          </p15:clr>
        </p15:guide>
        <p15:guide id="3" pos="2083" userDrawn="1">
          <p15:clr>
            <a:srgbClr val="5ACBF0"/>
          </p15:clr>
        </p15:guide>
        <p15:guide id="4" pos="2170" userDrawn="1">
          <p15:clr>
            <a:srgbClr val="5ACBF0"/>
          </p15:clr>
        </p15:guide>
        <p15:guide id="5" pos="5505" userDrawn="1">
          <p15:clr>
            <a:srgbClr val="5ACBF0"/>
          </p15:clr>
        </p15:guide>
        <p15:guide id="6" pos="5609" userDrawn="1">
          <p15:clr>
            <a:srgbClr val="5ACBF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11" name="Slide Number Placeholder 5">
            <a:extLst>
              <a:ext uri="{FF2B5EF4-FFF2-40B4-BE49-F238E27FC236}">
                <a16:creationId xmlns:a16="http://schemas.microsoft.com/office/drawing/2014/main" id="{47A39E62-F70C-A449-8D2A-5459F7ADE876}"/>
              </a:ext>
            </a:extLst>
          </p:cNvPr>
          <p:cNvSpPr>
            <a:spLocks noGrp="1"/>
          </p:cNvSpPr>
          <p:nvPr>
            <p:ph type="sldNum" sz="quarter" idx="4"/>
          </p:nvPr>
        </p:nvSpPr>
        <p:spPr>
          <a:xfrm>
            <a:off x="11171275" y="6294734"/>
            <a:ext cx="288888" cy="123112"/>
          </a:xfrm>
          <a:prstGeom prst="rect">
            <a:avLst/>
          </a:prstGeom>
        </p:spPr>
        <p:txBody>
          <a:bodyPr vert="horz" wrap="square" lIns="0" tIns="0" rIns="0" bIns="0" rtlCol="0" anchor="t">
            <a:spAutoFit/>
          </a:bodyPr>
          <a:lstStyle>
            <a:lvl1pPr algn="r">
              <a:defRPr sz="800">
                <a:solidFill>
                  <a:schemeClr val="tx1"/>
                </a:solidFill>
                <a:latin typeface="Poppins SemiBold" panose="00000700000000000000" pitchFamily="2" charset="0"/>
                <a:cs typeface="Poppins SemiBold" panose="00000700000000000000" pitchFamily="2" charset="0"/>
              </a:defRPr>
            </a:lvl1pPr>
          </a:lstStyle>
          <a:p>
            <a:pPr algn="r"/>
            <a:fld id="{866D8E11-A83D-46AC-BA35-C493C365AC69}" type="slidenum">
              <a:rPr lang="en-US" smtClean="0"/>
              <a:pPr algn="r"/>
              <a:t>‹#›</a:t>
            </a:fld>
            <a:endParaRPr lang="en-US"/>
          </a:p>
        </p:txBody>
      </p:sp>
      <p:pic>
        <p:nvPicPr>
          <p:cNvPr id="12" name="Graphic 11">
            <a:extLst>
              <a:ext uri="{FF2B5EF4-FFF2-40B4-BE49-F238E27FC236}">
                <a16:creationId xmlns:a16="http://schemas.microsoft.com/office/drawing/2014/main" id="{C63C02C6-113D-9E4E-BD99-9B84A39544E1}"/>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7"/>
          </a:xfrm>
          <a:prstGeom prst="rect">
            <a:avLst/>
          </a:prstGeom>
        </p:spPr>
      </p:pic>
      <p:grpSp>
        <p:nvGrpSpPr>
          <p:cNvPr id="9" name="Group 8">
            <a:extLst>
              <a:ext uri="{FF2B5EF4-FFF2-40B4-BE49-F238E27FC236}">
                <a16:creationId xmlns:a16="http://schemas.microsoft.com/office/drawing/2014/main" id="{E28CE95A-0992-0B43-BF72-5C4EB5BADEBF}"/>
              </a:ext>
            </a:extLst>
          </p:cNvPr>
          <p:cNvGrpSpPr/>
          <p:nvPr userDrawn="1"/>
        </p:nvGrpSpPr>
        <p:grpSpPr>
          <a:xfrm rot="16200000">
            <a:off x="6061664" y="-6061660"/>
            <a:ext cx="68678" cy="12192005"/>
            <a:chOff x="4713353" y="-1"/>
            <a:chExt cx="73891" cy="6858002"/>
          </a:xfrm>
        </p:grpSpPr>
        <p:sp>
          <p:nvSpPr>
            <p:cNvPr id="10" name="Rectangle 9">
              <a:extLst>
                <a:ext uri="{FF2B5EF4-FFF2-40B4-BE49-F238E27FC236}">
                  <a16:creationId xmlns:a16="http://schemas.microsoft.com/office/drawing/2014/main" id="{F6755BC6-E198-9946-8204-16650F34D9FE}"/>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13A008C7-DD5B-094B-9EAC-348AAD8C0359}"/>
                </a:ext>
              </a:extLst>
            </p:cNvPr>
            <p:cNvSpPr/>
            <p:nvPr userDrawn="1"/>
          </p:nvSpPr>
          <p:spPr>
            <a:xfrm>
              <a:off x="4713354" y="1089421"/>
              <a:ext cx="73889" cy="3393281"/>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77392C6-93EA-0E4F-9928-FC3365B41C14}"/>
                </a:ext>
              </a:extLst>
            </p:cNvPr>
            <p:cNvSpPr/>
            <p:nvPr userDrawn="1"/>
          </p:nvSpPr>
          <p:spPr>
            <a:xfrm>
              <a:off x="4713354" y="4482703"/>
              <a:ext cx="73889" cy="677762"/>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075F69D1-816F-684E-9382-EA92549B7815}"/>
                </a:ext>
              </a:extLst>
            </p:cNvPr>
            <p:cNvSpPr/>
            <p:nvPr userDrawn="1"/>
          </p:nvSpPr>
          <p:spPr>
            <a:xfrm>
              <a:off x="4713354" y="5160465"/>
              <a:ext cx="73887" cy="1697536"/>
            </a:xfrm>
            <a:prstGeom prst="rect">
              <a:avLst/>
            </a:prstGeom>
            <a:solidFill>
              <a:srgbClr val="0C32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568B9D97-51F8-564F-9429-07B4186168FC}"/>
                </a:ext>
              </a:extLst>
            </p:cNvPr>
            <p:cNvSpPr/>
            <p:nvPr userDrawn="1"/>
          </p:nvSpPr>
          <p:spPr>
            <a:xfrm>
              <a:off x="4713356" y="411657"/>
              <a:ext cx="73888" cy="6777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5272496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eadling | Subheadline | Body copy">
    <p:spTree>
      <p:nvGrpSpPr>
        <p:cNvPr id="1" name=""/>
        <p:cNvGrpSpPr/>
        <p:nvPr/>
      </p:nvGrpSpPr>
      <p:grpSpPr>
        <a:xfrm>
          <a:off x="0" y="0"/>
          <a:ext cx="0" cy="0"/>
          <a:chOff x="0" y="0"/>
          <a:chExt cx="0" cy="0"/>
        </a:xfrm>
      </p:grpSpPr>
      <p:sp>
        <p:nvSpPr>
          <p:cNvPr id="5" name="Text Placeholder 4"/>
          <p:cNvSpPr>
            <a:spLocks noGrp="1"/>
          </p:cNvSpPr>
          <p:nvPr>
            <p:ph type="body" sz="quarter" idx="16" hasCustomPrompt="1"/>
          </p:nvPr>
        </p:nvSpPr>
        <p:spPr>
          <a:xfrm>
            <a:off x="731838" y="2544286"/>
            <a:ext cx="7108825" cy="24844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lide Number Placeholder 5">
            <a:extLst>
              <a:ext uri="{FF2B5EF4-FFF2-40B4-BE49-F238E27FC236}">
                <a16:creationId xmlns:a16="http://schemas.microsoft.com/office/drawing/2014/main" id="{5B2268D1-19DC-EF46-AD5A-3EA96AF760E3}"/>
              </a:ext>
            </a:extLst>
          </p:cNvPr>
          <p:cNvSpPr>
            <a:spLocks noGrp="1"/>
          </p:cNvSpPr>
          <p:nvPr>
            <p:ph type="sldNum" sz="quarter" idx="4"/>
          </p:nvPr>
        </p:nvSpPr>
        <p:spPr>
          <a:xfrm>
            <a:off x="11171275" y="6294734"/>
            <a:ext cx="288888" cy="123112"/>
          </a:xfrm>
          <a:prstGeom prst="rect">
            <a:avLst/>
          </a:prstGeom>
        </p:spPr>
        <p:txBody>
          <a:bodyPr vert="horz" wrap="square" lIns="0" tIns="0" rIns="0" bIns="0" rtlCol="0" anchor="t">
            <a:spAutoFit/>
          </a:bodyPr>
          <a:lstStyle>
            <a:lvl1pPr algn="r">
              <a:defRPr sz="800">
                <a:solidFill>
                  <a:schemeClr val="tx1"/>
                </a:solidFill>
                <a:latin typeface="Poppins SemiBold" panose="00000700000000000000" pitchFamily="2" charset="0"/>
                <a:cs typeface="Poppins SemiBold" panose="00000700000000000000" pitchFamily="2" charset="0"/>
              </a:defRPr>
            </a:lvl1pPr>
          </a:lstStyle>
          <a:p>
            <a:pPr algn="r"/>
            <a:fld id="{866D8E11-A83D-46AC-BA35-C493C365AC69}" type="slidenum">
              <a:rPr lang="en-US" smtClean="0"/>
              <a:pPr algn="r"/>
              <a:t>‹#›</a:t>
            </a:fld>
            <a:endParaRPr lang="en-US"/>
          </a:p>
        </p:txBody>
      </p:sp>
      <p:pic>
        <p:nvPicPr>
          <p:cNvPr id="21" name="Graphic 20">
            <a:extLst>
              <a:ext uri="{FF2B5EF4-FFF2-40B4-BE49-F238E27FC236}">
                <a16:creationId xmlns:a16="http://schemas.microsoft.com/office/drawing/2014/main" id="{681EEE17-1A6A-B247-B8A5-B462B4B1F9C1}"/>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7"/>
          </a:xfrm>
          <a:prstGeom prst="rect">
            <a:avLst/>
          </a:prstGeom>
        </p:spPr>
      </p:pic>
      <p:sp>
        <p:nvSpPr>
          <p:cNvPr id="23" name="Text Placeholder 24">
            <a:extLst>
              <a:ext uri="{FF2B5EF4-FFF2-40B4-BE49-F238E27FC236}">
                <a16:creationId xmlns:a16="http://schemas.microsoft.com/office/drawing/2014/main" id="{03D83A36-7091-E445-90BB-3EE0E0CD1816}"/>
              </a:ext>
            </a:extLst>
          </p:cNvPr>
          <p:cNvSpPr>
            <a:spLocks noGrp="1"/>
          </p:cNvSpPr>
          <p:nvPr>
            <p:ph type="body" sz="quarter" idx="15" hasCustomPrompt="1"/>
          </p:nvPr>
        </p:nvSpPr>
        <p:spPr>
          <a:xfrm>
            <a:off x="731837" y="1157783"/>
            <a:ext cx="10728325" cy="669414"/>
          </a:xfrm>
          <a:prstGeom prst="rect">
            <a:avLst/>
          </a:prstGeom>
        </p:spPr>
        <p:txBody>
          <a:bodyPr lIns="0" tIns="0" rIns="0" bIns="0"/>
          <a:lstStyle>
            <a:lvl1pPr marL="0" indent="0">
              <a:lnSpc>
                <a:spcPct val="110000"/>
              </a:lnSpc>
              <a:spcAft>
                <a:spcPts val="1000"/>
              </a:spcAft>
              <a:buNone/>
              <a:defRPr sz="2000" baseline="0">
                <a:solidFill>
                  <a:schemeClr val="tx2"/>
                </a:solidFill>
                <a:latin typeface="Poppins Light" panose="00000400000000000000" pitchFamily="2" charset="0"/>
                <a:cs typeface="Poppins Light" panose="00000400000000000000" pitchFamily="2" charset="0"/>
              </a:defRPr>
            </a:lvl1pPr>
          </a:lstStyle>
          <a:p>
            <a:pPr lvl="0"/>
            <a:r>
              <a:rPr lang="en-US"/>
              <a:t>This is a subheading. 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a:t>
            </a:r>
          </a:p>
        </p:txBody>
      </p:sp>
      <p:sp>
        <p:nvSpPr>
          <p:cNvPr id="12" name="Title Placeholder 22">
            <a:extLst>
              <a:ext uri="{FF2B5EF4-FFF2-40B4-BE49-F238E27FC236}">
                <a16:creationId xmlns:a16="http://schemas.microsoft.com/office/drawing/2014/main" id="{57ED2DA4-AB58-104B-857F-AF0DD0028709}"/>
              </a:ext>
            </a:extLst>
          </p:cNvPr>
          <p:cNvSpPr>
            <a:spLocks noGrp="1"/>
          </p:cNvSpPr>
          <p:nvPr>
            <p:ph type="title" hasCustomPrompt="1"/>
          </p:nvPr>
        </p:nvSpPr>
        <p:spPr>
          <a:xfrm>
            <a:off x="731837" y="630659"/>
            <a:ext cx="10728324" cy="455509"/>
          </a:xfrm>
          <a:prstGeom prst="rect">
            <a:avLst/>
          </a:prstGeom>
        </p:spPr>
        <p:txBody>
          <a:bodyPr vert="horz" wrap="square" lIns="0" tIns="0" rIns="0" bIns="0" rtlCol="0" anchor="ctr">
            <a:spAutoFit/>
          </a:bodyPr>
          <a:lstStyle/>
          <a:p>
            <a:r>
              <a:rPr lang="en-US"/>
              <a:t>This is a headline</a:t>
            </a:r>
          </a:p>
        </p:txBody>
      </p:sp>
      <p:grpSp>
        <p:nvGrpSpPr>
          <p:cNvPr id="13" name="Group 12">
            <a:extLst>
              <a:ext uri="{FF2B5EF4-FFF2-40B4-BE49-F238E27FC236}">
                <a16:creationId xmlns:a16="http://schemas.microsoft.com/office/drawing/2014/main" id="{40F6BD71-32BC-CB42-874E-1DB181338303}"/>
              </a:ext>
            </a:extLst>
          </p:cNvPr>
          <p:cNvGrpSpPr/>
          <p:nvPr userDrawn="1"/>
        </p:nvGrpSpPr>
        <p:grpSpPr>
          <a:xfrm rot="16200000">
            <a:off x="6061664" y="-6061660"/>
            <a:ext cx="68678" cy="12192005"/>
            <a:chOff x="4713353" y="-1"/>
            <a:chExt cx="73891" cy="6858002"/>
          </a:xfrm>
        </p:grpSpPr>
        <p:sp>
          <p:nvSpPr>
            <p:cNvPr id="14" name="Rectangle 13">
              <a:extLst>
                <a:ext uri="{FF2B5EF4-FFF2-40B4-BE49-F238E27FC236}">
                  <a16:creationId xmlns:a16="http://schemas.microsoft.com/office/drawing/2014/main" id="{F74B675C-898F-4C4D-8CA8-652AB2B99F3C}"/>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1EB16719-BE10-A64E-B19B-BE391DFEB849}"/>
                </a:ext>
              </a:extLst>
            </p:cNvPr>
            <p:cNvSpPr/>
            <p:nvPr userDrawn="1"/>
          </p:nvSpPr>
          <p:spPr>
            <a:xfrm>
              <a:off x="4713354" y="1089421"/>
              <a:ext cx="73889" cy="3393281"/>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54B04ACA-F307-7E47-A70A-94B756A52B31}"/>
                </a:ext>
              </a:extLst>
            </p:cNvPr>
            <p:cNvSpPr/>
            <p:nvPr userDrawn="1"/>
          </p:nvSpPr>
          <p:spPr>
            <a:xfrm>
              <a:off x="4713354" y="4482703"/>
              <a:ext cx="73889" cy="677762"/>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F1955343-7A2F-884E-956E-95E4B53F8631}"/>
                </a:ext>
              </a:extLst>
            </p:cNvPr>
            <p:cNvSpPr/>
            <p:nvPr userDrawn="1"/>
          </p:nvSpPr>
          <p:spPr>
            <a:xfrm>
              <a:off x="4713354" y="5160465"/>
              <a:ext cx="73887" cy="1697536"/>
            </a:xfrm>
            <a:prstGeom prst="rect">
              <a:avLst/>
            </a:prstGeom>
            <a:solidFill>
              <a:srgbClr val="0C32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7BE13884-F730-0448-A086-18EFE8CAA9DF}"/>
                </a:ext>
              </a:extLst>
            </p:cNvPr>
            <p:cNvSpPr/>
            <p:nvPr userDrawn="1"/>
          </p:nvSpPr>
          <p:spPr>
            <a:xfrm>
              <a:off x="4713356" y="411657"/>
              <a:ext cx="73888" cy="6777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9564544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eam Photos | Large">
    <p:spTree>
      <p:nvGrpSpPr>
        <p:cNvPr id="1" name=""/>
        <p:cNvGrpSpPr/>
        <p:nvPr/>
      </p:nvGrpSpPr>
      <p:grpSpPr>
        <a:xfrm>
          <a:off x="0" y="0"/>
          <a:ext cx="0" cy="0"/>
          <a:chOff x="0" y="0"/>
          <a:chExt cx="0" cy="0"/>
        </a:xfrm>
      </p:grpSpPr>
      <p:sp>
        <p:nvSpPr>
          <p:cNvPr id="7" name="Rectangle 6"/>
          <p:cNvSpPr/>
          <p:nvPr userDrawn="1"/>
        </p:nvSpPr>
        <p:spPr>
          <a:xfrm>
            <a:off x="731838" y="4427780"/>
            <a:ext cx="2284412" cy="16976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sz="quarter" idx="15"/>
          </p:nvPr>
        </p:nvSpPr>
        <p:spPr>
          <a:xfrm>
            <a:off x="731838" y="1808164"/>
            <a:ext cx="2284412" cy="2619616"/>
          </a:xfrm>
          <a:solidFill>
            <a:schemeClr val="bg2"/>
          </a:solidFill>
        </p:spPr>
        <p:txBody>
          <a:bodyPr bIns="1008000" anchor="ctr">
            <a:noAutofit/>
          </a:bodyPr>
          <a:lstStyle>
            <a:lvl1pPr algn="ctr">
              <a:buNone/>
              <a:defRPr sz="1600"/>
            </a:lvl1pPr>
          </a:lstStyle>
          <a:p>
            <a:endParaRPr lang="en-US"/>
          </a:p>
        </p:txBody>
      </p:sp>
      <p:sp>
        <p:nvSpPr>
          <p:cNvPr id="6" name="Text Placeholder 5"/>
          <p:cNvSpPr>
            <a:spLocks noGrp="1"/>
          </p:cNvSpPr>
          <p:nvPr>
            <p:ph type="body" sz="quarter" idx="16" hasCustomPrompt="1"/>
          </p:nvPr>
        </p:nvSpPr>
        <p:spPr>
          <a:xfrm>
            <a:off x="861238" y="4629005"/>
            <a:ext cx="2030818" cy="541687"/>
          </a:xfrm>
        </p:spPr>
        <p:txBody>
          <a:bodyPr>
            <a:spAutoFit/>
          </a:bodyPr>
          <a:lstStyle>
            <a:lvl1pPr marL="0" indent="0">
              <a:spcBef>
                <a:spcPts val="0"/>
              </a:spcBef>
              <a:spcAft>
                <a:spcPts val="0"/>
              </a:spcAft>
              <a:buFont typeface="Arial" panose="020B0604020202020204" pitchFamily="34" charset="0"/>
              <a:buNone/>
              <a:defRPr sz="1600" baseline="0">
                <a:solidFill>
                  <a:schemeClr val="bg1"/>
                </a:solidFill>
                <a:latin typeface="+mj-lt"/>
              </a:defRPr>
            </a:lvl1pPr>
          </a:lstStyle>
          <a:p>
            <a:pPr lvl="0"/>
            <a:r>
              <a:rPr lang="en-US"/>
              <a:t>First name </a:t>
            </a:r>
            <a:br>
              <a:rPr lang="en-US"/>
            </a:br>
            <a:r>
              <a:rPr lang="en-US"/>
              <a:t>Last Name</a:t>
            </a:r>
          </a:p>
        </p:txBody>
      </p:sp>
      <p:sp>
        <p:nvSpPr>
          <p:cNvPr id="22" name="Text Placeholder 5"/>
          <p:cNvSpPr>
            <a:spLocks noGrp="1"/>
          </p:cNvSpPr>
          <p:nvPr>
            <p:ph type="body" sz="quarter" idx="17" hasCustomPrompt="1"/>
          </p:nvPr>
        </p:nvSpPr>
        <p:spPr>
          <a:xfrm>
            <a:off x="861238" y="5337445"/>
            <a:ext cx="2030818" cy="169277"/>
          </a:xfrm>
        </p:spPr>
        <p:txBody>
          <a:bodyPr/>
          <a:lstStyle>
            <a:lvl1pPr>
              <a:spcBef>
                <a:spcPts val="0"/>
              </a:spcBef>
              <a:spcAft>
                <a:spcPts val="0"/>
              </a:spcAft>
              <a:buNone/>
              <a:defRPr sz="1000" baseline="0">
                <a:solidFill>
                  <a:schemeClr val="bg1"/>
                </a:solidFill>
                <a:latin typeface="+mn-lt"/>
              </a:defRPr>
            </a:lvl1pPr>
          </a:lstStyle>
          <a:p>
            <a:pPr lvl="0"/>
            <a:r>
              <a:rPr lang="en-US"/>
              <a:t>Job Title</a:t>
            </a:r>
          </a:p>
        </p:txBody>
      </p:sp>
      <p:sp>
        <p:nvSpPr>
          <p:cNvPr id="24" name="Text Placeholder 5"/>
          <p:cNvSpPr>
            <a:spLocks noGrp="1"/>
          </p:cNvSpPr>
          <p:nvPr>
            <p:ph type="body" sz="quarter" idx="18" hasCustomPrompt="1"/>
          </p:nvPr>
        </p:nvSpPr>
        <p:spPr>
          <a:xfrm>
            <a:off x="861238" y="5593240"/>
            <a:ext cx="2030818" cy="338554"/>
          </a:xfrm>
        </p:spPr>
        <p:txBody>
          <a:bodyPr/>
          <a:lstStyle>
            <a:lvl1pPr>
              <a:spcBef>
                <a:spcPts val="0"/>
              </a:spcBef>
              <a:spcAft>
                <a:spcPts val="0"/>
              </a:spcAft>
              <a:buNone/>
              <a:defRPr sz="1000" baseline="0">
                <a:solidFill>
                  <a:schemeClr val="bg1"/>
                </a:solidFill>
                <a:latin typeface="+mn-lt"/>
              </a:defRPr>
            </a:lvl1pPr>
          </a:lstStyle>
          <a:p>
            <a:pPr lvl="0"/>
            <a:r>
              <a:rPr lang="en-US" noProof="0" err="1"/>
              <a:t>name.surename@suse.com</a:t>
            </a:r>
            <a:endParaRPr lang="en-US" noProof="0"/>
          </a:p>
          <a:p>
            <a:pPr lvl="0"/>
            <a:r>
              <a:rPr lang="en-US" noProof="0"/>
              <a:t>+49 123 456 789</a:t>
            </a:r>
          </a:p>
        </p:txBody>
      </p:sp>
      <p:sp>
        <p:nvSpPr>
          <p:cNvPr id="26" name="Rectangle 25"/>
          <p:cNvSpPr/>
          <p:nvPr userDrawn="1"/>
        </p:nvSpPr>
        <p:spPr>
          <a:xfrm>
            <a:off x="3143250" y="4427780"/>
            <a:ext cx="2284412" cy="169761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Picture Placeholder 2"/>
          <p:cNvSpPr>
            <a:spLocks noGrp="1"/>
          </p:cNvSpPr>
          <p:nvPr>
            <p:ph type="pic" sz="quarter" idx="19"/>
          </p:nvPr>
        </p:nvSpPr>
        <p:spPr>
          <a:xfrm>
            <a:off x="3143250" y="1808164"/>
            <a:ext cx="2284412" cy="2619616"/>
          </a:xfrm>
          <a:solidFill>
            <a:schemeClr val="bg2"/>
          </a:solidFill>
        </p:spPr>
        <p:txBody>
          <a:bodyPr bIns="1008000" anchor="ctr">
            <a:noAutofit/>
          </a:bodyPr>
          <a:lstStyle>
            <a:lvl1pPr algn="ctr">
              <a:buNone/>
              <a:defRPr sz="1600"/>
            </a:lvl1pPr>
          </a:lstStyle>
          <a:p>
            <a:endParaRPr lang="en-US"/>
          </a:p>
        </p:txBody>
      </p:sp>
      <p:sp>
        <p:nvSpPr>
          <p:cNvPr id="30" name="Text Placeholder 5"/>
          <p:cNvSpPr>
            <a:spLocks noGrp="1"/>
          </p:cNvSpPr>
          <p:nvPr>
            <p:ph type="body" sz="quarter" idx="20" hasCustomPrompt="1"/>
          </p:nvPr>
        </p:nvSpPr>
        <p:spPr>
          <a:xfrm>
            <a:off x="3272650" y="4629005"/>
            <a:ext cx="2030818" cy="541687"/>
          </a:xfrm>
        </p:spPr>
        <p:txBody>
          <a:bodyPr>
            <a:spAutoFit/>
          </a:bodyPr>
          <a:lstStyle>
            <a:lvl1pPr marL="0" indent="0">
              <a:spcBef>
                <a:spcPts val="0"/>
              </a:spcBef>
              <a:spcAft>
                <a:spcPts val="0"/>
              </a:spcAft>
              <a:buNone/>
              <a:defRPr sz="1600" baseline="0">
                <a:solidFill>
                  <a:schemeClr val="bg1"/>
                </a:solidFill>
                <a:latin typeface="+mj-lt"/>
              </a:defRPr>
            </a:lvl1pPr>
          </a:lstStyle>
          <a:p>
            <a:pPr lvl="0"/>
            <a:r>
              <a:rPr lang="en-US"/>
              <a:t>First name </a:t>
            </a:r>
            <a:br>
              <a:rPr lang="en-US"/>
            </a:br>
            <a:r>
              <a:rPr lang="en-US"/>
              <a:t>Last Name</a:t>
            </a:r>
          </a:p>
        </p:txBody>
      </p:sp>
      <p:sp>
        <p:nvSpPr>
          <p:cNvPr id="31" name="Text Placeholder 5"/>
          <p:cNvSpPr>
            <a:spLocks noGrp="1"/>
          </p:cNvSpPr>
          <p:nvPr>
            <p:ph type="body" sz="quarter" idx="21" hasCustomPrompt="1"/>
          </p:nvPr>
        </p:nvSpPr>
        <p:spPr>
          <a:xfrm>
            <a:off x="3272650" y="5337445"/>
            <a:ext cx="2030818" cy="169277"/>
          </a:xfrm>
        </p:spPr>
        <p:txBody>
          <a:bodyPr/>
          <a:lstStyle>
            <a:lvl1pPr>
              <a:spcBef>
                <a:spcPts val="0"/>
              </a:spcBef>
              <a:spcAft>
                <a:spcPts val="0"/>
              </a:spcAft>
              <a:buNone/>
              <a:defRPr sz="1000" baseline="0">
                <a:solidFill>
                  <a:schemeClr val="bg1"/>
                </a:solidFill>
                <a:latin typeface="+mn-lt"/>
              </a:defRPr>
            </a:lvl1pPr>
          </a:lstStyle>
          <a:p>
            <a:pPr lvl="0"/>
            <a:r>
              <a:rPr lang="en-US"/>
              <a:t>Job Title</a:t>
            </a:r>
          </a:p>
        </p:txBody>
      </p:sp>
      <p:sp>
        <p:nvSpPr>
          <p:cNvPr id="32" name="Text Placeholder 5"/>
          <p:cNvSpPr>
            <a:spLocks noGrp="1"/>
          </p:cNvSpPr>
          <p:nvPr>
            <p:ph type="body" sz="quarter" idx="22" hasCustomPrompt="1"/>
          </p:nvPr>
        </p:nvSpPr>
        <p:spPr>
          <a:xfrm>
            <a:off x="3272650" y="5593240"/>
            <a:ext cx="2030818" cy="338554"/>
          </a:xfrm>
        </p:spPr>
        <p:txBody>
          <a:bodyPr/>
          <a:lstStyle>
            <a:lvl1pPr>
              <a:spcBef>
                <a:spcPts val="0"/>
              </a:spcBef>
              <a:spcAft>
                <a:spcPts val="0"/>
              </a:spcAft>
              <a:buNone/>
              <a:defRPr sz="1000" baseline="0">
                <a:solidFill>
                  <a:schemeClr val="bg1"/>
                </a:solidFill>
                <a:latin typeface="+mn-lt"/>
              </a:defRPr>
            </a:lvl1pPr>
          </a:lstStyle>
          <a:p>
            <a:pPr lvl="0"/>
            <a:r>
              <a:rPr lang="en-US" noProof="0" err="1"/>
              <a:t>name.surename@suse.com</a:t>
            </a:r>
            <a:endParaRPr lang="en-US" noProof="0"/>
          </a:p>
          <a:p>
            <a:pPr lvl="0"/>
            <a:r>
              <a:rPr lang="en-US" noProof="0"/>
              <a:t>+49 123 456 789</a:t>
            </a:r>
          </a:p>
        </p:txBody>
      </p:sp>
      <p:sp>
        <p:nvSpPr>
          <p:cNvPr id="33" name="Rectangle 32"/>
          <p:cNvSpPr/>
          <p:nvPr userDrawn="1"/>
        </p:nvSpPr>
        <p:spPr>
          <a:xfrm>
            <a:off x="5556251" y="4427780"/>
            <a:ext cx="2284412" cy="169761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Picture Placeholder 2"/>
          <p:cNvSpPr>
            <a:spLocks noGrp="1"/>
          </p:cNvSpPr>
          <p:nvPr>
            <p:ph type="pic" sz="quarter" idx="23"/>
          </p:nvPr>
        </p:nvSpPr>
        <p:spPr>
          <a:xfrm>
            <a:off x="5556251" y="1808164"/>
            <a:ext cx="2284412" cy="2619616"/>
          </a:xfrm>
          <a:solidFill>
            <a:schemeClr val="bg2"/>
          </a:solidFill>
        </p:spPr>
        <p:txBody>
          <a:bodyPr bIns="1008000" anchor="ctr">
            <a:noAutofit/>
          </a:bodyPr>
          <a:lstStyle>
            <a:lvl1pPr algn="ctr">
              <a:buNone/>
              <a:defRPr sz="1600"/>
            </a:lvl1pPr>
          </a:lstStyle>
          <a:p>
            <a:endParaRPr lang="en-US"/>
          </a:p>
        </p:txBody>
      </p:sp>
      <p:sp>
        <p:nvSpPr>
          <p:cNvPr id="35" name="Text Placeholder 5"/>
          <p:cNvSpPr>
            <a:spLocks noGrp="1"/>
          </p:cNvSpPr>
          <p:nvPr>
            <p:ph type="body" sz="quarter" idx="24" hasCustomPrompt="1"/>
          </p:nvPr>
        </p:nvSpPr>
        <p:spPr>
          <a:xfrm>
            <a:off x="5685651" y="4629005"/>
            <a:ext cx="2030818" cy="541687"/>
          </a:xfrm>
        </p:spPr>
        <p:txBody>
          <a:bodyPr>
            <a:spAutoFit/>
          </a:bodyPr>
          <a:lstStyle>
            <a:lvl1pPr marL="0" indent="0">
              <a:spcBef>
                <a:spcPts val="0"/>
              </a:spcBef>
              <a:spcAft>
                <a:spcPts val="0"/>
              </a:spcAft>
              <a:buNone/>
              <a:defRPr sz="1600" baseline="0">
                <a:solidFill>
                  <a:schemeClr val="bg1"/>
                </a:solidFill>
                <a:latin typeface="+mj-lt"/>
              </a:defRPr>
            </a:lvl1pPr>
          </a:lstStyle>
          <a:p>
            <a:pPr lvl="0"/>
            <a:r>
              <a:rPr lang="en-US"/>
              <a:t>First name </a:t>
            </a:r>
            <a:br>
              <a:rPr lang="en-US"/>
            </a:br>
            <a:r>
              <a:rPr lang="en-US"/>
              <a:t>Last Name</a:t>
            </a:r>
          </a:p>
        </p:txBody>
      </p:sp>
      <p:sp>
        <p:nvSpPr>
          <p:cNvPr id="36" name="Text Placeholder 5"/>
          <p:cNvSpPr>
            <a:spLocks noGrp="1"/>
          </p:cNvSpPr>
          <p:nvPr>
            <p:ph type="body" sz="quarter" idx="25" hasCustomPrompt="1"/>
          </p:nvPr>
        </p:nvSpPr>
        <p:spPr>
          <a:xfrm>
            <a:off x="5685651" y="5337445"/>
            <a:ext cx="2030818" cy="169277"/>
          </a:xfrm>
        </p:spPr>
        <p:txBody>
          <a:bodyPr/>
          <a:lstStyle>
            <a:lvl1pPr>
              <a:spcBef>
                <a:spcPts val="0"/>
              </a:spcBef>
              <a:spcAft>
                <a:spcPts val="0"/>
              </a:spcAft>
              <a:buNone/>
              <a:defRPr sz="1000" baseline="0">
                <a:solidFill>
                  <a:schemeClr val="bg1"/>
                </a:solidFill>
                <a:latin typeface="+mn-lt"/>
              </a:defRPr>
            </a:lvl1pPr>
          </a:lstStyle>
          <a:p>
            <a:pPr lvl="0"/>
            <a:r>
              <a:rPr lang="en-US"/>
              <a:t>Job Title</a:t>
            </a:r>
          </a:p>
        </p:txBody>
      </p:sp>
      <p:sp>
        <p:nvSpPr>
          <p:cNvPr id="37" name="Text Placeholder 5"/>
          <p:cNvSpPr>
            <a:spLocks noGrp="1"/>
          </p:cNvSpPr>
          <p:nvPr>
            <p:ph type="body" sz="quarter" idx="26" hasCustomPrompt="1"/>
          </p:nvPr>
        </p:nvSpPr>
        <p:spPr>
          <a:xfrm>
            <a:off x="5685651" y="5593240"/>
            <a:ext cx="2030818" cy="338554"/>
          </a:xfrm>
        </p:spPr>
        <p:txBody>
          <a:bodyPr/>
          <a:lstStyle>
            <a:lvl1pPr>
              <a:spcBef>
                <a:spcPts val="0"/>
              </a:spcBef>
              <a:spcAft>
                <a:spcPts val="0"/>
              </a:spcAft>
              <a:buNone/>
              <a:defRPr sz="1000" baseline="0">
                <a:solidFill>
                  <a:schemeClr val="bg1"/>
                </a:solidFill>
                <a:latin typeface="+mn-lt"/>
              </a:defRPr>
            </a:lvl1pPr>
          </a:lstStyle>
          <a:p>
            <a:pPr lvl="0"/>
            <a:r>
              <a:rPr lang="en-US" noProof="0" err="1"/>
              <a:t>name.surename@suse.com</a:t>
            </a:r>
            <a:endParaRPr lang="en-US" noProof="0"/>
          </a:p>
          <a:p>
            <a:pPr lvl="0"/>
            <a:r>
              <a:rPr lang="en-US" noProof="0"/>
              <a:t>+49 123 456 789</a:t>
            </a:r>
          </a:p>
        </p:txBody>
      </p:sp>
      <p:sp>
        <p:nvSpPr>
          <p:cNvPr id="38" name="Rectangle 37"/>
          <p:cNvSpPr/>
          <p:nvPr userDrawn="1"/>
        </p:nvSpPr>
        <p:spPr>
          <a:xfrm>
            <a:off x="7969250" y="4427780"/>
            <a:ext cx="2284412" cy="169761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Picture Placeholder 2"/>
          <p:cNvSpPr>
            <a:spLocks noGrp="1"/>
          </p:cNvSpPr>
          <p:nvPr>
            <p:ph type="pic" sz="quarter" idx="27"/>
          </p:nvPr>
        </p:nvSpPr>
        <p:spPr>
          <a:xfrm>
            <a:off x="7969250" y="1808164"/>
            <a:ext cx="2284412" cy="2619616"/>
          </a:xfrm>
          <a:solidFill>
            <a:schemeClr val="bg2"/>
          </a:solidFill>
        </p:spPr>
        <p:txBody>
          <a:bodyPr bIns="1008000" anchor="ctr">
            <a:noAutofit/>
          </a:bodyPr>
          <a:lstStyle>
            <a:lvl1pPr algn="ctr">
              <a:buNone/>
              <a:defRPr sz="1600"/>
            </a:lvl1pPr>
          </a:lstStyle>
          <a:p>
            <a:endParaRPr lang="en-US"/>
          </a:p>
        </p:txBody>
      </p:sp>
      <p:sp>
        <p:nvSpPr>
          <p:cNvPr id="40" name="Text Placeholder 5"/>
          <p:cNvSpPr>
            <a:spLocks noGrp="1"/>
          </p:cNvSpPr>
          <p:nvPr>
            <p:ph type="body" sz="quarter" idx="28" hasCustomPrompt="1"/>
          </p:nvPr>
        </p:nvSpPr>
        <p:spPr>
          <a:xfrm>
            <a:off x="8098650" y="4629005"/>
            <a:ext cx="2030818" cy="541687"/>
          </a:xfrm>
        </p:spPr>
        <p:txBody>
          <a:bodyPr>
            <a:spAutoFit/>
          </a:bodyPr>
          <a:lstStyle>
            <a:lvl1pPr marL="0" indent="0">
              <a:spcBef>
                <a:spcPts val="0"/>
              </a:spcBef>
              <a:spcAft>
                <a:spcPts val="0"/>
              </a:spcAft>
              <a:buNone/>
              <a:defRPr sz="1600" baseline="0">
                <a:solidFill>
                  <a:schemeClr val="bg1"/>
                </a:solidFill>
                <a:latin typeface="+mj-lt"/>
              </a:defRPr>
            </a:lvl1pPr>
          </a:lstStyle>
          <a:p>
            <a:pPr lvl="0"/>
            <a:r>
              <a:rPr lang="en-US"/>
              <a:t>First name </a:t>
            </a:r>
            <a:br>
              <a:rPr lang="en-US"/>
            </a:br>
            <a:r>
              <a:rPr lang="en-US"/>
              <a:t>Last Name</a:t>
            </a:r>
          </a:p>
        </p:txBody>
      </p:sp>
      <p:sp>
        <p:nvSpPr>
          <p:cNvPr id="41" name="Text Placeholder 5"/>
          <p:cNvSpPr>
            <a:spLocks noGrp="1"/>
          </p:cNvSpPr>
          <p:nvPr>
            <p:ph type="body" sz="quarter" idx="29" hasCustomPrompt="1"/>
          </p:nvPr>
        </p:nvSpPr>
        <p:spPr>
          <a:xfrm>
            <a:off x="8098650" y="5337445"/>
            <a:ext cx="2030818" cy="169277"/>
          </a:xfrm>
        </p:spPr>
        <p:txBody>
          <a:bodyPr/>
          <a:lstStyle>
            <a:lvl1pPr>
              <a:spcBef>
                <a:spcPts val="0"/>
              </a:spcBef>
              <a:spcAft>
                <a:spcPts val="0"/>
              </a:spcAft>
              <a:buNone/>
              <a:defRPr sz="1000" baseline="0">
                <a:solidFill>
                  <a:schemeClr val="bg1"/>
                </a:solidFill>
                <a:latin typeface="+mn-lt"/>
              </a:defRPr>
            </a:lvl1pPr>
          </a:lstStyle>
          <a:p>
            <a:pPr lvl="0"/>
            <a:r>
              <a:rPr lang="en-US"/>
              <a:t>Job Title</a:t>
            </a:r>
          </a:p>
        </p:txBody>
      </p:sp>
      <p:sp>
        <p:nvSpPr>
          <p:cNvPr id="42" name="Text Placeholder 5"/>
          <p:cNvSpPr>
            <a:spLocks noGrp="1"/>
          </p:cNvSpPr>
          <p:nvPr>
            <p:ph type="body" sz="quarter" idx="30" hasCustomPrompt="1"/>
          </p:nvPr>
        </p:nvSpPr>
        <p:spPr>
          <a:xfrm>
            <a:off x="8098650" y="5593240"/>
            <a:ext cx="2030818" cy="338554"/>
          </a:xfrm>
        </p:spPr>
        <p:txBody>
          <a:bodyPr/>
          <a:lstStyle>
            <a:lvl1pPr>
              <a:spcBef>
                <a:spcPts val="0"/>
              </a:spcBef>
              <a:spcAft>
                <a:spcPts val="0"/>
              </a:spcAft>
              <a:buNone/>
              <a:defRPr sz="1000" baseline="0">
                <a:solidFill>
                  <a:schemeClr val="bg1"/>
                </a:solidFill>
                <a:latin typeface="+mn-lt"/>
              </a:defRPr>
            </a:lvl1pPr>
          </a:lstStyle>
          <a:p>
            <a:pPr lvl="0"/>
            <a:r>
              <a:rPr lang="en-US" noProof="0" err="1"/>
              <a:t>name.surename@suse.com</a:t>
            </a:r>
            <a:endParaRPr lang="en-US" noProof="0"/>
          </a:p>
          <a:p>
            <a:pPr lvl="0"/>
            <a:r>
              <a:rPr lang="en-US" noProof="0"/>
              <a:t>+49 123 456 789</a:t>
            </a:r>
          </a:p>
        </p:txBody>
      </p:sp>
      <p:sp>
        <p:nvSpPr>
          <p:cNvPr id="44" name="Slide Number Placeholder 5">
            <a:extLst>
              <a:ext uri="{FF2B5EF4-FFF2-40B4-BE49-F238E27FC236}">
                <a16:creationId xmlns:a16="http://schemas.microsoft.com/office/drawing/2014/main" id="{949C644F-0BDF-644F-99DF-183820E03933}"/>
              </a:ext>
            </a:extLst>
          </p:cNvPr>
          <p:cNvSpPr>
            <a:spLocks noGrp="1"/>
          </p:cNvSpPr>
          <p:nvPr>
            <p:ph type="sldNum" sz="quarter" idx="4"/>
          </p:nvPr>
        </p:nvSpPr>
        <p:spPr>
          <a:xfrm>
            <a:off x="11171275" y="6294734"/>
            <a:ext cx="288888" cy="123112"/>
          </a:xfrm>
          <a:prstGeom prst="rect">
            <a:avLst/>
          </a:prstGeom>
        </p:spPr>
        <p:txBody>
          <a:bodyPr vert="horz" wrap="square" lIns="0" tIns="0" rIns="0" bIns="0" rtlCol="0" anchor="t">
            <a:spAutoFit/>
          </a:bodyPr>
          <a:lstStyle>
            <a:lvl1pPr algn="r">
              <a:defRPr sz="800">
                <a:solidFill>
                  <a:schemeClr val="tx1"/>
                </a:solidFill>
                <a:latin typeface="Poppins SemiBold" panose="00000700000000000000" pitchFamily="2" charset="0"/>
                <a:cs typeface="Poppins SemiBold" panose="00000700000000000000" pitchFamily="2" charset="0"/>
              </a:defRPr>
            </a:lvl1pPr>
          </a:lstStyle>
          <a:p>
            <a:pPr algn="r"/>
            <a:fld id="{866D8E11-A83D-46AC-BA35-C493C365AC69}" type="slidenum">
              <a:rPr lang="en-US" smtClean="0"/>
              <a:pPr algn="r"/>
              <a:t>‹#›</a:t>
            </a:fld>
            <a:endParaRPr lang="en-US"/>
          </a:p>
        </p:txBody>
      </p:sp>
      <p:pic>
        <p:nvPicPr>
          <p:cNvPr id="47" name="Graphic 46">
            <a:extLst>
              <a:ext uri="{FF2B5EF4-FFF2-40B4-BE49-F238E27FC236}">
                <a16:creationId xmlns:a16="http://schemas.microsoft.com/office/drawing/2014/main" id="{2E813C9D-B971-0C47-9C8C-B78ABB099635}"/>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7"/>
          </a:xfrm>
          <a:prstGeom prst="rect">
            <a:avLst/>
          </a:prstGeom>
        </p:spPr>
      </p:pic>
      <p:sp>
        <p:nvSpPr>
          <p:cNvPr id="43" name="Title Placeholder 22">
            <a:extLst>
              <a:ext uri="{FF2B5EF4-FFF2-40B4-BE49-F238E27FC236}">
                <a16:creationId xmlns:a16="http://schemas.microsoft.com/office/drawing/2014/main" id="{D819DAA4-B81B-D048-95D4-65888EC35324}"/>
              </a:ext>
            </a:extLst>
          </p:cNvPr>
          <p:cNvSpPr>
            <a:spLocks noGrp="1"/>
          </p:cNvSpPr>
          <p:nvPr>
            <p:ph type="title" hasCustomPrompt="1"/>
          </p:nvPr>
        </p:nvSpPr>
        <p:spPr>
          <a:xfrm>
            <a:off x="731837" y="630659"/>
            <a:ext cx="10728326" cy="455509"/>
          </a:xfrm>
          <a:prstGeom prst="rect">
            <a:avLst/>
          </a:prstGeom>
        </p:spPr>
        <p:txBody>
          <a:bodyPr vert="horz" wrap="square" lIns="0" tIns="0" rIns="0" bIns="0" rtlCol="0" anchor="ctr">
            <a:spAutoFit/>
          </a:bodyPr>
          <a:lstStyle/>
          <a:p>
            <a:r>
              <a:rPr lang="en-US"/>
              <a:t>This is a headline</a:t>
            </a:r>
          </a:p>
        </p:txBody>
      </p:sp>
      <p:grpSp>
        <p:nvGrpSpPr>
          <p:cNvPr id="45" name="Group 44">
            <a:extLst>
              <a:ext uri="{FF2B5EF4-FFF2-40B4-BE49-F238E27FC236}">
                <a16:creationId xmlns:a16="http://schemas.microsoft.com/office/drawing/2014/main" id="{B9ECA150-7FC3-7B45-A279-815358DB657C}"/>
              </a:ext>
            </a:extLst>
          </p:cNvPr>
          <p:cNvGrpSpPr/>
          <p:nvPr userDrawn="1"/>
        </p:nvGrpSpPr>
        <p:grpSpPr>
          <a:xfrm rot="16200000">
            <a:off x="6061664" y="-6061660"/>
            <a:ext cx="68678" cy="12192005"/>
            <a:chOff x="4713353" y="-1"/>
            <a:chExt cx="73891" cy="6858002"/>
          </a:xfrm>
        </p:grpSpPr>
        <p:sp>
          <p:nvSpPr>
            <p:cNvPr id="46" name="Rectangle 45">
              <a:extLst>
                <a:ext uri="{FF2B5EF4-FFF2-40B4-BE49-F238E27FC236}">
                  <a16:creationId xmlns:a16="http://schemas.microsoft.com/office/drawing/2014/main" id="{EB3531A0-673F-C64C-BF8A-A42B2BDBC35A}"/>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86D97B87-3190-B747-B95E-593F783F8131}"/>
                </a:ext>
              </a:extLst>
            </p:cNvPr>
            <p:cNvSpPr/>
            <p:nvPr userDrawn="1"/>
          </p:nvSpPr>
          <p:spPr>
            <a:xfrm>
              <a:off x="4713354" y="1089421"/>
              <a:ext cx="73889" cy="3393281"/>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FA316659-2791-E848-A7AF-D8164B3CD2B7}"/>
                </a:ext>
              </a:extLst>
            </p:cNvPr>
            <p:cNvSpPr/>
            <p:nvPr userDrawn="1"/>
          </p:nvSpPr>
          <p:spPr>
            <a:xfrm>
              <a:off x="4713354" y="4482703"/>
              <a:ext cx="73889" cy="677762"/>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0D2DA73A-00C5-5A44-8880-D46A97AAF1F7}"/>
                </a:ext>
              </a:extLst>
            </p:cNvPr>
            <p:cNvSpPr/>
            <p:nvPr userDrawn="1"/>
          </p:nvSpPr>
          <p:spPr>
            <a:xfrm>
              <a:off x="4713354" y="5160465"/>
              <a:ext cx="73887" cy="1697536"/>
            </a:xfrm>
            <a:prstGeom prst="rect">
              <a:avLst/>
            </a:prstGeom>
            <a:solidFill>
              <a:srgbClr val="0C32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a:extLst>
                <a:ext uri="{FF2B5EF4-FFF2-40B4-BE49-F238E27FC236}">
                  <a16:creationId xmlns:a16="http://schemas.microsoft.com/office/drawing/2014/main" id="{FEEC1A8E-3363-064D-97F0-F7661FC0017B}"/>
                </a:ext>
              </a:extLst>
            </p:cNvPr>
            <p:cNvSpPr/>
            <p:nvPr userDrawn="1"/>
          </p:nvSpPr>
          <p:spPr>
            <a:xfrm>
              <a:off x="4713356" y="411657"/>
              <a:ext cx="73888" cy="6777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50360229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eam Photos | Small">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FBD771A0-4162-AF42-A7E2-19E42D407FD2}"/>
              </a:ext>
            </a:extLst>
          </p:cNvPr>
          <p:cNvCxnSpPr/>
          <p:nvPr userDrawn="1"/>
        </p:nvCxnSpPr>
        <p:spPr>
          <a:xfrm>
            <a:off x="731838" y="1811002"/>
            <a:ext cx="349091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Rectangle 6"/>
          <p:cNvSpPr/>
          <p:nvPr userDrawn="1"/>
        </p:nvSpPr>
        <p:spPr>
          <a:xfrm>
            <a:off x="1811337" y="2166939"/>
            <a:ext cx="2411411" cy="10810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sz="quarter" idx="15"/>
          </p:nvPr>
        </p:nvSpPr>
        <p:spPr>
          <a:xfrm>
            <a:off x="731838" y="2166939"/>
            <a:ext cx="1079500" cy="1081086"/>
          </a:xfrm>
          <a:solidFill>
            <a:schemeClr val="bg2"/>
          </a:solidFill>
        </p:spPr>
        <p:txBody>
          <a:bodyPr bIns="503998" anchor="ctr">
            <a:noAutofit/>
          </a:bodyPr>
          <a:lstStyle>
            <a:lvl1pPr algn="ctr">
              <a:buNone/>
              <a:defRPr sz="1200"/>
            </a:lvl1pPr>
          </a:lstStyle>
          <a:p>
            <a:endParaRPr lang="en-US"/>
          </a:p>
        </p:txBody>
      </p:sp>
      <p:sp>
        <p:nvSpPr>
          <p:cNvPr id="6" name="Text Placeholder 5"/>
          <p:cNvSpPr>
            <a:spLocks noGrp="1"/>
          </p:cNvSpPr>
          <p:nvPr>
            <p:ph type="body" sz="quarter" idx="16" hasCustomPrompt="1"/>
          </p:nvPr>
        </p:nvSpPr>
        <p:spPr>
          <a:xfrm>
            <a:off x="1940737" y="2287139"/>
            <a:ext cx="2162487" cy="231602"/>
          </a:xfrm>
        </p:spPr>
        <p:txBody>
          <a:bodyPr wrap="square">
            <a:spAutoFit/>
          </a:bodyPr>
          <a:lstStyle>
            <a:lvl1pPr marL="0" indent="0">
              <a:spcBef>
                <a:spcPts val="0"/>
              </a:spcBef>
              <a:spcAft>
                <a:spcPts val="0"/>
              </a:spcAft>
              <a:buFont typeface="Arial" panose="020B0604020202020204" pitchFamily="34" charset="0"/>
              <a:buNone/>
              <a:defRPr sz="1400" baseline="0">
                <a:solidFill>
                  <a:schemeClr val="bg1"/>
                </a:solidFill>
                <a:latin typeface="+mj-lt"/>
              </a:defRPr>
            </a:lvl1pPr>
          </a:lstStyle>
          <a:p>
            <a:pPr lvl="0"/>
            <a:r>
              <a:rPr lang="en-US"/>
              <a:t>First name Last Name</a:t>
            </a:r>
          </a:p>
        </p:txBody>
      </p:sp>
      <p:sp>
        <p:nvSpPr>
          <p:cNvPr id="22" name="Text Placeholder 5"/>
          <p:cNvSpPr>
            <a:spLocks noGrp="1"/>
          </p:cNvSpPr>
          <p:nvPr>
            <p:ph type="body" sz="quarter" idx="17" hasCustomPrompt="1"/>
          </p:nvPr>
        </p:nvSpPr>
        <p:spPr>
          <a:xfrm>
            <a:off x="1940737" y="2572652"/>
            <a:ext cx="2162487" cy="169277"/>
          </a:xfrm>
        </p:spPr>
        <p:txBody>
          <a:bodyPr/>
          <a:lstStyle>
            <a:lvl1pPr>
              <a:spcBef>
                <a:spcPts val="0"/>
              </a:spcBef>
              <a:spcAft>
                <a:spcPts val="0"/>
              </a:spcAft>
              <a:buNone/>
              <a:defRPr sz="1000" baseline="0">
                <a:solidFill>
                  <a:schemeClr val="bg1"/>
                </a:solidFill>
                <a:latin typeface="+mn-lt"/>
              </a:defRPr>
            </a:lvl1pPr>
          </a:lstStyle>
          <a:p>
            <a:pPr lvl="0"/>
            <a:r>
              <a:rPr lang="en-US"/>
              <a:t>Job Title</a:t>
            </a:r>
          </a:p>
        </p:txBody>
      </p:sp>
      <p:sp>
        <p:nvSpPr>
          <p:cNvPr id="24" name="Text Placeholder 5"/>
          <p:cNvSpPr>
            <a:spLocks noGrp="1"/>
          </p:cNvSpPr>
          <p:nvPr>
            <p:ph type="body" sz="quarter" idx="18" hasCustomPrompt="1"/>
          </p:nvPr>
        </p:nvSpPr>
        <p:spPr>
          <a:xfrm>
            <a:off x="1940737" y="2795840"/>
            <a:ext cx="2162487" cy="338554"/>
          </a:xfrm>
        </p:spPr>
        <p:txBody>
          <a:bodyPr/>
          <a:lstStyle>
            <a:lvl1pPr>
              <a:spcBef>
                <a:spcPts val="0"/>
              </a:spcBef>
              <a:spcAft>
                <a:spcPts val="0"/>
              </a:spcAft>
              <a:buNone/>
              <a:defRPr sz="1000" baseline="0">
                <a:solidFill>
                  <a:schemeClr val="bg1"/>
                </a:solidFill>
                <a:latin typeface="+mn-lt"/>
              </a:defRPr>
            </a:lvl1pPr>
          </a:lstStyle>
          <a:p>
            <a:pPr lvl="0"/>
            <a:r>
              <a:rPr lang="en-US" noProof="0" err="1"/>
              <a:t>name.surename@suse.com</a:t>
            </a:r>
            <a:endParaRPr lang="en-US" noProof="0"/>
          </a:p>
          <a:p>
            <a:pPr lvl="0"/>
            <a:r>
              <a:rPr lang="en-US" noProof="0"/>
              <a:t>+49 123 456 789</a:t>
            </a:r>
          </a:p>
        </p:txBody>
      </p:sp>
      <p:sp>
        <p:nvSpPr>
          <p:cNvPr id="29" name="Picture Placeholder 2"/>
          <p:cNvSpPr>
            <a:spLocks noGrp="1"/>
          </p:cNvSpPr>
          <p:nvPr>
            <p:ph type="pic" sz="quarter" idx="19"/>
          </p:nvPr>
        </p:nvSpPr>
        <p:spPr>
          <a:xfrm>
            <a:off x="732630" y="3608389"/>
            <a:ext cx="1078707" cy="1081086"/>
          </a:xfrm>
          <a:solidFill>
            <a:schemeClr val="bg2"/>
          </a:solidFill>
        </p:spPr>
        <p:txBody>
          <a:bodyPr bIns="503998" anchor="ctr">
            <a:noAutofit/>
          </a:bodyPr>
          <a:lstStyle>
            <a:lvl1pPr algn="ctr">
              <a:buNone/>
              <a:defRPr sz="1200"/>
            </a:lvl1pPr>
          </a:lstStyle>
          <a:p>
            <a:endParaRPr lang="en-US"/>
          </a:p>
        </p:txBody>
      </p:sp>
      <p:sp>
        <p:nvSpPr>
          <p:cNvPr id="34" name="Picture Placeholder 2"/>
          <p:cNvSpPr>
            <a:spLocks noGrp="1"/>
          </p:cNvSpPr>
          <p:nvPr>
            <p:ph type="pic" sz="quarter" idx="23"/>
          </p:nvPr>
        </p:nvSpPr>
        <p:spPr>
          <a:xfrm>
            <a:off x="731838" y="5047164"/>
            <a:ext cx="1080000" cy="1080000"/>
          </a:xfrm>
          <a:solidFill>
            <a:schemeClr val="bg2"/>
          </a:solidFill>
        </p:spPr>
        <p:txBody>
          <a:bodyPr bIns="503998" anchor="ctr">
            <a:noAutofit/>
          </a:bodyPr>
          <a:lstStyle>
            <a:lvl1pPr algn="ctr">
              <a:buNone/>
              <a:defRPr sz="1200"/>
            </a:lvl1pPr>
          </a:lstStyle>
          <a:p>
            <a:endParaRPr lang="en-US"/>
          </a:p>
        </p:txBody>
      </p:sp>
      <p:sp>
        <p:nvSpPr>
          <p:cNvPr id="39" name="Picture Placeholder 2"/>
          <p:cNvSpPr>
            <a:spLocks noGrp="1"/>
          </p:cNvSpPr>
          <p:nvPr>
            <p:ph type="pic" sz="quarter" idx="27"/>
          </p:nvPr>
        </p:nvSpPr>
        <p:spPr>
          <a:xfrm>
            <a:off x="4351647" y="2166939"/>
            <a:ext cx="1080000" cy="1080000"/>
          </a:xfrm>
          <a:solidFill>
            <a:schemeClr val="bg2"/>
          </a:solidFill>
        </p:spPr>
        <p:txBody>
          <a:bodyPr bIns="503998" anchor="ctr">
            <a:noAutofit/>
          </a:bodyPr>
          <a:lstStyle>
            <a:lvl1pPr algn="ctr">
              <a:buNone/>
              <a:defRPr sz="1200"/>
            </a:lvl1pPr>
          </a:lstStyle>
          <a:p>
            <a:endParaRPr lang="en-US"/>
          </a:p>
        </p:txBody>
      </p:sp>
      <p:sp>
        <p:nvSpPr>
          <p:cNvPr id="44" name="Rectangle 43">
            <a:extLst>
              <a:ext uri="{FF2B5EF4-FFF2-40B4-BE49-F238E27FC236}">
                <a16:creationId xmlns:a16="http://schemas.microsoft.com/office/drawing/2014/main" id="{86FE5668-D381-A943-8EB5-CDF43C036E1C}"/>
              </a:ext>
            </a:extLst>
          </p:cNvPr>
          <p:cNvSpPr/>
          <p:nvPr userDrawn="1"/>
        </p:nvSpPr>
        <p:spPr>
          <a:xfrm>
            <a:off x="1811337" y="3608389"/>
            <a:ext cx="2411411" cy="10810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 Placeholder 5">
            <a:extLst>
              <a:ext uri="{FF2B5EF4-FFF2-40B4-BE49-F238E27FC236}">
                <a16:creationId xmlns:a16="http://schemas.microsoft.com/office/drawing/2014/main" id="{FDAA05B5-C592-6E42-80FC-2545BFCB349C}"/>
              </a:ext>
            </a:extLst>
          </p:cNvPr>
          <p:cNvSpPr>
            <a:spLocks noGrp="1"/>
          </p:cNvSpPr>
          <p:nvPr>
            <p:ph type="body" sz="quarter" idx="31" hasCustomPrompt="1"/>
          </p:nvPr>
        </p:nvSpPr>
        <p:spPr>
          <a:xfrm>
            <a:off x="1940737" y="3733164"/>
            <a:ext cx="2162487" cy="231602"/>
          </a:xfrm>
        </p:spPr>
        <p:txBody>
          <a:bodyPr wrap="square">
            <a:spAutoFit/>
          </a:bodyPr>
          <a:lstStyle>
            <a:lvl1pPr marL="0" indent="0">
              <a:spcBef>
                <a:spcPts val="0"/>
              </a:spcBef>
              <a:spcAft>
                <a:spcPts val="0"/>
              </a:spcAft>
              <a:buFont typeface="Arial" panose="020B0604020202020204" pitchFamily="34" charset="0"/>
              <a:buNone/>
              <a:defRPr sz="1400" baseline="0">
                <a:solidFill>
                  <a:schemeClr val="bg1"/>
                </a:solidFill>
                <a:latin typeface="+mj-lt"/>
              </a:defRPr>
            </a:lvl1pPr>
          </a:lstStyle>
          <a:p>
            <a:pPr lvl="0"/>
            <a:r>
              <a:rPr lang="en-US"/>
              <a:t>First name Last Name</a:t>
            </a:r>
          </a:p>
        </p:txBody>
      </p:sp>
      <p:sp>
        <p:nvSpPr>
          <p:cNvPr id="47" name="Text Placeholder 5">
            <a:extLst>
              <a:ext uri="{FF2B5EF4-FFF2-40B4-BE49-F238E27FC236}">
                <a16:creationId xmlns:a16="http://schemas.microsoft.com/office/drawing/2014/main" id="{A9AE1183-D579-174B-9D84-5245C493B758}"/>
              </a:ext>
            </a:extLst>
          </p:cNvPr>
          <p:cNvSpPr>
            <a:spLocks noGrp="1"/>
          </p:cNvSpPr>
          <p:nvPr>
            <p:ph type="body" sz="quarter" idx="32" hasCustomPrompt="1"/>
          </p:nvPr>
        </p:nvSpPr>
        <p:spPr>
          <a:xfrm>
            <a:off x="1940737" y="4018677"/>
            <a:ext cx="2162487" cy="169277"/>
          </a:xfrm>
        </p:spPr>
        <p:txBody>
          <a:bodyPr/>
          <a:lstStyle>
            <a:lvl1pPr>
              <a:spcBef>
                <a:spcPts val="0"/>
              </a:spcBef>
              <a:spcAft>
                <a:spcPts val="0"/>
              </a:spcAft>
              <a:buNone/>
              <a:defRPr sz="1000" baseline="0">
                <a:solidFill>
                  <a:schemeClr val="bg1"/>
                </a:solidFill>
                <a:latin typeface="+mn-lt"/>
              </a:defRPr>
            </a:lvl1pPr>
          </a:lstStyle>
          <a:p>
            <a:pPr lvl="0"/>
            <a:r>
              <a:rPr lang="en-US"/>
              <a:t>Job Title</a:t>
            </a:r>
          </a:p>
        </p:txBody>
      </p:sp>
      <p:sp>
        <p:nvSpPr>
          <p:cNvPr id="48" name="Text Placeholder 5">
            <a:extLst>
              <a:ext uri="{FF2B5EF4-FFF2-40B4-BE49-F238E27FC236}">
                <a16:creationId xmlns:a16="http://schemas.microsoft.com/office/drawing/2014/main" id="{2379BFFE-E70F-7644-8A23-40284CD46737}"/>
              </a:ext>
            </a:extLst>
          </p:cNvPr>
          <p:cNvSpPr>
            <a:spLocks noGrp="1"/>
          </p:cNvSpPr>
          <p:nvPr>
            <p:ph type="body" sz="quarter" idx="33" hasCustomPrompt="1"/>
          </p:nvPr>
        </p:nvSpPr>
        <p:spPr>
          <a:xfrm>
            <a:off x="1940737" y="4241865"/>
            <a:ext cx="2162487" cy="338554"/>
          </a:xfrm>
        </p:spPr>
        <p:txBody>
          <a:bodyPr/>
          <a:lstStyle>
            <a:lvl1pPr>
              <a:spcBef>
                <a:spcPts val="0"/>
              </a:spcBef>
              <a:spcAft>
                <a:spcPts val="0"/>
              </a:spcAft>
              <a:buNone/>
              <a:defRPr sz="1000" baseline="0">
                <a:solidFill>
                  <a:schemeClr val="bg1"/>
                </a:solidFill>
                <a:latin typeface="+mn-lt"/>
              </a:defRPr>
            </a:lvl1pPr>
          </a:lstStyle>
          <a:p>
            <a:pPr lvl="0"/>
            <a:r>
              <a:rPr lang="en-US" noProof="0" err="1"/>
              <a:t>name.surename@suse.com</a:t>
            </a:r>
            <a:endParaRPr lang="en-US" noProof="0"/>
          </a:p>
          <a:p>
            <a:pPr lvl="0"/>
            <a:r>
              <a:rPr lang="en-US" noProof="0"/>
              <a:t>+49 123 456 789</a:t>
            </a:r>
          </a:p>
        </p:txBody>
      </p:sp>
      <p:sp>
        <p:nvSpPr>
          <p:cNvPr id="49" name="Rectangle 48">
            <a:extLst>
              <a:ext uri="{FF2B5EF4-FFF2-40B4-BE49-F238E27FC236}">
                <a16:creationId xmlns:a16="http://schemas.microsoft.com/office/drawing/2014/main" id="{DED51072-C470-564D-A995-C548C57BB592}"/>
              </a:ext>
            </a:extLst>
          </p:cNvPr>
          <p:cNvSpPr/>
          <p:nvPr userDrawn="1"/>
        </p:nvSpPr>
        <p:spPr>
          <a:xfrm>
            <a:off x="1811337" y="5047164"/>
            <a:ext cx="2411411" cy="10810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 Placeholder 5">
            <a:extLst>
              <a:ext uri="{FF2B5EF4-FFF2-40B4-BE49-F238E27FC236}">
                <a16:creationId xmlns:a16="http://schemas.microsoft.com/office/drawing/2014/main" id="{060DFA1A-67F0-6E45-B7CB-0AAE07B6ED26}"/>
              </a:ext>
            </a:extLst>
          </p:cNvPr>
          <p:cNvSpPr>
            <a:spLocks noGrp="1"/>
          </p:cNvSpPr>
          <p:nvPr>
            <p:ph type="body" sz="quarter" idx="34" hasCustomPrompt="1"/>
          </p:nvPr>
        </p:nvSpPr>
        <p:spPr>
          <a:xfrm>
            <a:off x="1940737" y="5179189"/>
            <a:ext cx="2162487" cy="231602"/>
          </a:xfrm>
        </p:spPr>
        <p:txBody>
          <a:bodyPr wrap="square">
            <a:spAutoFit/>
          </a:bodyPr>
          <a:lstStyle>
            <a:lvl1pPr marL="0" indent="0">
              <a:spcBef>
                <a:spcPts val="0"/>
              </a:spcBef>
              <a:spcAft>
                <a:spcPts val="0"/>
              </a:spcAft>
              <a:buFont typeface="Arial" panose="020B0604020202020204" pitchFamily="34" charset="0"/>
              <a:buNone/>
              <a:defRPr sz="1400" baseline="0">
                <a:solidFill>
                  <a:schemeClr val="bg1"/>
                </a:solidFill>
                <a:latin typeface="+mj-lt"/>
              </a:defRPr>
            </a:lvl1pPr>
          </a:lstStyle>
          <a:p>
            <a:pPr lvl="0"/>
            <a:r>
              <a:rPr lang="en-US"/>
              <a:t>First name Last Name</a:t>
            </a:r>
          </a:p>
        </p:txBody>
      </p:sp>
      <p:sp>
        <p:nvSpPr>
          <p:cNvPr id="51" name="Text Placeholder 5">
            <a:extLst>
              <a:ext uri="{FF2B5EF4-FFF2-40B4-BE49-F238E27FC236}">
                <a16:creationId xmlns:a16="http://schemas.microsoft.com/office/drawing/2014/main" id="{4A05ED43-E7D0-7248-9C39-A6E15C41DF6D}"/>
              </a:ext>
            </a:extLst>
          </p:cNvPr>
          <p:cNvSpPr>
            <a:spLocks noGrp="1"/>
          </p:cNvSpPr>
          <p:nvPr>
            <p:ph type="body" sz="quarter" idx="35" hasCustomPrompt="1"/>
          </p:nvPr>
        </p:nvSpPr>
        <p:spPr>
          <a:xfrm>
            <a:off x="1940737" y="5464702"/>
            <a:ext cx="2162487" cy="169277"/>
          </a:xfrm>
        </p:spPr>
        <p:txBody>
          <a:bodyPr/>
          <a:lstStyle>
            <a:lvl1pPr>
              <a:spcBef>
                <a:spcPts val="0"/>
              </a:spcBef>
              <a:spcAft>
                <a:spcPts val="0"/>
              </a:spcAft>
              <a:buNone/>
              <a:defRPr sz="1000" baseline="0">
                <a:solidFill>
                  <a:schemeClr val="bg1"/>
                </a:solidFill>
                <a:latin typeface="+mn-lt"/>
              </a:defRPr>
            </a:lvl1pPr>
          </a:lstStyle>
          <a:p>
            <a:pPr lvl="0"/>
            <a:r>
              <a:rPr lang="en-US"/>
              <a:t>Job Title</a:t>
            </a:r>
          </a:p>
        </p:txBody>
      </p:sp>
      <p:sp>
        <p:nvSpPr>
          <p:cNvPr id="52" name="Text Placeholder 5">
            <a:extLst>
              <a:ext uri="{FF2B5EF4-FFF2-40B4-BE49-F238E27FC236}">
                <a16:creationId xmlns:a16="http://schemas.microsoft.com/office/drawing/2014/main" id="{9D142D52-B588-B242-BEEE-80954D89F493}"/>
              </a:ext>
            </a:extLst>
          </p:cNvPr>
          <p:cNvSpPr>
            <a:spLocks noGrp="1"/>
          </p:cNvSpPr>
          <p:nvPr>
            <p:ph type="body" sz="quarter" idx="36" hasCustomPrompt="1"/>
          </p:nvPr>
        </p:nvSpPr>
        <p:spPr>
          <a:xfrm>
            <a:off x="1940737" y="5687890"/>
            <a:ext cx="2162487" cy="338554"/>
          </a:xfrm>
        </p:spPr>
        <p:txBody>
          <a:bodyPr/>
          <a:lstStyle>
            <a:lvl1pPr>
              <a:spcBef>
                <a:spcPts val="0"/>
              </a:spcBef>
              <a:spcAft>
                <a:spcPts val="0"/>
              </a:spcAft>
              <a:buNone/>
              <a:defRPr sz="1000" baseline="0">
                <a:solidFill>
                  <a:schemeClr val="bg1"/>
                </a:solidFill>
                <a:latin typeface="+mn-lt"/>
              </a:defRPr>
            </a:lvl1pPr>
          </a:lstStyle>
          <a:p>
            <a:pPr lvl="0"/>
            <a:r>
              <a:rPr lang="en-US" noProof="0" err="1"/>
              <a:t>name.surename@suse.com</a:t>
            </a:r>
            <a:endParaRPr lang="en-US" noProof="0"/>
          </a:p>
          <a:p>
            <a:pPr lvl="0"/>
            <a:r>
              <a:rPr lang="en-US" noProof="0"/>
              <a:t>+49 123 456 789</a:t>
            </a:r>
          </a:p>
        </p:txBody>
      </p:sp>
      <p:sp>
        <p:nvSpPr>
          <p:cNvPr id="53" name="Picture Placeholder 2">
            <a:extLst>
              <a:ext uri="{FF2B5EF4-FFF2-40B4-BE49-F238E27FC236}">
                <a16:creationId xmlns:a16="http://schemas.microsoft.com/office/drawing/2014/main" id="{C15D9CA6-2E5A-E04E-8F48-393E3C67483A}"/>
              </a:ext>
            </a:extLst>
          </p:cNvPr>
          <p:cNvSpPr>
            <a:spLocks noGrp="1"/>
          </p:cNvSpPr>
          <p:nvPr>
            <p:ph type="pic" sz="quarter" idx="37"/>
          </p:nvPr>
        </p:nvSpPr>
        <p:spPr>
          <a:xfrm>
            <a:off x="4351647" y="3608389"/>
            <a:ext cx="1080000" cy="1080000"/>
          </a:xfrm>
          <a:solidFill>
            <a:schemeClr val="bg2"/>
          </a:solidFill>
        </p:spPr>
        <p:txBody>
          <a:bodyPr bIns="503998" anchor="ctr">
            <a:noAutofit/>
          </a:bodyPr>
          <a:lstStyle>
            <a:lvl1pPr algn="ctr">
              <a:buNone/>
              <a:defRPr sz="1200"/>
            </a:lvl1pPr>
          </a:lstStyle>
          <a:p>
            <a:endParaRPr lang="en-US"/>
          </a:p>
        </p:txBody>
      </p:sp>
      <p:sp>
        <p:nvSpPr>
          <p:cNvPr id="54" name="Picture Placeholder 2">
            <a:extLst>
              <a:ext uri="{FF2B5EF4-FFF2-40B4-BE49-F238E27FC236}">
                <a16:creationId xmlns:a16="http://schemas.microsoft.com/office/drawing/2014/main" id="{21C53622-9EFF-7F44-9879-2A2BAA24917D}"/>
              </a:ext>
            </a:extLst>
          </p:cNvPr>
          <p:cNvSpPr>
            <a:spLocks noGrp="1"/>
          </p:cNvSpPr>
          <p:nvPr>
            <p:ph type="pic" sz="quarter" idx="38"/>
          </p:nvPr>
        </p:nvSpPr>
        <p:spPr>
          <a:xfrm>
            <a:off x="4351647" y="5048251"/>
            <a:ext cx="1080000" cy="1080000"/>
          </a:xfrm>
          <a:solidFill>
            <a:schemeClr val="bg2"/>
          </a:solidFill>
        </p:spPr>
        <p:txBody>
          <a:bodyPr bIns="503998" anchor="ctr">
            <a:noAutofit/>
          </a:bodyPr>
          <a:lstStyle>
            <a:lvl1pPr algn="ctr">
              <a:buNone/>
              <a:defRPr sz="1200"/>
            </a:lvl1pPr>
          </a:lstStyle>
          <a:p>
            <a:endParaRPr lang="en-US"/>
          </a:p>
        </p:txBody>
      </p:sp>
      <p:sp>
        <p:nvSpPr>
          <p:cNvPr id="55" name="Rectangle 54">
            <a:extLst>
              <a:ext uri="{FF2B5EF4-FFF2-40B4-BE49-F238E27FC236}">
                <a16:creationId xmlns:a16="http://schemas.microsoft.com/office/drawing/2014/main" id="{D6A0A0D9-4F63-1347-A485-D48CB5FCE08E}"/>
              </a:ext>
            </a:extLst>
          </p:cNvPr>
          <p:cNvSpPr/>
          <p:nvPr userDrawn="1"/>
        </p:nvSpPr>
        <p:spPr>
          <a:xfrm>
            <a:off x="5431647" y="2166939"/>
            <a:ext cx="2411411" cy="10810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Text Placeholder 5">
            <a:extLst>
              <a:ext uri="{FF2B5EF4-FFF2-40B4-BE49-F238E27FC236}">
                <a16:creationId xmlns:a16="http://schemas.microsoft.com/office/drawing/2014/main" id="{1FE73530-0F23-7C47-B980-CB5D4FC30383}"/>
              </a:ext>
            </a:extLst>
          </p:cNvPr>
          <p:cNvSpPr>
            <a:spLocks noGrp="1"/>
          </p:cNvSpPr>
          <p:nvPr>
            <p:ph type="body" sz="quarter" idx="39" hasCustomPrompt="1"/>
          </p:nvPr>
        </p:nvSpPr>
        <p:spPr>
          <a:xfrm>
            <a:off x="5567227" y="2287139"/>
            <a:ext cx="2162487" cy="231602"/>
          </a:xfrm>
        </p:spPr>
        <p:txBody>
          <a:bodyPr wrap="square">
            <a:spAutoFit/>
          </a:bodyPr>
          <a:lstStyle>
            <a:lvl1pPr marL="0" indent="0">
              <a:spcBef>
                <a:spcPts val="0"/>
              </a:spcBef>
              <a:spcAft>
                <a:spcPts val="0"/>
              </a:spcAft>
              <a:buFont typeface="Arial" panose="020B0604020202020204" pitchFamily="34" charset="0"/>
              <a:buNone/>
              <a:defRPr sz="1400" baseline="0">
                <a:solidFill>
                  <a:schemeClr val="bg1"/>
                </a:solidFill>
                <a:latin typeface="+mj-lt"/>
              </a:defRPr>
            </a:lvl1pPr>
          </a:lstStyle>
          <a:p>
            <a:pPr lvl="0"/>
            <a:r>
              <a:rPr lang="en-US"/>
              <a:t>First name Last Name</a:t>
            </a:r>
          </a:p>
        </p:txBody>
      </p:sp>
      <p:sp>
        <p:nvSpPr>
          <p:cNvPr id="57" name="Text Placeholder 5">
            <a:extLst>
              <a:ext uri="{FF2B5EF4-FFF2-40B4-BE49-F238E27FC236}">
                <a16:creationId xmlns:a16="http://schemas.microsoft.com/office/drawing/2014/main" id="{2C20F2BC-7D0A-9C41-A26D-FF2723EDE56A}"/>
              </a:ext>
            </a:extLst>
          </p:cNvPr>
          <p:cNvSpPr>
            <a:spLocks noGrp="1"/>
          </p:cNvSpPr>
          <p:nvPr>
            <p:ph type="body" sz="quarter" idx="40" hasCustomPrompt="1"/>
          </p:nvPr>
        </p:nvSpPr>
        <p:spPr>
          <a:xfrm>
            <a:off x="5567227" y="2572652"/>
            <a:ext cx="2162487" cy="169277"/>
          </a:xfrm>
        </p:spPr>
        <p:txBody>
          <a:bodyPr/>
          <a:lstStyle>
            <a:lvl1pPr>
              <a:spcBef>
                <a:spcPts val="0"/>
              </a:spcBef>
              <a:spcAft>
                <a:spcPts val="0"/>
              </a:spcAft>
              <a:buNone/>
              <a:defRPr sz="1000" baseline="0">
                <a:solidFill>
                  <a:schemeClr val="bg1"/>
                </a:solidFill>
                <a:latin typeface="+mn-lt"/>
              </a:defRPr>
            </a:lvl1pPr>
          </a:lstStyle>
          <a:p>
            <a:pPr lvl="0"/>
            <a:r>
              <a:rPr lang="en-US"/>
              <a:t>Job Title</a:t>
            </a:r>
          </a:p>
        </p:txBody>
      </p:sp>
      <p:sp>
        <p:nvSpPr>
          <p:cNvPr id="58" name="Text Placeholder 5">
            <a:extLst>
              <a:ext uri="{FF2B5EF4-FFF2-40B4-BE49-F238E27FC236}">
                <a16:creationId xmlns:a16="http://schemas.microsoft.com/office/drawing/2014/main" id="{F73FE073-C169-1C42-A33B-4CDA6E8F5BE0}"/>
              </a:ext>
            </a:extLst>
          </p:cNvPr>
          <p:cNvSpPr>
            <a:spLocks noGrp="1"/>
          </p:cNvSpPr>
          <p:nvPr>
            <p:ph type="body" sz="quarter" idx="41" hasCustomPrompt="1"/>
          </p:nvPr>
        </p:nvSpPr>
        <p:spPr>
          <a:xfrm>
            <a:off x="5567227" y="2795840"/>
            <a:ext cx="2162487" cy="338554"/>
          </a:xfrm>
        </p:spPr>
        <p:txBody>
          <a:bodyPr/>
          <a:lstStyle>
            <a:lvl1pPr>
              <a:spcBef>
                <a:spcPts val="0"/>
              </a:spcBef>
              <a:spcAft>
                <a:spcPts val="0"/>
              </a:spcAft>
              <a:buNone/>
              <a:defRPr sz="1000" baseline="0">
                <a:solidFill>
                  <a:schemeClr val="bg1"/>
                </a:solidFill>
                <a:latin typeface="+mn-lt"/>
              </a:defRPr>
            </a:lvl1pPr>
          </a:lstStyle>
          <a:p>
            <a:pPr lvl="0"/>
            <a:r>
              <a:rPr lang="en-US" noProof="0" err="1"/>
              <a:t>name.surename@suse.com</a:t>
            </a:r>
            <a:endParaRPr lang="en-US" noProof="0"/>
          </a:p>
          <a:p>
            <a:pPr lvl="0"/>
            <a:r>
              <a:rPr lang="en-US" noProof="0"/>
              <a:t>+49 123 456 789</a:t>
            </a:r>
          </a:p>
        </p:txBody>
      </p:sp>
      <p:sp>
        <p:nvSpPr>
          <p:cNvPr id="59" name="Rectangle 58">
            <a:extLst>
              <a:ext uri="{FF2B5EF4-FFF2-40B4-BE49-F238E27FC236}">
                <a16:creationId xmlns:a16="http://schemas.microsoft.com/office/drawing/2014/main" id="{4ACB98DF-9B1C-FF48-8093-AB8D801C3965}"/>
              </a:ext>
            </a:extLst>
          </p:cNvPr>
          <p:cNvSpPr/>
          <p:nvPr userDrawn="1"/>
        </p:nvSpPr>
        <p:spPr>
          <a:xfrm>
            <a:off x="5431646" y="3608389"/>
            <a:ext cx="2411411" cy="10754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Text Placeholder 5">
            <a:extLst>
              <a:ext uri="{FF2B5EF4-FFF2-40B4-BE49-F238E27FC236}">
                <a16:creationId xmlns:a16="http://schemas.microsoft.com/office/drawing/2014/main" id="{8B803A65-AD20-5F4F-915B-BE35709930A4}"/>
              </a:ext>
            </a:extLst>
          </p:cNvPr>
          <p:cNvSpPr>
            <a:spLocks noGrp="1"/>
          </p:cNvSpPr>
          <p:nvPr>
            <p:ph type="body" sz="quarter" idx="42" hasCustomPrompt="1"/>
          </p:nvPr>
        </p:nvSpPr>
        <p:spPr>
          <a:xfrm>
            <a:off x="5567227" y="3733164"/>
            <a:ext cx="2162487" cy="231602"/>
          </a:xfrm>
        </p:spPr>
        <p:txBody>
          <a:bodyPr wrap="square">
            <a:spAutoFit/>
          </a:bodyPr>
          <a:lstStyle>
            <a:lvl1pPr marL="0" indent="0">
              <a:spcBef>
                <a:spcPts val="0"/>
              </a:spcBef>
              <a:spcAft>
                <a:spcPts val="0"/>
              </a:spcAft>
              <a:buFont typeface="Arial" panose="020B0604020202020204" pitchFamily="34" charset="0"/>
              <a:buNone/>
              <a:defRPr sz="1400" baseline="0">
                <a:solidFill>
                  <a:schemeClr val="bg1"/>
                </a:solidFill>
                <a:latin typeface="+mj-lt"/>
              </a:defRPr>
            </a:lvl1pPr>
          </a:lstStyle>
          <a:p>
            <a:pPr lvl="0"/>
            <a:r>
              <a:rPr lang="en-US"/>
              <a:t>First name Last Name</a:t>
            </a:r>
          </a:p>
        </p:txBody>
      </p:sp>
      <p:sp>
        <p:nvSpPr>
          <p:cNvPr id="61" name="Text Placeholder 5">
            <a:extLst>
              <a:ext uri="{FF2B5EF4-FFF2-40B4-BE49-F238E27FC236}">
                <a16:creationId xmlns:a16="http://schemas.microsoft.com/office/drawing/2014/main" id="{37DB8250-C63D-8142-BD2B-A67471689878}"/>
              </a:ext>
            </a:extLst>
          </p:cNvPr>
          <p:cNvSpPr>
            <a:spLocks noGrp="1"/>
          </p:cNvSpPr>
          <p:nvPr>
            <p:ph type="body" sz="quarter" idx="43" hasCustomPrompt="1"/>
          </p:nvPr>
        </p:nvSpPr>
        <p:spPr>
          <a:xfrm>
            <a:off x="5567227" y="4018677"/>
            <a:ext cx="2162487" cy="169277"/>
          </a:xfrm>
        </p:spPr>
        <p:txBody>
          <a:bodyPr/>
          <a:lstStyle>
            <a:lvl1pPr>
              <a:spcBef>
                <a:spcPts val="0"/>
              </a:spcBef>
              <a:spcAft>
                <a:spcPts val="0"/>
              </a:spcAft>
              <a:buNone/>
              <a:defRPr sz="1000" baseline="0">
                <a:solidFill>
                  <a:schemeClr val="bg1"/>
                </a:solidFill>
                <a:latin typeface="+mn-lt"/>
              </a:defRPr>
            </a:lvl1pPr>
          </a:lstStyle>
          <a:p>
            <a:pPr lvl="0"/>
            <a:r>
              <a:rPr lang="en-US"/>
              <a:t>Job Title</a:t>
            </a:r>
          </a:p>
        </p:txBody>
      </p:sp>
      <p:sp>
        <p:nvSpPr>
          <p:cNvPr id="62" name="Text Placeholder 5">
            <a:extLst>
              <a:ext uri="{FF2B5EF4-FFF2-40B4-BE49-F238E27FC236}">
                <a16:creationId xmlns:a16="http://schemas.microsoft.com/office/drawing/2014/main" id="{F55826CD-F145-FC46-A4A8-3209D7BDAACA}"/>
              </a:ext>
            </a:extLst>
          </p:cNvPr>
          <p:cNvSpPr>
            <a:spLocks noGrp="1"/>
          </p:cNvSpPr>
          <p:nvPr>
            <p:ph type="body" sz="quarter" idx="44" hasCustomPrompt="1"/>
          </p:nvPr>
        </p:nvSpPr>
        <p:spPr>
          <a:xfrm>
            <a:off x="5567227" y="4241865"/>
            <a:ext cx="2162487" cy="338554"/>
          </a:xfrm>
        </p:spPr>
        <p:txBody>
          <a:bodyPr/>
          <a:lstStyle>
            <a:lvl1pPr>
              <a:spcBef>
                <a:spcPts val="0"/>
              </a:spcBef>
              <a:spcAft>
                <a:spcPts val="0"/>
              </a:spcAft>
              <a:buNone/>
              <a:defRPr sz="1000" baseline="0">
                <a:solidFill>
                  <a:schemeClr val="bg1"/>
                </a:solidFill>
                <a:latin typeface="+mn-lt"/>
              </a:defRPr>
            </a:lvl1pPr>
          </a:lstStyle>
          <a:p>
            <a:pPr lvl="0"/>
            <a:r>
              <a:rPr lang="en-US" noProof="0" err="1"/>
              <a:t>name.surename@suse.com</a:t>
            </a:r>
            <a:endParaRPr lang="en-US" noProof="0"/>
          </a:p>
          <a:p>
            <a:pPr lvl="0"/>
            <a:r>
              <a:rPr lang="en-US" noProof="0"/>
              <a:t>+49 123 456 789</a:t>
            </a:r>
          </a:p>
        </p:txBody>
      </p:sp>
      <p:sp>
        <p:nvSpPr>
          <p:cNvPr id="63" name="Rectangle 62">
            <a:extLst>
              <a:ext uri="{FF2B5EF4-FFF2-40B4-BE49-F238E27FC236}">
                <a16:creationId xmlns:a16="http://schemas.microsoft.com/office/drawing/2014/main" id="{84453EF9-715F-C54A-AE6F-44306514D06B}"/>
              </a:ext>
            </a:extLst>
          </p:cNvPr>
          <p:cNvSpPr/>
          <p:nvPr userDrawn="1"/>
        </p:nvSpPr>
        <p:spPr>
          <a:xfrm>
            <a:off x="5431647" y="5048251"/>
            <a:ext cx="2414588" cy="10810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 Placeholder 5">
            <a:extLst>
              <a:ext uri="{FF2B5EF4-FFF2-40B4-BE49-F238E27FC236}">
                <a16:creationId xmlns:a16="http://schemas.microsoft.com/office/drawing/2014/main" id="{6C0B919D-90D3-3642-AC62-00F989DE8233}"/>
              </a:ext>
            </a:extLst>
          </p:cNvPr>
          <p:cNvSpPr>
            <a:spLocks noGrp="1"/>
          </p:cNvSpPr>
          <p:nvPr>
            <p:ph type="body" sz="quarter" idx="45" hasCustomPrompt="1"/>
          </p:nvPr>
        </p:nvSpPr>
        <p:spPr>
          <a:xfrm>
            <a:off x="5567227" y="5179189"/>
            <a:ext cx="2162487" cy="231602"/>
          </a:xfrm>
        </p:spPr>
        <p:txBody>
          <a:bodyPr wrap="square">
            <a:spAutoFit/>
          </a:bodyPr>
          <a:lstStyle>
            <a:lvl1pPr marL="0" indent="0">
              <a:spcBef>
                <a:spcPts val="0"/>
              </a:spcBef>
              <a:spcAft>
                <a:spcPts val="0"/>
              </a:spcAft>
              <a:buFont typeface="Arial" panose="020B0604020202020204" pitchFamily="34" charset="0"/>
              <a:buNone/>
              <a:defRPr sz="1400" baseline="0">
                <a:solidFill>
                  <a:schemeClr val="bg1"/>
                </a:solidFill>
                <a:latin typeface="+mj-lt"/>
              </a:defRPr>
            </a:lvl1pPr>
          </a:lstStyle>
          <a:p>
            <a:pPr lvl="0"/>
            <a:r>
              <a:rPr lang="en-US"/>
              <a:t>First name Last Name</a:t>
            </a:r>
          </a:p>
        </p:txBody>
      </p:sp>
      <p:sp>
        <p:nvSpPr>
          <p:cNvPr id="65" name="Text Placeholder 5">
            <a:extLst>
              <a:ext uri="{FF2B5EF4-FFF2-40B4-BE49-F238E27FC236}">
                <a16:creationId xmlns:a16="http://schemas.microsoft.com/office/drawing/2014/main" id="{AA8DAEC8-1BE6-774C-816B-D7F36321B362}"/>
              </a:ext>
            </a:extLst>
          </p:cNvPr>
          <p:cNvSpPr>
            <a:spLocks noGrp="1"/>
          </p:cNvSpPr>
          <p:nvPr>
            <p:ph type="body" sz="quarter" idx="46" hasCustomPrompt="1"/>
          </p:nvPr>
        </p:nvSpPr>
        <p:spPr>
          <a:xfrm>
            <a:off x="5567227" y="5464702"/>
            <a:ext cx="2162487" cy="169277"/>
          </a:xfrm>
        </p:spPr>
        <p:txBody>
          <a:bodyPr/>
          <a:lstStyle>
            <a:lvl1pPr>
              <a:spcBef>
                <a:spcPts val="0"/>
              </a:spcBef>
              <a:spcAft>
                <a:spcPts val="0"/>
              </a:spcAft>
              <a:buNone/>
              <a:defRPr sz="1000" baseline="0">
                <a:solidFill>
                  <a:schemeClr val="bg1"/>
                </a:solidFill>
                <a:latin typeface="+mn-lt"/>
              </a:defRPr>
            </a:lvl1pPr>
          </a:lstStyle>
          <a:p>
            <a:pPr lvl="0"/>
            <a:r>
              <a:rPr lang="en-US"/>
              <a:t>Job Title</a:t>
            </a:r>
          </a:p>
        </p:txBody>
      </p:sp>
      <p:sp>
        <p:nvSpPr>
          <p:cNvPr id="66" name="Text Placeholder 5">
            <a:extLst>
              <a:ext uri="{FF2B5EF4-FFF2-40B4-BE49-F238E27FC236}">
                <a16:creationId xmlns:a16="http://schemas.microsoft.com/office/drawing/2014/main" id="{2794AB15-E47B-F842-BBE7-B0E71B2EDBFF}"/>
              </a:ext>
            </a:extLst>
          </p:cNvPr>
          <p:cNvSpPr>
            <a:spLocks noGrp="1"/>
          </p:cNvSpPr>
          <p:nvPr>
            <p:ph type="body" sz="quarter" idx="47" hasCustomPrompt="1"/>
          </p:nvPr>
        </p:nvSpPr>
        <p:spPr>
          <a:xfrm>
            <a:off x="5567227" y="5687890"/>
            <a:ext cx="2162487" cy="338554"/>
          </a:xfrm>
        </p:spPr>
        <p:txBody>
          <a:bodyPr/>
          <a:lstStyle>
            <a:lvl1pPr>
              <a:spcBef>
                <a:spcPts val="0"/>
              </a:spcBef>
              <a:spcAft>
                <a:spcPts val="0"/>
              </a:spcAft>
              <a:buNone/>
              <a:defRPr sz="1000" baseline="0">
                <a:solidFill>
                  <a:schemeClr val="bg1"/>
                </a:solidFill>
                <a:latin typeface="+mn-lt"/>
              </a:defRPr>
            </a:lvl1pPr>
          </a:lstStyle>
          <a:p>
            <a:pPr lvl="0"/>
            <a:r>
              <a:rPr lang="en-US" noProof="0" err="1"/>
              <a:t>name.surename@suse.com</a:t>
            </a:r>
            <a:endParaRPr lang="en-US" noProof="0"/>
          </a:p>
          <a:p>
            <a:pPr lvl="0"/>
            <a:r>
              <a:rPr lang="en-US" noProof="0"/>
              <a:t>+49 123 456 789</a:t>
            </a:r>
          </a:p>
        </p:txBody>
      </p:sp>
      <p:sp>
        <p:nvSpPr>
          <p:cNvPr id="67" name="Picture Placeholder 2">
            <a:extLst>
              <a:ext uri="{FF2B5EF4-FFF2-40B4-BE49-F238E27FC236}">
                <a16:creationId xmlns:a16="http://schemas.microsoft.com/office/drawing/2014/main" id="{406585DE-F3A7-B74B-9B09-055E0913B231}"/>
              </a:ext>
            </a:extLst>
          </p:cNvPr>
          <p:cNvSpPr>
            <a:spLocks noGrp="1"/>
          </p:cNvSpPr>
          <p:nvPr>
            <p:ph type="pic" sz="quarter" idx="48"/>
          </p:nvPr>
        </p:nvSpPr>
        <p:spPr>
          <a:xfrm>
            <a:off x="7963194" y="2166939"/>
            <a:ext cx="1080000" cy="1080000"/>
          </a:xfrm>
          <a:solidFill>
            <a:schemeClr val="bg2"/>
          </a:solidFill>
        </p:spPr>
        <p:txBody>
          <a:bodyPr bIns="503998" anchor="ctr">
            <a:noAutofit/>
          </a:bodyPr>
          <a:lstStyle>
            <a:lvl1pPr algn="ctr">
              <a:buNone/>
              <a:defRPr sz="1200"/>
            </a:lvl1pPr>
          </a:lstStyle>
          <a:p>
            <a:endParaRPr lang="en-US"/>
          </a:p>
        </p:txBody>
      </p:sp>
      <p:sp>
        <p:nvSpPr>
          <p:cNvPr id="68" name="Picture Placeholder 2">
            <a:extLst>
              <a:ext uri="{FF2B5EF4-FFF2-40B4-BE49-F238E27FC236}">
                <a16:creationId xmlns:a16="http://schemas.microsoft.com/office/drawing/2014/main" id="{E7003D66-A009-A64D-AA0C-958C7D84D9D3}"/>
              </a:ext>
            </a:extLst>
          </p:cNvPr>
          <p:cNvSpPr>
            <a:spLocks noGrp="1"/>
          </p:cNvSpPr>
          <p:nvPr>
            <p:ph type="pic" sz="quarter" idx="49"/>
          </p:nvPr>
        </p:nvSpPr>
        <p:spPr>
          <a:xfrm>
            <a:off x="7963194" y="3608389"/>
            <a:ext cx="1080000" cy="1080000"/>
          </a:xfrm>
          <a:solidFill>
            <a:schemeClr val="bg2"/>
          </a:solidFill>
        </p:spPr>
        <p:txBody>
          <a:bodyPr bIns="503998" anchor="ctr">
            <a:noAutofit/>
          </a:bodyPr>
          <a:lstStyle>
            <a:lvl1pPr algn="ctr">
              <a:buNone/>
              <a:defRPr sz="1200"/>
            </a:lvl1pPr>
          </a:lstStyle>
          <a:p>
            <a:endParaRPr lang="en-US"/>
          </a:p>
        </p:txBody>
      </p:sp>
      <p:sp>
        <p:nvSpPr>
          <p:cNvPr id="69" name="Picture Placeholder 2">
            <a:extLst>
              <a:ext uri="{FF2B5EF4-FFF2-40B4-BE49-F238E27FC236}">
                <a16:creationId xmlns:a16="http://schemas.microsoft.com/office/drawing/2014/main" id="{FC9CD05F-9104-C449-A9F9-677DB214D8E0}"/>
              </a:ext>
            </a:extLst>
          </p:cNvPr>
          <p:cNvSpPr>
            <a:spLocks noGrp="1"/>
          </p:cNvSpPr>
          <p:nvPr>
            <p:ph type="pic" sz="quarter" idx="50"/>
          </p:nvPr>
        </p:nvSpPr>
        <p:spPr>
          <a:xfrm>
            <a:off x="7963194" y="5048251"/>
            <a:ext cx="1080000" cy="1080000"/>
          </a:xfrm>
          <a:solidFill>
            <a:schemeClr val="bg2"/>
          </a:solidFill>
        </p:spPr>
        <p:txBody>
          <a:bodyPr bIns="503998" anchor="ctr">
            <a:noAutofit/>
          </a:bodyPr>
          <a:lstStyle>
            <a:lvl1pPr algn="ctr">
              <a:buNone/>
              <a:defRPr sz="1200"/>
            </a:lvl1pPr>
          </a:lstStyle>
          <a:p>
            <a:endParaRPr lang="en-US"/>
          </a:p>
        </p:txBody>
      </p:sp>
      <p:sp>
        <p:nvSpPr>
          <p:cNvPr id="70" name="Rectangle 69">
            <a:extLst>
              <a:ext uri="{FF2B5EF4-FFF2-40B4-BE49-F238E27FC236}">
                <a16:creationId xmlns:a16="http://schemas.microsoft.com/office/drawing/2014/main" id="{C12480D7-2AAE-7F4A-965B-ACBEF03C2E1C}"/>
              </a:ext>
            </a:extLst>
          </p:cNvPr>
          <p:cNvSpPr/>
          <p:nvPr userDrawn="1"/>
        </p:nvSpPr>
        <p:spPr>
          <a:xfrm>
            <a:off x="9043194" y="2166939"/>
            <a:ext cx="2411411" cy="10810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Text Placeholder 5">
            <a:extLst>
              <a:ext uri="{FF2B5EF4-FFF2-40B4-BE49-F238E27FC236}">
                <a16:creationId xmlns:a16="http://schemas.microsoft.com/office/drawing/2014/main" id="{4144C1EC-C398-AF46-ABB9-6CC05A6F6CE8}"/>
              </a:ext>
            </a:extLst>
          </p:cNvPr>
          <p:cNvSpPr>
            <a:spLocks noGrp="1"/>
          </p:cNvSpPr>
          <p:nvPr>
            <p:ph type="body" sz="quarter" idx="51" hasCustomPrompt="1"/>
          </p:nvPr>
        </p:nvSpPr>
        <p:spPr>
          <a:xfrm>
            <a:off x="9178774" y="2287139"/>
            <a:ext cx="2162487" cy="231602"/>
          </a:xfrm>
        </p:spPr>
        <p:txBody>
          <a:bodyPr wrap="square">
            <a:spAutoFit/>
          </a:bodyPr>
          <a:lstStyle>
            <a:lvl1pPr marL="0" indent="0">
              <a:spcBef>
                <a:spcPts val="0"/>
              </a:spcBef>
              <a:spcAft>
                <a:spcPts val="0"/>
              </a:spcAft>
              <a:buFont typeface="Arial" panose="020B0604020202020204" pitchFamily="34" charset="0"/>
              <a:buNone/>
              <a:defRPr sz="1400" baseline="0">
                <a:solidFill>
                  <a:schemeClr val="bg1"/>
                </a:solidFill>
                <a:latin typeface="+mj-lt"/>
              </a:defRPr>
            </a:lvl1pPr>
          </a:lstStyle>
          <a:p>
            <a:pPr lvl="0"/>
            <a:r>
              <a:rPr lang="en-US"/>
              <a:t>First name Last Name</a:t>
            </a:r>
          </a:p>
        </p:txBody>
      </p:sp>
      <p:sp>
        <p:nvSpPr>
          <p:cNvPr id="72" name="Text Placeholder 5">
            <a:extLst>
              <a:ext uri="{FF2B5EF4-FFF2-40B4-BE49-F238E27FC236}">
                <a16:creationId xmlns:a16="http://schemas.microsoft.com/office/drawing/2014/main" id="{0A4E4AA8-E703-4141-B05C-D3D6FA14D856}"/>
              </a:ext>
            </a:extLst>
          </p:cNvPr>
          <p:cNvSpPr>
            <a:spLocks noGrp="1"/>
          </p:cNvSpPr>
          <p:nvPr>
            <p:ph type="body" sz="quarter" idx="52" hasCustomPrompt="1"/>
          </p:nvPr>
        </p:nvSpPr>
        <p:spPr>
          <a:xfrm>
            <a:off x="9178774" y="2572652"/>
            <a:ext cx="2162487" cy="169277"/>
          </a:xfrm>
        </p:spPr>
        <p:txBody>
          <a:bodyPr/>
          <a:lstStyle>
            <a:lvl1pPr>
              <a:spcBef>
                <a:spcPts val="0"/>
              </a:spcBef>
              <a:spcAft>
                <a:spcPts val="0"/>
              </a:spcAft>
              <a:buNone/>
              <a:defRPr sz="1000" baseline="0">
                <a:solidFill>
                  <a:schemeClr val="bg1"/>
                </a:solidFill>
                <a:latin typeface="+mn-lt"/>
              </a:defRPr>
            </a:lvl1pPr>
          </a:lstStyle>
          <a:p>
            <a:pPr lvl="0"/>
            <a:r>
              <a:rPr lang="en-US"/>
              <a:t>Job Title</a:t>
            </a:r>
          </a:p>
        </p:txBody>
      </p:sp>
      <p:sp>
        <p:nvSpPr>
          <p:cNvPr id="73" name="Text Placeholder 5">
            <a:extLst>
              <a:ext uri="{FF2B5EF4-FFF2-40B4-BE49-F238E27FC236}">
                <a16:creationId xmlns:a16="http://schemas.microsoft.com/office/drawing/2014/main" id="{9D8F0763-AC7D-B94E-97A8-C620D54150BC}"/>
              </a:ext>
            </a:extLst>
          </p:cNvPr>
          <p:cNvSpPr>
            <a:spLocks noGrp="1"/>
          </p:cNvSpPr>
          <p:nvPr>
            <p:ph type="body" sz="quarter" idx="53" hasCustomPrompt="1"/>
          </p:nvPr>
        </p:nvSpPr>
        <p:spPr>
          <a:xfrm>
            <a:off x="9178774" y="2795840"/>
            <a:ext cx="2162487" cy="338554"/>
          </a:xfrm>
        </p:spPr>
        <p:txBody>
          <a:bodyPr/>
          <a:lstStyle>
            <a:lvl1pPr>
              <a:spcBef>
                <a:spcPts val="0"/>
              </a:spcBef>
              <a:spcAft>
                <a:spcPts val="0"/>
              </a:spcAft>
              <a:buNone/>
              <a:defRPr sz="1000" baseline="0">
                <a:solidFill>
                  <a:schemeClr val="bg1"/>
                </a:solidFill>
                <a:latin typeface="+mn-lt"/>
              </a:defRPr>
            </a:lvl1pPr>
          </a:lstStyle>
          <a:p>
            <a:pPr lvl="0"/>
            <a:r>
              <a:rPr lang="en-US" noProof="0" err="1"/>
              <a:t>name.surename@suse.com</a:t>
            </a:r>
            <a:endParaRPr lang="en-US" noProof="0"/>
          </a:p>
          <a:p>
            <a:pPr lvl="0"/>
            <a:r>
              <a:rPr lang="en-US" noProof="0"/>
              <a:t>+49 123 456 789</a:t>
            </a:r>
          </a:p>
        </p:txBody>
      </p:sp>
      <p:sp>
        <p:nvSpPr>
          <p:cNvPr id="74" name="Rectangle 73">
            <a:extLst>
              <a:ext uri="{FF2B5EF4-FFF2-40B4-BE49-F238E27FC236}">
                <a16:creationId xmlns:a16="http://schemas.microsoft.com/office/drawing/2014/main" id="{26AECAD8-56B4-B44A-AED9-0C26D4D98C92}"/>
              </a:ext>
            </a:extLst>
          </p:cNvPr>
          <p:cNvSpPr/>
          <p:nvPr userDrawn="1"/>
        </p:nvSpPr>
        <p:spPr>
          <a:xfrm>
            <a:off x="9043193" y="3608389"/>
            <a:ext cx="2411411" cy="10754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Text Placeholder 5">
            <a:extLst>
              <a:ext uri="{FF2B5EF4-FFF2-40B4-BE49-F238E27FC236}">
                <a16:creationId xmlns:a16="http://schemas.microsoft.com/office/drawing/2014/main" id="{2B24786B-9D7C-3E4C-9841-1F71E6F06483}"/>
              </a:ext>
            </a:extLst>
          </p:cNvPr>
          <p:cNvSpPr>
            <a:spLocks noGrp="1"/>
          </p:cNvSpPr>
          <p:nvPr>
            <p:ph type="body" sz="quarter" idx="54" hasCustomPrompt="1"/>
          </p:nvPr>
        </p:nvSpPr>
        <p:spPr>
          <a:xfrm>
            <a:off x="9178774" y="3733164"/>
            <a:ext cx="2162487" cy="231602"/>
          </a:xfrm>
        </p:spPr>
        <p:txBody>
          <a:bodyPr wrap="square">
            <a:spAutoFit/>
          </a:bodyPr>
          <a:lstStyle>
            <a:lvl1pPr marL="0" indent="0">
              <a:spcBef>
                <a:spcPts val="0"/>
              </a:spcBef>
              <a:spcAft>
                <a:spcPts val="0"/>
              </a:spcAft>
              <a:buFont typeface="Arial" panose="020B0604020202020204" pitchFamily="34" charset="0"/>
              <a:buNone/>
              <a:defRPr sz="1400" baseline="0">
                <a:solidFill>
                  <a:schemeClr val="bg1"/>
                </a:solidFill>
                <a:latin typeface="+mj-lt"/>
              </a:defRPr>
            </a:lvl1pPr>
          </a:lstStyle>
          <a:p>
            <a:pPr lvl="0"/>
            <a:r>
              <a:rPr lang="en-US"/>
              <a:t>First name Last Name</a:t>
            </a:r>
          </a:p>
        </p:txBody>
      </p:sp>
      <p:sp>
        <p:nvSpPr>
          <p:cNvPr id="76" name="Text Placeholder 5">
            <a:extLst>
              <a:ext uri="{FF2B5EF4-FFF2-40B4-BE49-F238E27FC236}">
                <a16:creationId xmlns:a16="http://schemas.microsoft.com/office/drawing/2014/main" id="{A8126B9E-F37F-CB4B-9FCC-7A3A2456CFEC}"/>
              </a:ext>
            </a:extLst>
          </p:cNvPr>
          <p:cNvSpPr>
            <a:spLocks noGrp="1"/>
          </p:cNvSpPr>
          <p:nvPr>
            <p:ph type="body" sz="quarter" idx="55" hasCustomPrompt="1"/>
          </p:nvPr>
        </p:nvSpPr>
        <p:spPr>
          <a:xfrm>
            <a:off x="9178774" y="4018677"/>
            <a:ext cx="2162487" cy="169277"/>
          </a:xfrm>
        </p:spPr>
        <p:txBody>
          <a:bodyPr/>
          <a:lstStyle>
            <a:lvl1pPr>
              <a:spcBef>
                <a:spcPts val="0"/>
              </a:spcBef>
              <a:spcAft>
                <a:spcPts val="0"/>
              </a:spcAft>
              <a:buNone/>
              <a:defRPr sz="1000" baseline="0">
                <a:solidFill>
                  <a:schemeClr val="bg1"/>
                </a:solidFill>
                <a:latin typeface="+mn-lt"/>
              </a:defRPr>
            </a:lvl1pPr>
          </a:lstStyle>
          <a:p>
            <a:pPr lvl="0"/>
            <a:r>
              <a:rPr lang="en-US"/>
              <a:t>Job Title</a:t>
            </a:r>
          </a:p>
        </p:txBody>
      </p:sp>
      <p:sp>
        <p:nvSpPr>
          <p:cNvPr id="77" name="Text Placeholder 5">
            <a:extLst>
              <a:ext uri="{FF2B5EF4-FFF2-40B4-BE49-F238E27FC236}">
                <a16:creationId xmlns:a16="http://schemas.microsoft.com/office/drawing/2014/main" id="{6B5E1E12-48FA-1D42-BC70-AF7FA42006C8}"/>
              </a:ext>
            </a:extLst>
          </p:cNvPr>
          <p:cNvSpPr>
            <a:spLocks noGrp="1"/>
          </p:cNvSpPr>
          <p:nvPr>
            <p:ph type="body" sz="quarter" idx="56" hasCustomPrompt="1"/>
          </p:nvPr>
        </p:nvSpPr>
        <p:spPr>
          <a:xfrm>
            <a:off x="9178774" y="4241865"/>
            <a:ext cx="2162487" cy="338554"/>
          </a:xfrm>
        </p:spPr>
        <p:txBody>
          <a:bodyPr/>
          <a:lstStyle>
            <a:lvl1pPr>
              <a:spcBef>
                <a:spcPts val="0"/>
              </a:spcBef>
              <a:spcAft>
                <a:spcPts val="0"/>
              </a:spcAft>
              <a:buNone/>
              <a:defRPr sz="1000" baseline="0">
                <a:solidFill>
                  <a:schemeClr val="bg1"/>
                </a:solidFill>
                <a:latin typeface="+mn-lt"/>
              </a:defRPr>
            </a:lvl1pPr>
          </a:lstStyle>
          <a:p>
            <a:pPr lvl="0"/>
            <a:r>
              <a:rPr lang="en-US" noProof="0" err="1"/>
              <a:t>name.surename@suse.com</a:t>
            </a:r>
            <a:endParaRPr lang="en-US" noProof="0"/>
          </a:p>
          <a:p>
            <a:pPr lvl="0"/>
            <a:r>
              <a:rPr lang="en-US" noProof="0"/>
              <a:t>+49 123 456 789</a:t>
            </a:r>
          </a:p>
        </p:txBody>
      </p:sp>
      <p:sp>
        <p:nvSpPr>
          <p:cNvPr id="78" name="Rectangle 77">
            <a:extLst>
              <a:ext uri="{FF2B5EF4-FFF2-40B4-BE49-F238E27FC236}">
                <a16:creationId xmlns:a16="http://schemas.microsoft.com/office/drawing/2014/main" id="{31554F88-C795-6248-9F15-4AD3F3EECD20}"/>
              </a:ext>
            </a:extLst>
          </p:cNvPr>
          <p:cNvSpPr/>
          <p:nvPr userDrawn="1"/>
        </p:nvSpPr>
        <p:spPr>
          <a:xfrm>
            <a:off x="9043194" y="5048251"/>
            <a:ext cx="2414588" cy="10810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Text Placeholder 5">
            <a:extLst>
              <a:ext uri="{FF2B5EF4-FFF2-40B4-BE49-F238E27FC236}">
                <a16:creationId xmlns:a16="http://schemas.microsoft.com/office/drawing/2014/main" id="{3C4D0961-64E4-7E47-BBE5-C8C8206B672B}"/>
              </a:ext>
            </a:extLst>
          </p:cNvPr>
          <p:cNvSpPr>
            <a:spLocks noGrp="1"/>
          </p:cNvSpPr>
          <p:nvPr>
            <p:ph type="body" sz="quarter" idx="57" hasCustomPrompt="1"/>
          </p:nvPr>
        </p:nvSpPr>
        <p:spPr>
          <a:xfrm>
            <a:off x="9178774" y="5179189"/>
            <a:ext cx="2162487" cy="231602"/>
          </a:xfrm>
        </p:spPr>
        <p:txBody>
          <a:bodyPr wrap="square">
            <a:spAutoFit/>
          </a:bodyPr>
          <a:lstStyle>
            <a:lvl1pPr marL="0" indent="0">
              <a:spcBef>
                <a:spcPts val="0"/>
              </a:spcBef>
              <a:spcAft>
                <a:spcPts val="0"/>
              </a:spcAft>
              <a:buFont typeface="Arial" panose="020B0604020202020204" pitchFamily="34" charset="0"/>
              <a:buNone/>
              <a:defRPr sz="1400" baseline="0">
                <a:solidFill>
                  <a:schemeClr val="bg1"/>
                </a:solidFill>
                <a:latin typeface="+mj-lt"/>
              </a:defRPr>
            </a:lvl1pPr>
          </a:lstStyle>
          <a:p>
            <a:pPr lvl="0"/>
            <a:r>
              <a:rPr lang="en-US"/>
              <a:t>First name Last Name</a:t>
            </a:r>
          </a:p>
        </p:txBody>
      </p:sp>
      <p:sp>
        <p:nvSpPr>
          <p:cNvPr id="80" name="Text Placeholder 5">
            <a:extLst>
              <a:ext uri="{FF2B5EF4-FFF2-40B4-BE49-F238E27FC236}">
                <a16:creationId xmlns:a16="http://schemas.microsoft.com/office/drawing/2014/main" id="{E51F8781-5EFF-4C44-B3BA-B5D9B6651105}"/>
              </a:ext>
            </a:extLst>
          </p:cNvPr>
          <p:cNvSpPr>
            <a:spLocks noGrp="1"/>
          </p:cNvSpPr>
          <p:nvPr>
            <p:ph type="body" sz="quarter" idx="58" hasCustomPrompt="1"/>
          </p:nvPr>
        </p:nvSpPr>
        <p:spPr>
          <a:xfrm>
            <a:off x="9178774" y="5464702"/>
            <a:ext cx="2162487" cy="169277"/>
          </a:xfrm>
        </p:spPr>
        <p:txBody>
          <a:bodyPr/>
          <a:lstStyle>
            <a:lvl1pPr>
              <a:spcBef>
                <a:spcPts val="0"/>
              </a:spcBef>
              <a:spcAft>
                <a:spcPts val="0"/>
              </a:spcAft>
              <a:buNone/>
              <a:defRPr sz="1000" baseline="0">
                <a:solidFill>
                  <a:schemeClr val="bg1"/>
                </a:solidFill>
                <a:latin typeface="+mn-lt"/>
              </a:defRPr>
            </a:lvl1pPr>
          </a:lstStyle>
          <a:p>
            <a:pPr lvl="0"/>
            <a:r>
              <a:rPr lang="en-US"/>
              <a:t>Job Title</a:t>
            </a:r>
          </a:p>
        </p:txBody>
      </p:sp>
      <p:sp>
        <p:nvSpPr>
          <p:cNvPr id="81" name="Text Placeholder 5">
            <a:extLst>
              <a:ext uri="{FF2B5EF4-FFF2-40B4-BE49-F238E27FC236}">
                <a16:creationId xmlns:a16="http://schemas.microsoft.com/office/drawing/2014/main" id="{B1D598ED-FF71-5045-81B1-EBB579969EF4}"/>
              </a:ext>
            </a:extLst>
          </p:cNvPr>
          <p:cNvSpPr>
            <a:spLocks noGrp="1"/>
          </p:cNvSpPr>
          <p:nvPr>
            <p:ph type="body" sz="quarter" idx="59" hasCustomPrompt="1"/>
          </p:nvPr>
        </p:nvSpPr>
        <p:spPr>
          <a:xfrm>
            <a:off x="9178774" y="5687890"/>
            <a:ext cx="2162487" cy="338554"/>
          </a:xfrm>
        </p:spPr>
        <p:txBody>
          <a:bodyPr/>
          <a:lstStyle>
            <a:lvl1pPr>
              <a:spcBef>
                <a:spcPts val="0"/>
              </a:spcBef>
              <a:spcAft>
                <a:spcPts val="0"/>
              </a:spcAft>
              <a:buNone/>
              <a:defRPr sz="1000" baseline="0">
                <a:solidFill>
                  <a:schemeClr val="bg1"/>
                </a:solidFill>
                <a:latin typeface="+mn-lt"/>
              </a:defRPr>
            </a:lvl1pPr>
          </a:lstStyle>
          <a:p>
            <a:pPr lvl="0"/>
            <a:r>
              <a:rPr lang="en-US" noProof="0" err="1"/>
              <a:t>name.surename@suse.com</a:t>
            </a:r>
            <a:endParaRPr lang="en-US" noProof="0"/>
          </a:p>
          <a:p>
            <a:pPr lvl="0"/>
            <a:r>
              <a:rPr lang="en-US" noProof="0"/>
              <a:t>+49 123 456 789</a:t>
            </a:r>
          </a:p>
        </p:txBody>
      </p:sp>
      <p:sp>
        <p:nvSpPr>
          <p:cNvPr id="5" name="Text Placeholder 4">
            <a:extLst>
              <a:ext uri="{FF2B5EF4-FFF2-40B4-BE49-F238E27FC236}">
                <a16:creationId xmlns:a16="http://schemas.microsoft.com/office/drawing/2014/main" id="{1825A1DF-3F53-0B42-BF73-DE55C795DE79}"/>
              </a:ext>
            </a:extLst>
          </p:cNvPr>
          <p:cNvSpPr>
            <a:spLocks noGrp="1"/>
          </p:cNvSpPr>
          <p:nvPr>
            <p:ph type="body" sz="quarter" idx="60" hasCustomPrompt="1"/>
          </p:nvPr>
        </p:nvSpPr>
        <p:spPr>
          <a:xfrm>
            <a:off x="1792576" y="1682897"/>
            <a:ext cx="1362006" cy="264688"/>
          </a:xfrm>
          <a:solidFill>
            <a:schemeClr val="bg1"/>
          </a:solidFill>
        </p:spPr>
        <p:txBody>
          <a:bodyPr lIns="108000" rIns="108000"/>
          <a:lstStyle>
            <a:lvl1pPr algn="ctr">
              <a:buNone/>
              <a:defRPr sz="1600"/>
            </a:lvl1pPr>
          </a:lstStyle>
          <a:p>
            <a:pPr lvl="0"/>
            <a:r>
              <a:rPr lang="en-GB"/>
              <a:t>Leadership</a:t>
            </a:r>
            <a:endParaRPr lang="en-US"/>
          </a:p>
        </p:txBody>
      </p:sp>
      <p:cxnSp>
        <p:nvCxnSpPr>
          <p:cNvPr id="82" name="Straight Connector 81">
            <a:extLst>
              <a:ext uri="{FF2B5EF4-FFF2-40B4-BE49-F238E27FC236}">
                <a16:creationId xmlns:a16="http://schemas.microsoft.com/office/drawing/2014/main" id="{4F5EBE28-D1E8-4E4A-8840-5AA60F92A86C}"/>
              </a:ext>
            </a:extLst>
          </p:cNvPr>
          <p:cNvCxnSpPr>
            <a:cxnSpLocks/>
          </p:cNvCxnSpPr>
          <p:nvPr userDrawn="1"/>
        </p:nvCxnSpPr>
        <p:spPr>
          <a:xfrm>
            <a:off x="4365265" y="1811002"/>
            <a:ext cx="70948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3" name="Text Placeholder 4">
            <a:extLst>
              <a:ext uri="{FF2B5EF4-FFF2-40B4-BE49-F238E27FC236}">
                <a16:creationId xmlns:a16="http://schemas.microsoft.com/office/drawing/2014/main" id="{8F30C5BE-16C7-C540-BC7B-360C6B3F5D03}"/>
              </a:ext>
            </a:extLst>
          </p:cNvPr>
          <p:cNvSpPr>
            <a:spLocks noGrp="1"/>
          </p:cNvSpPr>
          <p:nvPr>
            <p:ph type="body" sz="quarter" idx="61" hasCustomPrompt="1"/>
          </p:nvPr>
        </p:nvSpPr>
        <p:spPr>
          <a:xfrm>
            <a:off x="7552691" y="1682896"/>
            <a:ext cx="764050" cy="264688"/>
          </a:xfrm>
          <a:solidFill>
            <a:schemeClr val="bg1"/>
          </a:solidFill>
        </p:spPr>
        <p:txBody>
          <a:bodyPr lIns="108000" rIns="108000"/>
          <a:lstStyle>
            <a:lvl1pPr algn="ctr">
              <a:buNone/>
              <a:defRPr sz="1600"/>
            </a:lvl1pPr>
          </a:lstStyle>
          <a:p>
            <a:pPr lvl="0"/>
            <a:r>
              <a:rPr lang="en-GB"/>
              <a:t>Staff</a:t>
            </a:r>
            <a:endParaRPr lang="en-US"/>
          </a:p>
        </p:txBody>
      </p:sp>
      <p:sp>
        <p:nvSpPr>
          <p:cNvPr id="84" name="Slide Number Placeholder 5">
            <a:extLst>
              <a:ext uri="{FF2B5EF4-FFF2-40B4-BE49-F238E27FC236}">
                <a16:creationId xmlns:a16="http://schemas.microsoft.com/office/drawing/2014/main" id="{8476600C-F1CA-A047-9BD0-B2F3C22CA3CB}"/>
              </a:ext>
            </a:extLst>
          </p:cNvPr>
          <p:cNvSpPr>
            <a:spLocks noGrp="1"/>
          </p:cNvSpPr>
          <p:nvPr>
            <p:ph type="sldNum" sz="quarter" idx="4"/>
          </p:nvPr>
        </p:nvSpPr>
        <p:spPr>
          <a:xfrm>
            <a:off x="11171275" y="6294734"/>
            <a:ext cx="288888" cy="123112"/>
          </a:xfrm>
          <a:prstGeom prst="rect">
            <a:avLst/>
          </a:prstGeom>
        </p:spPr>
        <p:txBody>
          <a:bodyPr vert="horz" wrap="square" lIns="0" tIns="0" rIns="0" bIns="0" rtlCol="0" anchor="t">
            <a:spAutoFit/>
          </a:bodyPr>
          <a:lstStyle>
            <a:lvl1pPr algn="r">
              <a:defRPr sz="800">
                <a:solidFill>
                  <a:schemeClr val="tx1"/>
                </a:solidFill>
                <a:latin typeface="Poppins SemiBold" panose="00000700000000000000" pitchFamily="2" charset="0"/>
                <a:cs typeface="Poppins SemiBold" panose="00000700000000000000" pitchFamily="2" charset="0"/>
              </a:defRPr>
            </a:lvl1pPr>
          </a:lstStyle>
          <a:p>
            <a:pPr algn="r"/>
            <a:fld id="{866D8E11-A83D-46AC-BA35-C493C365AC69}" type="slidenum">
              <a:rPr lang="en-US" smtClean="0"/>
              <a:pPr algn="r"/>
              <a:t>‹#›</a:t>
            </a:fld>
            <a:endParaRPr lang="en-US"/>
          </a:p>
        </p:txBody>
      </p:sp>
      <p:pic>
        <p:nvPicPr>
          <p:cNvPr id="86" name="Graphic 85">
            <a:extLst>
              <a:ext uri="{FF2B5EF4-FFF2-40B4-BE49-F238E27FC236}">
                <a16:creationId xmlns:a16="http://schemas.microsoft.com/office/drawing/2014/main" id="{F42A3D1E-E150-7249-85E8-1E590F44D4E0}"/>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7"/>
          </a:xfrm>
          <a:prstGeom prst="rect">
            <a:avLst/>
          </a:prstGeom>
        </p:spPr>
      </p:pic>
      <p:sp>
        <p:nvSpPr>
          <p:cNvPr id="87" name="Title Placeholder 22">
            <a:extLst>
              <a:ext uri="{FF2B5EF4-FFF2-40B4-BE49-F238E27FC236}">
                <a16:creationId xmlns:a16="http://schemas.microsoft.com/office/drawing/2014/main" id="{D366AD1F-3B81-7D4A-9502-B18BDFB3FB9F}"/>
              </a:ext>
            </a:extLst>
          </p:cNvPr>
          <p:cNvSpPr>
            <a:spLocks noGrp="1"/>
          </p:cNvSpPr>
          <p:nvPr>
            <p:ph type="title" hasCustomPrompt="1"/>
          </p:nvPr>
        </p:nvSpPr>
        <p:spPr>
          <a:xfrm>
            <a:off x="731837" y="630659"/>
            <a:ext cx="10728326" cy="455509"/>
          </a:xfrm>
          <a:prstGeom prst="rect">
            <a:avLst/>
          </a:prstGeom>
        </p:spPr>
        <p:txBody>
          <a:bodyPr vert="horz" wrap="square" lIns="0" tIns="0" rIns="0" bIns="0" rtlCol="0" anchor="ctr">
            <a:spAutoFit/>
          </a:bodyPr>
          <a:lstStyle/>
          <a:p>
            <a:r>
              <a:rPr lang="en-US"/>
              <a:t>This is a headline</a:t>
            </a:r>
          </a:p>
        </p:txBody>
      </p:sp>
      <p:grpSp>
        <p:nvGrpSpPr>
          <p:cNvPr id="85" name="Group 84">
            <a:extLst>
              <a:ext uri="{FF2B5EF4-FFF2-40B4-BE49-F238E27FC236}">
                <a16:creationId xmlns:a16="http://schemas.microsoft.com/office/drawing/2014/main" id="{CDB7C57E-A6B9-174D-AA70-6CE5EEB6165D}"/>
              </a:ext>
            </a:extLst>
          </p:cNvPr>
          <p:cNvGrpSpPr/>
          <p:nvPr userDrawn="1"/>
        </p:nvGrpSpPr>
        <p:grpSpPr>
          <a:xfrm rot="16200000">
            <a:off x="6061664" y="-6061660"/>
            <a:ext cx="68678" cy="12192005"/>
            <a:chOff x="4713353" y="-1"/>
            <a:chExt cx="73891" cy="6858002"/>
          </a:xfrm>
        </p:grpSpPr>
        <p:sp>
          <p:nvSpPr>
            <p:cNvPr id="88" name="Rectangle 87">
              <a:extLst>
                <a:ext uri="{FF2B5EF4-FFF2-40B4-BE49-F238E27FC236}">
                  <a16:creationId xmlns:a16="http://schemas.microsoft.com/office/drawing/2014/main" id="{C41EC47E-2F31-8940-9ED0-777B287D87C5}"/>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88">
              <a:extLst>
                <a:ext uri="{FF2B5EF4-FFF2-40B4-BE49-F238E27FC236}">
                  <a16:creationId xmlns:a16="http://schemas.microsoft.com/office/drawing/2014/main" id="{8FA22B02-61F5-B04E-94B0-B5FD6265F5D4}"/>
                </a:ext>
              </a:extLst>
            </p:cNvPr>
            <p:cNvSpPr/>
            <p:nvPr userDrawn="1"/>
          </p:nvSpPr>
          <p:spPr>
            <a:xfrm>
              <a:off x="4713354" y="1089421"/>
              <a:ext cx="73889" cy="3393281"/>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Rectangle 89">
              <a:extLst>
                <a:ext uri="{FF2B5EF4-FFF2-40B4-BE49-F238E27FC236}">
                  <a16:creationId xmlns:a16="http://schemas.microsoft.com/office/drawing/2014/main" id="{2A24F8B3-7A16-9045-A2CD-4862AB03FBBD}"/>
                </a:ext>
              </a:extLst>
            </p:cNvPr>
            <p:cNvSpPr/>
            <p:nvPr userDrawn="1"/>
          </p:nvSpPr>
          <p:spPr>
            <a:xfrm>
              <a:off x="4713354" y="4482703"/>
              <a:ext cx="73889" cy="677762"/>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Rectangle 90">
              <a:extLst>
                <a:ext uri="{FF2B5EF4-FFF2-40B4-BE49-F238E27FC236}">
                  <a16:creationId xmlns:a16="http://schemas.microsoft.com/office/drawing/2014/main" id="{2BC5BA13-76FF-7E4A-B402-1BFAB2170FC0}"/>
                </a:ext>
              </a:extLst>
            </p:cNvPr>
            <p:cNvSpPr/>
            <p:nvPr userDrawn="1"/>
          </p:nvSpPr>
          <p:spPr>
            <a:xfrm>
              <a:off x="4713354" y="5160465"/>
              <a:ext cx="73887" cy="1697536"/>
            </a:xfrm>
            <a:prstGeom prst="rect">
              <a:avLst/>
            </a:prstGeom>
            <a:solidFill>
              <a:srgbClr val="0C32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Rectangle 96">
              <a:extLst>
                <a:ext uri="{FF2B5EF4-FFF2-40B4-BE49-F238E27FC236}">
                  <a16:creationId xmlns:a16="http://schemas.microsoft.com/office/drawing/2014/main" id="{DA5BC3DA-E470-9B44-B244-E9F3C8FA0940}"/>
                </a:ext>
              </a:extLst>
            </p:cNvPr>
            <p:cNvSpPr/>
            <p:nvPr userDrawn="1"/>
          </p:nvSpPr>
          <p:spPr>
            <a:xfrm>
              <a:off x="4713356" y="411657"/>
              <a:ext cx="73888" cy="6777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42772633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Divider Slide | Image | Green">
    <p:bg>
      <p:bgPr>
        <a:solidFill>
          <a:srgbClr val="0C322C"/>
        </a:solidFill>
        <a:effectLst/>
      </p:bgPr>
    </p:bg>
    <p:spTree>
      <p:nvGrpSpPr>
        <p:cNvPr id="1" name=""/>
        <p:cNvGrpSpPr/>
        <p:nvPr/>
      </p:nvGrpSpPr>
      <p:grpSpPr>
        <a:xfrm>
          <a:off x="0" y="0"/>
          <a:ext cx="0" cy="0"/>
          <a:chOff x="0" y="0"/>
          <a:chExt cx="0" cy="0"/>
        </a:xfrm>
      </p:grpSpPr>
      <p:sp>
        <p:nvSpPr>
          <p:cNvPr id="17" name="Rectangle 16"/>
          <p:cNvSpPr/>
          <p:nvPr userDrawn="1"/>
        </p:nvSpPr>
        <p:spPr>
          <a:xfrm>
            <a:off x="1" y="4689475"/>
            <a:ext cx="5556250" cy="2168525"/>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Picture Placeholder 15"/>
          <p:cNvSpPr>
            <a:spLocks noGrp="1"/>
          </p:cNvSpPr>
          <p:nvPr>
            <p:ph type="pic" sz="quarter" idx="13" hasCustomPrompt="1"/>
          </p:nvPr>
        </p:nvSpPr>
        <p:spPr>
          <a:xfrm>
            <a:off x="5556250" y="68684"/>
            <a:ext cx="6635750" cy="6789315"/>
          </a:xfrm>
          <a:prstGeom prst="rect">
            <a:avLst/>
          </a:prstGeom>
          <a:solidFill>
            <a:srgbClr val="175D51"/>
          </a:solidFill>
        </p:spPr>
        <p:txBody>
          <a:bodyPr bIns="1404000" anchor="ctr"/>
          <a:lstStyle>
            <a:lvl1pPr marL="0" indent="0" algn="ctr">
              <a:buNone/>
              <a:defRPr sz="1800">
                <a:solidFill>
                  <a:schemeClr val="bg1"/>
                </a:solidFill>
                <a:latin typeface="Poppins" panose="00000500000000000000" pitchFamily="2" charset="0"/>
                <a:cs typeface="Poppins" panose="00000500000000000000" pitchFamily="2" charset="0"/>
              </a:defRPr>
            </a:lvl1pPr>
          </a:lstStyle>
          <a:p>
            <a:r>
              <a:rPr lang="en-AU"/>
              <a:t>Insert Image</a:t>
            </a:r>
            <a:endParaRPr lang="en-US"/>
          </a:p>
        </p:txBody>
      </p:sp>
      <p:sp>
        <p:nvSpPr>
          <p:cNvPr id="18" name="Text Placeholder 24"/>
          <p:cNvSpPr>
            <a:spLocks noGrp="1"/>
          </p:cNvSpPr>
          <p:nvPr>
            <p:ph type="body" sz="quarter" idx="15" hasCustomPrompt="1"/>
          </p:nvPr>
        </p:nvSpPr>
        <p:spPr>
          <a:xfrm>
            <a:off x="731838" y="5023995"/>
            <a:ext cx="3458936" cy="914096"/>
          </a:xfrm>
          <a:prstGeom prst="rect">
            <a:avLst/>
          </a:prstGeom>
        </p:spPr>
        <p:txBody>
          <a:bodyPr lIns="0" tIns="0" rIns="0" bIns="0" anchor="t"/>
          <a:lstStyle>
            <a:lvl1pPr marL="0" indent="0">
              <a:lnSpc>
                <a:spcPct val="110000"/>
              </a:lnSpc>
              <a:spcBef>
                <a:spcPts val="0"/>
              </a:spcBef>
              <a:spcAft>
                <a:spcPts val="1000"/>
              </a:spcAft>
              <a:buNone/>
              <a:defRPr sz="1800" baseline="0">
                <a:solidFill>
                  <a:schemeClr val="bg1"/>
                </a:solidFill>
                <a:latin typeface="Poppins Light" panose="00000400000000000000" pitchFamily="2" charset="0"/>
                <a:cs typeface="Poppins Light" panose="00000400000000000000" pitchFamily="2" charset="0"/>
              </a:defRPr>
            </a:lvl1pPr>
          </a:lstStyle>
          <a:p>
            <a:pPr lvl="0"/>
            <a:r>
              <a:rPr lang="en-US"/>
              <a:t>This is a subheading. Lorem ipsum dolor sit </a:t>
            </a:r>
            <a:r>
              <a:rPr lang="en-US" err="1"/>
              <a:t>amet</a:t>
            </a:r>
            <a:r>
              <a:rPr lang="en-US"/>
              <a:t>, </a:t>
            </a:r>
            <a:r>
              <a:rPr lang="en-US" err="1"/>
              <a:t>consectetuer</a:t>
            </a:r>
            <a:r>
              <a:rPr lang="en-US"/>
              <a:t> </a:t>
            </a:r>
            <a:r>
              <a:rPr lang="en-US" err="1"/>
              <a:t>adipiscing</a:t>
            </a:r>
            <a:r>
              <a:rPr lang="en-US"/>
              <a:t> </a:t>
            </a:r>
            <a:r>
              <a:rPr lang="en-US" err="1"/>
              <a:t>elit</a:t>
            </a:r>
            <a:r>
              <a:rPr lang="en-US"/>
              <a:t>.</a:t>
            </a:r>
          </a:p>
        </p:txBody>
      </p:sp>
      <p:sp>
        <p:nvSpPr>
          <p:cNvPr id="19" name="Text Placeholder 20"/>
          <p:cNvSpPr>
            <a:spLocks noGrp="1"/>
          </p:cNvSpPr>
          <p:nvPr>
            <p:ph type="body" sz="quarter" idx="16" hasCustomPrompt="1"/>
          </p:nvPr>
        </p:nvSpPr>
        <p:spPr>
          <a:xfrm>
            <a:off x="731838" y="2747145"/>
            <a:ext cx="3765733" cy="1341906"/>
          </a:xfrm>
          <a:prstGeom prst="rect">
            <a:avLst/>
          </a:prstGeom>
        </p:spPr>
        <p:txBody>
          <a:bodyPr wrap="square" lIns="0" tIns="0" rIns="0" bIns="0" anchor="b">
            <a:spAutoFit/>
          </a:bodyPr>
          <a:lstStyle>
            <a:lvl1pPr marL="0" indent="0">
              <a:lnSpc>
                <a:spcPct val="90000"/>
              </a:lnSpc>
              <a:spcBef>
                <a:spcPts val="0"/>
              </a:spcBef>
              <a:spcAft>
                <a:spcPts val="1000"/>
              </a:spcAft>
              <a:buNone/>
              <a:defRPr sz="3200" baseline="0">
                <a:solidFill>
                  <a:schemeClr val="bg1"/>
                </a:solidFill>
                <a:latin typeface="Poppins Medium" panose="00000600000000000000" pitchFamily="2" charset="0"/>
                <a:cs typeface="Poppins Medium" panose="00000600000000000000" pitchFamily="2" charset="0"/>
              </a:defRPr>
            </a:lvl1pPr>
          </a:lstStyle>
          <a:p>
            <a:pPr lvl="0"/>
            <a:r>
              <a:rPr lang="en-US"/>
              <a:t>This is a multi line heading for the divider.</a:t>
            </a:r>
          </a:p>
        </p:txBody>
      </p:sp>
      <p:sp>
        <p:nvSpPr>
          <p:cNvPr id="21" name="TextBox 20"/>
          <p:cNvSpPr txBox="1"/>
          <p:nvPr userDrawn="1"/>
        </p:nvSpPr>
        <p:spPr>
          <a:xfrm>
            <a:off x="1194060" y="6294735"/>
            <a:ext cx="1230164" cy="123111"/>
          </a:xfrm>
          <a:prstGeom prst="rect">
            <a:avLst/>
          </a:prstGeom>
          <a:noFill/>
        </p:spPr>
        <p:txBody>
          <a:bodyPr wrap="square" lIns="0" tIns="0" rIns="0" bIns="0" rtlCol="0" anchor="t">
            <a:spAutoFit/>
          </a:bodyPr>
          <a:lstStyle/>
          <a:p>
            <a:r>
              <a:rPr lang="en-AU" sz="800" dirty="0">
                <a:solidFill>
                  <a:schemeClr val="bg1"/>
                </a:solidFill>
                <a:latin typeface="Poppins" panose="00000500000000000000" pitchFamily="2" charset="0"/>
                <a:cs typeface="Poppins" panose="00000500000000000000" pitchFamily="2" charset="0"/>
              </a:rPr>
              <a:t>Copyright © SUSE 2023 </a:t>
            </a:r>
          </a:p>
        </p:txBody>
      </p:sp>
      <p:pic>
        <p:nvPicPr>
          <p:cNvPr id="13" name="Graphic 12">
            <a:extLst>
              <a:ext uri="{FF2B5EF4-FFF2-40B4-BE49-F238E27FC236}">
                <a16:creationId xmlns:a16="http://schemas.microsoft.com/office/drawing/2014/main" id="{1A1EE5D5-02E9-2C40-A48B-2FEF7B721A37}"/>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6"/>
          </a:xfrm>
          <a:prstGeom prst="rect">
            <a:avLst/>
          </a:prstGeom>
        </p:spPr>
      </p:pic>
      <p:grpSp>
        <p:nvGrpSpPr>
          <p:cNvPr id="14" name="Group 13">
            <a:extLst>
              <a:ext uri="{FF2B5EF4-FFF2-40B4-BE49-F238E27FC236}">
                <a16:creationId xmlns:a16="http://schemas.microsoft.com/office/drawing/2014/main" id="{014FC823-BAA7-0D47-BD6B-FC0633B2CFEC}"/>
              </a:ext>
            </a:extLst>
          </p:cNvPr>
          <p:cNvGrpSpPr/>
          <p:nvPr userDrawn="1"/>
        </p:nvGrpSpPr>
        <p:grpSpPr>
          <a:xfrm rot="16200000">
            <a:off x="6061665" y="-6061660"/>
            <a:ext cx="68678" cy="12192005"/>
            <a:chOff x="4713353" y="-1"/>
            <a:chExt cx="73891" cy="6858002"/>
          </a:xfrm>
        </p:grpSpPr>
        <p:sp>
          <p:nvSpPr>
            <p:cNvPr id="15" name="Rectangle 14">
              <a:extLst>
                <a:ext uri="{FF2B5EF4-FFF2-40B4-BE49-F238E27FC236}">
                  <a16:creationId xmlns:a16="http://schemas.microsoft.com/office/drawing/2014/main" id="{9126D6CF-A1C1-0644-80F6-0E805D6C541E}"/>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4A58D322-A3C0-B74B-9931-C3C558C74CDD}"/>
                </a:ext>
              </a:extLst>
            </p:cNvPr>
            <p:cNvSpPr/>
            <p:nvPr userDrawn="1"/>
          </p:nvSpPr>
          <p:spPr>
            <a:xfrm>
              <a:off x="4713357" y="1089421"/>
              <a:ext cx="73886" cy="2035968"/>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65EE8A09-B263-1F4C-9278-E7366AED8C0F}"/>
                </a:ext>
              </a:extLst>
            </p:cNvPr>
            <p:cNvSpPr/>
            <p:nvPr userDrawn="1"/>
          </p:nvSpPr>
          <p:spPr>
            <a:xfrm>
              <a:off x="4713357" y="3125390"/>
              <a:ext cx="73887" cy="2035076"/>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49CE98E5-F478-8046-A456-89F96D4D2B99}"/>
                </a:ext>
              </a:extLst>
            </p:cNvPr>
            <p:cNvSpPr/>
            <p:nvPr userDrawn="1"/>
          </p:nvSpPr>
          <p:spPr>
            <a:xfrm>
              <a:off x="4713354" y="5160465"/>
              <a:ext cx="73887" cy="169753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3696992-D6C2-BC42-A230-BACBEE2D5712}"/>
                </a:ext>
              </a:extLst>
            </p:cNvPr>
            <p:cNvSpPr/>
            <p:nvPr userDrawn="1"/>
          </p:nvSpPr>
          <p:spPr>
            <a:xfrm>
              <a:off x="4713357" y="411658"/>
              <a:ext cx="73887" cy="67776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63413985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Divider Slide | Infinity Stream | Green">
    <p:bg>
      <p:bgPr>
        <a:solidFill>
          <a:srgbClr val="0C322C"/>
        </a:solidFill>
        <a:effectLst/>
      </p:bgPr>
    </p:bg>
    <p:spTree>
      <p:nvGrpSpPr>
        <p:cNvPr id="1" name=""/>
        <p:cNvGrpSpPr/>
        <p:nvPr/>
      </p:nvGrpSpPr>
      <p:grpSpPr>
        <a:xfrm>
          <a:off x="0" y="0"/>
          <a:ext cx="0" cy="0"/>
          <a:chOff x="0" y="0"/>
          <a:chExt cx="0" cy="0"/>
        </a:xfrm>
      </p:grpSpPr>
      <p:grpSp>
        <p:nvGrpSpPr>
          <p:cNvPr id="13" name="Group 12"/>
          <p:cNvGrpSpPr/>
          <p:nvPr userDrawn="1"/>
        </p:nvGrpSpPr>
        <p:grpSpPr>
          <a:xfrm>
            <a:off x="5556250" y="318977"/>
            <a:ext cx="6635750" cy="6539023"/>
            <a:chOff x="0" y="3249046"/>
            <a:chExt cx="12192000" cy="3592226"/>
          </a:xfrm>
        </p:grpSpPr>
        <p:sp>
          <p:nvSpPr>
            <p:cNvPr id="14" name="Rectangle 13"/>
            <p:cNvSpPr/>
            <p:nvPr userDrawn="1"/>
          </p:nvSpPr>
          <p:spPr>
            <a:xfrm>
              <a:off x="0" y="3249046"/>
              <a:ext cx="12192000" cy="45719"/>
            </a:xfrm>
            <a:prstGeom prst="rect">
              <a:avLst/>
            </a:prstGeom>
            <a:solidFill>
              <a:srgbClr val="12E8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15" name="Rectangle 14"/>
            <p:cNvSpPr/>
            <p:nvPr userDrawn="1"/>
          </p:nvSpPr>
          <p:spPr>
            <a:xfrm>
              <a:off x="0" y="3606387"/>
              <a:ext cx="12192000" cy="92784"/>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userDrawn="1"/>
          </p:nvSpPr>
          <p:spPr>
            <a:xfrm>
              <a:off x="0" y="3698756"/>
              <a:ext cx="12192000" cy="45719"/>
            </a:xfrm>
            <a:prstGeom prst="rect">
              <a:avLst/>
            </a:prstGeom>
            <a:solidFill>
              <a:srgbClr val="12E8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24" name="Rectangle 23"/>
            <p:cNvSpPr/>
            <p:nvPr userDrawn="1"/>
          </p:nvSpPr>
          <p:spPr>
            <a:xfrm>
              <a:off x="0" y="3411486"/>
              <a:ext cx="12192000" cy="110059"/>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25" name="Rectangle 24"/>
            <p:cNvSpPr/>
            <p:nvPr userDrawn="1"/>
          </p:nvSpPr>
          <p:spPr>
            <a:xfrm>
              <a:off x="0" y="3745306"/>
              <a:ext cx="12192000" cy="45719"/>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26" name="Rectangle 25"/>
            <p:cNvSpPr/>
            <p:nvPr userDrawn="1"/>
          </p:nvSpPr>
          <p:spPr>
            <a:xfrm>
              <a:off x="0" y="3816200"/>
              <a:ext cx="12192000" cy="4571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27" name="Rectangle 26"/>
            <p:cNvSpPr/>
            <p:nvPr userDrawn="1"/>
          </p:nvSpPr>
          <p:spPr>
            <a:xfrm>
              <a:off x="0" y="3955671"/>
              <a:ext cx="12192000" cy="45719"/>
            </a:xfrm>
            <a:prstGeom prst="rect">
              <a:avLst/>
            </a:prstGeom>
            <a:solidFill>
              <a:srgbClr val="12E8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28" name="Rectangle 27"/>
            <p:cNvSpPr/>
            <p:nvPr userDrawn="1"/>
          </p:nvSpPr>
          <p:spPr>
            <a:xfrm>
              <a:off x="0" y="3997397"/>
              <a:ext cx="12192000" cy="16098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29" name="Rectangle 28"/>
            <p:cNvSpPr/>
            <p:nvPr userDrawn="1"/>
          </p:nvSpPr>
          <p:spPr>
            <a:xfrm>
              <a:off x="0" y="4200108"/>
              <a:ext cx="12192000" cy="45719"/>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0" name="Rectangle 29"/>
            <p:cNvSpPr/>
            <p:nvPr userDrawn="1"/>
          </p:nvSpPr>
          <p:spPr>
            <a:xfrm>
              <a:off x="0" y="4245827"/>
              <a:ext cx="12192000" cy="2748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1" name="Rectangle 30"/>
            <p:cNvSpPr/>
            <p:nvPr userDrawn="1"/>
          </p:nvSpPr>
          <p:spPr>
            <a:xfrm>
              <a:off x="0" y="4520685"/>
              <a:ext cx="12192000" cy="68935"/>
            </a:xfrm>
            <a:prstGeom prst="rect">
              <a:avLst/>
            </a:prstGeom>
            <a:solidFill>
              <a:srgbClr val="192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2" name="Rectangle 31"/>
            <p:cNvSpPr/>
            <p:nvPr userDrawn="1"/>
          </p:nvSpPr>
          <p:spPr>
            <a:xfrm>
              <a:off x="0" y="4589620"/>
              <a:ext cx="12192000" cy="45719"/>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3" name="Rectangle 32"/>
            <p:cNvSpPr/>
            <p:nvPr userDrawn="1"/>
          </p:nvSpPr>
          <p:spPr>
            <a:xfrm>
              <a:off x="0" y="4768101"/>
              <a:ext cx="12192000" cy="45719"/>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4" name="Rectangle 33"/>
            <p:cNvSpPr/>
            <p:nvPr userDrawn="1"/>
          </p:nvSpPr>
          <p:spPr>
            <a:xfrm>
              <a:off x="0" y="4840031"/>
              <a:ext cx="12192000" cy="124437"/>
            </a:xfrm>
            <a:prstGeom prst="rect">
              <a:avLst/>
            </a:prstGeom>
            <a:solidFill>
              <a:srgbClr val="192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5" name="Rectangle 34"/>
            <p:cNvSpPr/>
            <p:nvPr userDrawn="1"/>
          </p:nvSpPr>
          <p:spPr>
            <a:xfrm>
              <a:off x="0" y="5063816"/>
              <a:ext cx="12192000" cy="45719"/>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6" name="Rectangle 35"/>
            <p:cNvSpPr/>
            <p:nvPr userDrawn="1"/>
          </p:nvSpPr>
          <p:spPr>
            <a:xfrm>
              <a:off x="0" y="5132442"/>
              <a:ext cx="12192000" cy="76441"/>
            </a:xfrm>
            <a:prstGeom prst="rect">
              <a:avLst/>
            </a:prstGeom>
            <a:solidFill>
              <a:srgbClr val="12E8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7" name="Rectangle 36"/>
            <p:cNvSpPr/>
            <p:nvPr userDrawn="1"/>
          </p:nvSpPr>
          <p:spPr>
            <a:xfrm>
              <a:off x="0" y="5246253"/>
              <a:ext cx="12192000" cy="69785"/>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8" name="Rectangle 37"/>
            <p:cNvSpPr/>
            <p:nvPr userDrawn="1"/>
          </p:nvSpPr>
          <p:spPr>
            <a:xfrm>
              <a:off x="0" y="5330494"/>
              <a:ext cx="12192000" cy="5447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9" name="Rectangle 38"/>
            <p:cNvSpPr/>
            <p:nvPr userDrawn="1"/>
          </p:nvSpPr>
          <p:spPr>
            <a:xfrm>
              <a:off x="0" y="5400393"/>
              <a:ext cx="12192000" cy="3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0" name="Rectangle 39"/>
            <p:cNvSpPr/>
            <p:nvPr userDrawn="1"/>
          </p:nvSpPr>
          <p:spPr>
            <a:xfrm>
              <a:off x="0" y="5504598"/>
              <a:ext cx="12192000" cy="36000"/>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1" name="Rectangle 40"/>
            <p:cNvSpPr/>
            <p:nvPr userDrawn="1"/>
          </p:nvSpPr>
          <p:spPr>
            <a:xfrm>
              <a:off x="0" y="5600224"/>
              <a:ext cx="12192000" cy="80464"/>
            </a:xfrm>
            <a:prstGeom prst="rect">
              <a:avLst/>
            </a:prstGeom>
            <a:solidFill>
              <a:srgbClr val="192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2" name="Rectangle 41"/>
            <p:cNvSpPr/>
            <p:nvPr userDrawn="1"/>
          </p:nvSpPr>
          <p:spPr>
            <a:xfrm>
              <a:off x="0" y="5692797"/>
              <a:ext cx="12192000" cy="36000"/>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3" name="Rectangle 42"/>
            <p:cNvSpPr/>
            <p:nvPr userDrawn="1"/>
          </p:nvSpPr>
          <p:spPr>
            <a:xfrm>
              <a:off x="0" y="5789097"/>
              <a:ext cx="12192000" cy="36000"/>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4" name="Rectangle 43"/>
            <p:cNvSpPr/>
            <p:nvPr userDrawn="1"/>
          </p:nvSpPr>
          <p:spPr>
            <a:xfrm>
              <a:off x="0" y="5825097"/>
              <a:ext cx="12192000" cy="36000"/>
            </a:xfrm>
            <a:prstGeom prst="rect">
              <a:avLst/>
            </a:prstGeom>
            <a:solidFill>
              <a:srgbClr val="12E8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5" name="Rectangle 44"/>
            <p:cNvSpPr/>
            <p:nvPr userDrawn="1"/>
          </p:nvSpPr>
          <p:spPr>
            <a:xfrm>
              <a:off x="0" y="5861097"/>
              <a:ext cx="12192000" cy="1935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6" name="Rectangle 45"/>
            <p:cNvSpPr/>
            <p:nvPr userDrawn="1"/>
          </p:nvSpPr>
          <p:spPr>
            <a:xfrm>
              <a:off x="0" y="6090635"/>
              <a:ext cx="12192000" cy="10480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7" name="Rectangle 46"/>
            <p:cNvSpPr/>
            <p:nvPr userDrawn="1"/>
          </p:nvSpPr>
          <p:spPr>
            <a:xfrm>
              <a:off x="0" y="6195440"/>
              <a:ext cx="12192000" cy="36000"/>
            </a:xfrm>
            <a:prstGeom prst="rect">
              <a:avLst/>
            </a:prstGeom>
            <a:solidFill>
              <a:srgbClr val="192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8" name="Rectangle 47"/>
            <p:cNvSpPr/>
            <p:nvPr userDrawn="1"/>
          </p:nvSpPr>
          <p:spPr>
            <a:xfrm>
              <a:off x="0" y="6275251"/>
              <a:ext cx="12192000" cy="36000"/>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9" name="Rectangle 48"/>
            <p:cNvSpPr/>
            <p:nvPr userDrawn="1"/>
          </p:nvSpPr>
          <p:spPr>
            <a:xfrm>
              <a:off x="0" y="6311251"/>
              <a:ext cx="12192000" cy="36000"/>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50" name="Rectangle 49"/>
            <p:cNvSpPr/>
            <p:nvPr userDrawn="1"/>
          </p:nvSpPr>
          <p:spPr>
            <a:xfrm>
              <a:off x="0" y="6347315"/>
              <a:ext cx="12192000" cy="80529"/>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51" name="Rectangle 50"/>
            <p:cNvSpPr/>
            <p:nvPr userDrawn="1"/>
          </p:nvSpPr>
          <p:spPr>
            <a:xfrm>
              <a:off x="0" y="6475603"/>
              <a:ext cx="12192000" cy="62970"/>
            </a:xfrm>
            <a:prstGeom prst="rect">
              <a:avLst/>
            </a:prstGeom>
            <a:solidFill>
              <a:srgbClr val="192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52" name="Rectangle 51"/>
            <p:cNvSpPr/>
            <p:nvPr userDrawn="1"/>
          </p:nvSpPr>
          <p:spPr>
            <a:xfrm>
              <a:off x="0" y="6556534"/>
              <a:ext cx="12192000" cy="36000"/>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53" name="Rectangle 52"/>
            <p:cNvSpPr/>
            <p:nvPr userDrawn="1"/>
          </p:nvSpPr>
          <p:spPr>
            <a:xfrm>
              <a:off x="0" y="6637673"/>
              <a:ext cx="12192000" cy="36000"/>
            </a:xfrm>
            <a:prstGeom prst="rect">
              <a:avLst/>
            </a:prstGeom>
            <a:solidFill>
              <a:srgbClr val="192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54" name="Rectangle 53"/>
            <p:cNvSpPr/>
            <p:nvPr userDrawn="1"/>
          </p:nvSpPr>
          <p:spPr>
            <a:xfrm>
              <a:off x="0" y="6674196"/>
              <a:ext cx="12192000" cy="64401"/>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55" name="Rectangle 54"/>
            <p:cNvSpPr/>
            <p:nvPr userDrawn="1"/>
          </p:nvSpPr>
          <p:spPr>
            <a:xfrm>
              <a:off x="0" y="6738597"/>
              <a:ext cx="12192000" cy="36000"/>
            </a:xfrm>
            <a:prstGeom prst="rect">
              <a:avLst/>
            </a:prstGeom>
            <a:solidFill>
              <a:srgbClr val="12E8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56" name="Rectangle 55"/>
            <p:cNvSpPr/>
            <p:nvPr userDrawn="1"/>
          </p:nvSpPr>
          <p:spPr>
            <a:xfrm>
              <a:off x="0" y="6805272"/>
              <a:ext cx="12192000" cy="36000"/>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grpSp>
      <p:sp>
        <p:nvSpPr>
          <p:cNvPr id="57" name="Rectangle 56"/>
          <p:cNvSpPr/>
          <p:nvPr userDrawn="1"/>
        </p:nvSpPr>
        <p:spPr>
          <a:xfrm>
            <a:off x="1" y="4689475"/>
            <a:ext cx="5592726" cy="21685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ext Placeholder 24"/>
          <p:cNvSpPr>
            <a:spLocks noGrp="1"/>
          </p:cNvSpPr>
          <p:nvPr>
            <p:ph type="body" sz="quarter" idx="15" hasCustomPrompt="1"/>
          </p:nvPr>
        </p:nvSpPr>
        <p:spPr>
          <a:xfrm>
            <a:off x="731838" y="5023995"/>
            <a:ext cx="3458936" cy="720725"/>
          </a:xfrm>
          <a:prstGeom prst="rect">
            <a:avLst/>
          </a:prstGeom>
        </p:spPr>
        <p:txBody>
          <a:bodyPr lIns="0" tIns="0" rIns="0" bIns="0" anchor="t"/>
          <a:lstStyle>
            <a:lvl1pPr marL="0" indent="0">
              <a:lnSpc>
                <a:spcPct val="110000"/>
              </a:lnSpc>
              <a:spcBef>
                <a:spcPts val="0"/>
              </a:spcBef>
              <a:spcAft>
                <a:spcPts val="1000"/>
              </a:spcAft>
              <a:buNone/>
              <a:defRPr sz="1800" baseline="0">
                <a:solidFill>
                  <a:schemeClr val="bg1"/>
                </a:solidFill>
                <a:latin typeface="Poppins Light" panose="00000400000000000000" pitchFamily="2" charset="0"/>
                <a:cs typeface="Poppins Light" panose="00000400000000000000" pitchFamily="2" charset="0"/>
              </a:defRPr>
            </a:lvl1pPr>
          </a:lstStyle>
          <a:p>
            <a:pPr lvl="0"/>
            <a:r>
              <a:rPr lang="en-US"/>
              <a:t>This is a subheading. Lorem ipsum dolor sit </a:t>
            </a:r>
            <a:r>
              <a:rPr lang="en-US" err="1"/>
              <a:t>amet</a:t>
            </a:r>
            <a:r>
              <a:rPr lang="en-US"/>
              <a:t>, </a:t>
            </a:r>
            <a:r>
              <a:rPr lang="en-US" err="1"/>
              <a:t>consectetuer</a:t>
            </a:r>
            <a:r>
              <a:rPr lang="en-US"/>
              <a:t> </a:t>
            </a:r>
            <a:r>
              <a:rPr lang="en-US" err="1"/>
              <a:t>adipiscing</a:t>
            </a:r>
            <a:r>
              <a:rPr lang="en-US"/>
              <a:t> </a:t>
            </a:r>
            <a:r>
              <a:rPr lang="en-US" err="1"/>
              <a:t>elit</a:t>
            </a:r>
            <a:r>
              <a:rPr lang="en-US"/>
              <a:t>.</a:t>
            </a:r>
          </a:p>
        </p:txBody>
      </p:sp>
      <p:sp>
        <p:nvSpPr>
          <p:cNvPr id="59" name="Text Placeholder 20">
            <a:extLst>
              <a:ext uri="{FF2B5EF4-FFF2-40B4-BE49-F238E27FC236}">
                <a16:creationId xmlns:a16="http://schemas.microsoft.com/office/drawing/2014/main" id="{E88A184D-33F6-7C41-AA71-C8EC8B8D6F7D}"/>
              </a:ext>
            </a:extLst>
          </p:cNvPr>
          <p:cNvSpPr>
            <a:spLocks noGrp="1"/>
          </p:cNvSpPr>
          <p:nvPr>
            <p:ph type="body" sz="quarter" idx="16" hasCustomPrompt="1"/>
          </p:nvPr>
        </p:nvSpPr>
        <p:spPr>
          <a:xfrm>
            <a:off x="731838" y="2747145"/>
            <a:ext cx="3765733" cy="1341906"/>
          </a:xfrm>
          <a:prstGeom prst="rect">
            <a:avLst/>
          </a:prstGeom>
        </p:spPr>
        <p:txBody>
          <a:bodyPr wrap="square" lIns="0" tIns="0" rIns="0" bIns="0" anchor="b">
            <a:spAutoFit/>
          </a:bodyPr>
          <a:lstStyle>
            <a:lvl1pPr marL="0" indent="0">
              <a:lnSpc>
                <a:spcPct val="90000"/>
              </a:lnSpc>
              <a:spcBef>
                <a:spcPts val="0"/>
              </a:spcBef>
              <a:spcAft>
                <a:spcPts val="1000"/>
              </a:spcAft>
              <a:buNone/>
              <a:defRPr sz="3200" baseline="0">
                <a:solidFill>
                  <a:schemeClr val="bg1"/>
                </a:solidFill>
                <a:latin typeface="Poppins Medium" panose="00000600000000000000" pitchFamily="2" charset="0"/>
                <a:cs typeface="Poppins Medium" panose="00000600000000000000" pitchFamily="2" charset="0"/>
              </a:defRPr>
            </a:lvl1pPr>
          </a:lstStyle>
          <a:p>
            <a:pPr lvl="0"/>
            <a:r>
              <a:rPr lang="en-US"/>
              <a:t>This is a multi line heading for the divider.</a:t>
            </a:r>
          </a:p>
        </p:txBody>
      </p:sp>
      <p:sp>
        <p:nvSpPr>
          <p:cNvPr id="63" name="TextBox 62">
            <a:extLst>
              <a:ext uri="{FF2B5EF4-FFF2-40B4-BE49-F238E27FC236}">
                <a16:creationId xmlns:a16="http://schemas.microsoft.com/office/drawing/2014/main" id="{15058845-EADF-1042-A237-ADF28AFD7D05}"/>
              </a:ext>
            </a:extLst>
          </p:cNvPr>
          <p:cNvSpPr txBox="1"/>
          <p:nvPr userDrawn="1"/>
        </p:nvSpPr>
        <p:spPr>
          <a:xfrm>
            <a:off x="1194060" y="6294735"/>
            <a:ext cx="1230164" cy="123111"/>
          </a:xfrm>
          <a:prstGeom prst="rect">
            <a:avLst/>
          </a:prstGeom>
          <a:noFill/>
        </p:spPr>
        <p:txBody>
          <a:bodyPr wrap="square" lIns="0" tIns="0" rIns="0" bIns="0" rtlCol="0" anchor="t">
            <a:spAutoFit/>
          </a:bodyPr>
          <a:lstStyle/>
          <a:p>
            <a:r>
              <a:rPr lang="en-AU" sz="800">
                <a:solidFill>
                  <a:schemeClr val="bg1"/>
                </a:solidFill>
                <a:latin typeface="Poppins" panose="00000500000000000000" pitchFamily="2" charset="0"/>
                <a:cs typeface="Poppins" panose="00000500000000000000" pitchFamily="2" charset="0"/>
              </a:rPr>
              <a:t>Copyright © SUSE 2021 </a:t>
            </a:r>
          </a:p>
        </p:txBody>
      </p:sp>
      <p:pic>
        <p:nvPicPr>
          <p:cNvPr id="62" name="Graphic 61">
            <a:extLst>
              <a:ext uri="{FF2B5EF4-FFF2-40B4-BE49-F238E27FC236}">
                <a16:creationId xmlns:a16="http://schemas.microsoft.com/office/drawing/2014/main" id="{00045CB3-607F-4D44-AEAC-7593D4387179}"/>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6"/>
          </a:xfrm>
          <a:prstGeom prst="rect">
            <a:avLst/>
          </a:prstGeom>
        </p:spPr>
      </p:pic>
    </p:spTree>
    <p:extLst>
      <p:ext uri="{BB962C8B-B14F-4D97-AF65-F5344CB8AC3E}">
        <p14:creationId xmlns:p14="http://schemas.microsoft.com/office/powerpoint/2010/main" val="177739459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Divider Slide | Image | Blue">
    <p:bg>
      <p:bgPr>
        <a:solidFill>
          <a:schemeClr val="accent2"/>
        </a:solidFill>
        <a:effectLst/>
      </p:bgPr>
    </p:bg>
    <p:spTree>
      <p:nvGrpSpPr>
        <p:cNvPr id="1" name=""/>
        <p:cNvGrpSpPr/>
        <p:nvPr/>
      </p:nvGrpSpPr>
      <p:grpSpPr>
        <a:xfrm>
          <a:off x="0" y="0"/>
          <a:ext cx="0" cy="0"/>
          <a:chOff x="0" y="0"/>
          <a:chExt cx="0" cy="0"/>
        </a:xfrm>
      </p:grpSpPr>
      <p:sp>
        <p:nvSpPr>
          <p:cNvPr id="57" name="Rectangle 56"/>
          <p:cNvSpPr/>
          <p:nvPr userDrawn="1"/>
        </p:nvSpPr>
        <p:spPr>
          <a:xfrm>
            <a:off x="1" y="4689475"/>
            <a:ext cx="5592726" cy="2168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ext Placeholder 24"/>
          <p:cNvSpPr>
            <a:spLocks noGrp="1"/>
          </p:cNvSpPr>
          <p:nvPr>
            <p:ph type="body" sz="quarter" idx="15" hasCustomPrompt="1"/>
          </p:nvPr>
        </p:nvSpPr>
        <p:spPr>
          <a:xfrm>
            <a:off x="731838" y="5023995"/>
            <a:ext cx="3458936" cy="720725"/>
          </a:xfrm>
          <a:prstGeom prst="rect">
            <a:avLst/>
          </a:prstGeom>
        </p:spPr>
        <p:txBody>
          <a:bodyPr lIns="0" tIns="0" rIns="0" bIns="0" anchor="t"/>
          <a:lstStyle>
            <a:lvl1pPr marL="0" indent="0">
              <a:lnSpc>
                <a:spcPct val="110000"/>
              </a:lnSpc>
              <a:spcBef>
                <a:spcPts val="0"/>
              </a:spcBef>
              <a:spcAft>
                <a:spcPts val="1000"/>
              </a:spcAft>
              <a:buNone/>
              <a:defRPr sz="1800" baseline="0">
                <a:solidFill>
                  <a:schemeClr val="bg1"/>
                </a:solidFill>
                <a:latin typeface="Poppins Light" panose="00000400000000000000" pitchFamily="2" charset="0"/>
                <a:cs typeface="Poppins Light" panose="00000400000000000000" pitchFamily="2" charset="0"/>
              </a:defRPr>
            </a:lvl1pPr>
          </a:lstStyle>
          <a:p>
            <a:pPr lvl="0"/>
            <a:r>
              <a:rPr lang="en-US"/>
              <a:t>This is a subheading. Lorem ipsum dolor sit </a:t>
            </a:r>
            <a:r>
              <a:rPr lang="en-US" err="1"/>
              <a:t>amet</a:t>
            </a:r>
            <a:r>
              <a:rPr lang="en-US"/>
              <a:t>, </a:t>
            </a:r>
            <a:r>
              <a:rPr lang="en-US" err="1"/>
              <a:t>consectetuer</a:t>
            </a:r>
            <a:r>
              <a:rPr lang="en-US"/>
              <a:t> </a:t>
            </a:r>
            <a:r>
              <a:rPr lang="en-US" err="1"/>
              <a:t>adipiscing</a:t>
            </a:r>
            <a:r>
              <a:rPr lang="en-US"/>
              <a:t> </a:t>
            </a:r>
            <a:r>
              <a:rPr lang="en-US" err="1"/>
              <a:t>elit</a:t>
            </a:r>
            <a:r>
              <a:rPr lang="en-US"/>
              <a:t>.</a:t>
            </a:r>
          </a:p>
        </p:txBody>
      </p:sp>
      <p:sp>
        <p:nvSpPr>
          <p:cNvPr id="59" name="Text Placeholder 20">
            <a:extLst>
              <a:ext uri="{FF2B5EF4-FFF2-40B4-BE49-F238E27FC236}">
                <a16:creationId xmlns:a16="http://schemas.microsoft.com/office/drawing/2014/main" id="{E88A184D-33F6-7C41-AA71-C8EC8B8D6F7D}"/>
              </a:ext>
            </a:extLst>
          </p:cNvPr>
          <p:cNvSpPr>
            <a:spLocks noGrp="1"/>
          </p:cNvSpPr>
          <p:nvPr>
            <p:ph type="body" sz="quarter" idx="16" hasCustomPrompt="1"/>
          </p:nvPr>
        </p:nvSpPr>
        <p:spPr>
          <a:xfrm>
            <a:off x="731838" y="2747145"/>
            <a:ext cx="3765733" cy="1341906"/>
          </a:xfrm>
          <a:prstGeom prst="rect">
            <a:avLst/>
          </a:prstGeom>
        </p:spPr>
        <p:txBody>
          <a:bodyPr wrap="square" lIns="0" tIns="0" rIns="0" bIns="0" anchor="b">
            <a:spAutoFit/>
          </a:bodyPr>
          <a:lstStyle>
            <a:lvl1pPr marL="0" indent="0">
              <a:lnSpc>
                <a:spcPct val="90000"/>
              </a:lnSpc>
              <a:spcBef>
                <a:spcPts val="0"/>
              </a:spcBef>
              <a:spcAft>
                <a:spcPts val="1000"/>
              </a:spcAft>
              <a:buNone/>
              <a:defRPr sz="3200" baseline="0">
                <a:solidFill>
                  <a:schemeClr val="bg1"/>
                </a:solidFill>
                <a:latin typeface="Poppins Medium" panose="00000600000000000000" pitchFamily="2" charset="0"/>
                <a:cs typeface="Poppins Medium" panose="00000600000000000000" pitchFamily="2" charset="0"/>
              </a:defRPr>
            </a:lvl1pPr>
          </a:lstStyle>
          <a:p>
            <a:pPr lvl="0"/>
            <a:r>
              <a:rPr lang="en-US"/>
              <a:t>This is a multi line heading for the divider.</a:t>
            </a:r>
          </a:p>
        </p:txBody>
      </p:sp>
      <p:sp>
        <p:nvSpPr>
          <p:cNvPr id="61" name="TextBox 60">
            <a:extLst>
              <a:ext uri="{FF2B5EF4-FFF2-40B4-BE49-F238E27FC236}">
                <a16:creationId xmlns:a16="http://schemas.microsoft.com/office/drawing/2014/main" id="{5F8A0F2B-072F-6E4D-985C-5DEB7871510F}"/>
              </a:ext>
            </a:extLst>
          </p:cNvPr>
          <p:cNvSpPr txBox="1"/>
          <p:nvPr userDrawn="1"/>
        </p:nvSpPr>
        <p:spPr>
          <a:xfrm>
            <a:off x="1194060" y="6294735"/>
            <a:ext cx="1230164" cy="123111"/>
          </a:xfrm>
          <a:prstGeom prst="rect">
            <a:avLst/>
          </a:prstGeom>
          <a:noFill/>
        </p:spPr>
        <p:txBody>
          <a:bodyPr wrap="square" lIns="0" tIns="0" rIns="0" bIns="0" rtlCol="0" anchor="t">
            <a:spAutoFit/>
          </a:bodyPr>
          <a:lstStyle/>
          <a:p>
            <a:r>
              <a:rPr lang="en-AU" sz="800" dirty="0">
                <a:solidFill>
                  <a:schemeClr val="bg1"/>
                </a:solidFill>
                <a:latin typeface="Poppins" panose="00000500000000000000" pitchFamily="2" charset="0"/>
                <a:cs typeface="Poppins" panose="00000500000000000000" pitchFamily="2" charset="0"/>
              </a:rPr>
              <a:t>Copyright © SUSE 2023</a:t>
            </a:r>
          </a:p>
        </p:txBody>
      </p:sp>
      <p:sp>
        <p:nvSpPr>
          <p:cNvPr id="63" name="Picture Placeholder 15">
            <a:extLst>
              <a:ext uri="{FF2B5EF4-FFF2-40B4-BE49-F238E27FC236}">
                <a16:creationId xmlns:a16="http://schemas.microsoft.com/office/drawing/2014/main" id="{9F99AB39-9FBC-4245-A63A-A398A9B371F0}"/>
              </a:ext>
            </a:extLst>
          </p:cNvPr>
          <p:cNvSpPr>
            <a:spLocks noGrp="1"/>
          </p:cNvSpPr>
          <p:nvPr>
            <p:ph type="pic" sz="quarter" idx="13" hasCustomPrompt="1"/>
          </p:nvPr>
        </p:nvSpPr>
        <p:spPr>
          <a:xfrm>
            <a:off x="5556250" y="68684"/>
            <a:ext cx="6635750" cy="6789315"/>
          </a:xfrm>
          <a:prstGeom prst="rect">
            <a:avLst/>
          </a:prstGeom>
          <a:solidFill>
            <a:srgbClr val="3138A7"/>
          </a:solidFill>
        </p:spPr>
        <p:txBody>
          <a:bodyPr bIns="1404000" anchor="ctr"/>
          <a:lstStyle>
            <a:lvl1pPr marL="0" indent="0" algn="ctr">
              <a:buNone/>
              <a:defRPr sz="1800">
                <a:solidFill>
                  <a:schemeClr val="bg1"/>
                </a:solidFill>
                <a:latin typeface="Poppins" panose="00000500000000000000" pitchFamily="2" charset="0"/>
                <a:cs typeface="Poppins" panose="00000500000000000000" pitchFamily="2" charset="0"/>
              </a:defRPr>
            </a:lvl1pPr>
          </a:lstStyle>
          <a:p>
            <a:r>
              <a:rPr lang="en-AU"/>
              <a:t>Insert Image</a:t>
            </a:r>
            <a:endParaRPr lang="en-US"/>
          </a:p>
        </p:txBody>
      </p:sp>
      <p:pic>
        <p:nvPicPr>
          <p:cNvPr id="15" name="Graphic 14">
            <a:extLst>
              <a:ext uri="{FF2B5EF4-FFF2-40B4-BE49-F238E27FC236}">
                <a16:creationId xmlns:a16="http://schemas.microsoft.com/office/drawing/2014/main" id="{572FD3EB-F020-9940-8638-69B1978F100B}"/>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6"/>
          </a:xfrm>
          <a:prstGeom prst="rect">
            <a:avLst/>
          </a:prstGeom>
        </p:spPr>
      </p:pic>
      <p:grpSp>
        <p:nvGrpSpPr>
          <p:cNvPr id="13" name="Group 12">
            <a:extLst>
              <a:ext uri="{FF2B5EF4-FFF2-40B4-BE49-F238E27FC236}">
                <a16:creationId xmlns:a16="http://schemas.microsoft.com/office/drawing/2014/main" id="{F5F872BC-0328-B848-AC94-36997AEDEFFD}"/>
              </a:ext>
            </a:extLst>
          </p:cNvPr>
          <p:cNvGrpSpPr/>
          <p:nvPr userDrawn="1"/>
        </p:nvGrpSpPr>
        <p:grpSpPr>
          <a:xfrm rot="16200000">
            <a:off x="6061665" y="-6061660"/>
            <a:ext cx="68678" cy="12192005"/>
            <a:chOff x="4713353" y="-1"/>
            <a:chExt cx="73891" cy="6858002"/>
          </a:xfrm>
        </p:grpSpPr>
        <p:sp>
          <p:nvSpPr>
            <p:cNvPr id="14" name="Rectangle 13">
              <a:extLst>
                <a:ext uri="{FF2B5EF4-FFF2-40B4-BE49-F238E27FC236}">
                  <a16:creationId xmlns:a16="http://schemas.microsoft.com/office/drawing/2014/main" id="{CD2DA6DD-ECB8-074E-8601-E6B0DDC8DC12}"/>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0A2DEEF6-1772-184E-B1B4-24417226B923}"/>
                </a:ext>
              </a:extLst>
            </p:cNvPr>
            <p:cNvSpPr/>
            <p:nvPr userDrawn="1"/>
          </p:nvSpPr>
          <p:spPr>
            <a:xfrm>
              <a:off x="4713357" y="1089421"/>
              <a:ext cx="73886" cy="2035968"/>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AB74FDD9-529D-C149-A292-A87D341E274A}"/>
                </a:ext>
              </a:extLst>
            </p:cNvPr>
            <p:cNvSpPr/>
            <p:nvPr userDrawn="1"/>
          </p:nvSpPr>
          <p:spPr>
            <a:xfrm>
              <a:off x="4713357" y="3125390"/>
              <a:ext cx="73887" cy="2035076"/>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8CE12924-619C-6848-97CF-C7D9E14DBCC6}"/>
                </a:ext>
              </a:extLst>
            </p:cNvPr>
            <p:cNvSpPr/>
            <p:nvPr userDrawn="1"/>
          </p:nvSpPr>
          <p:spPr>
            <a:xfrm>
              <a:off x="4713354" y="5160465"/>
              <a:ext cx="73887" cy="169753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EB2D7B70-8913-A646-BD21-C7822A85CD07}"/>
                </a:ext>
              </a:extLst>
            </p:cNvPr>
            <p:cNvSpPr/>
            <p:nvPr userDrawn="1"/>
          </p:nvSpPr>
          <p:spPr>
            <a:xfrm>
              <a:off x="4713357" y="411658"/>
              <a:ext cx="73887" cy="67776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81853038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Divider Slide | Infinity Stream | Blue">
    <p:bg>
      <p:bgPr>
        <a:solidFill>
          <a:schemeClr val="accent2"/>
        </a:solidFill>
        <a:effectLst/>
      </p:bgPr>
    </p:bg>
    <p:spTree>
      <p:nvGrpSpPr>
        <p:cNvPr id="1" name=""/>
        <p:cNvGrpSpPr/>
        <p:nvPr/>
      </p:nvGrpSpPr>
      <p:grpSpPr>
        <a:xfrm>
          <a:off x="0" y="0"/>
          <a:ext cx="0" cy="0"/>
          <a:chOff x="0" y="0"/>
          <a:chExt cx="0" cy="0"/>
        </a:xfrm>
      </p:grpSpPr>
      <p:grpSp>
        <p:nvGrpSpPr>
          <p:cNvPr id="13" name="Group 12"/>
          <p:cNvGrpSpPr/>
          <p:nvPr userDrawn="1"/>
        </p:nvGrpSpPr>
        <p:grpSpPr>
          <a:xfrm>
            <a:off x="5556250" y="318977"/>
            <a:ext cx="6635750" cy="6539023"/>
            <a:chOff x="0" y="3249046"/>
            <a:chExt cx="12192000" cy="3592226"/>
          </a:xfrm>
        </p:grpSpPr>
        <p:sp>
          <p:nvSpPr>
            <p:cNvPr id="14" name="Rectangle 13"/>
            <p:cNvSpPr/>
            <p:nvPr userDrawn="1"/>
          </p:nvSpPr>
          <p:spPr>
            <a:xfrm>
              <a:off x="0" y="3249046"/>
              <a:ext cx="12192000" cy="45719"/>
            </a:xfrm>
            <a:prstGeom prst="rect">
              <a:avLst/>
            </a:prstGeom>
            <a:solidFill>
              <a:srgbClr val="12E8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15" name="Rectangle 14"/>
            <p:cNvSpPr/>
            <p:nvPr userDrawn="1"/>
          </p:nvSpPr>
          <p:spPr>
            <a:xfrm>
              <a:off x="0" y="3606387"/>
              <a:ext cx="12192000" cy="92784"/>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userDrawn="1"/>
          </p:nvSpPr>
          <p:spPr>
            <a:xfrm>
              <a:off x="0" y="3698756"/>
              <a:ext cx="12192000" cy="45719"/>
            </a:xfrm>
            <a:prstGeom prst="rect">
              <a:avLst/>
            </a:prstGeom>
            <a:solidFill>
              <a:srgbClr val="12E8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24" name="Rectangle 23"/>
            <p:cNvSpPr/>
            <p:nvPr userDrawn="1"/>
          </p:nvSpPr>
          <p:spPr>
            <a:xfrm>
              <a:off x="0" y="3411486"/>
              <a:ext cx="12192000" cy="110059"/>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25" name="Rectangle 24"/>
            <p:cNvSpPr/>
            <p:nvPr userDrawn="1"/>
          </p:nvSpPr>
          <p:spPr>
            <a:xfrm>
              <a:off x="0" y="3745306"/>
              <a:ext cx="12192000" cy="45719"/>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26" name="Rectangle 25"/>
            <p:cNvSpPr/>
            <p:nvPr userDrawn="1"/>
          </p:nvSpPr>
          <p:spPr>
            <a:xfrm>
              <a:off x="0" y="3816200"/>
              <a:ext cx="12192000" cy="4571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27" name="Rectangle 26"/>
            <p:cNvSpPr/>
            <p:nvPr userDrawn="1"/>
          </p:nvSpPr>
          <p:spPr>
            <a:xfrm>
              <a:off x="0" y="3955671"/>
              <a:ext cx="12192000" cy="45719"/>
            </a:xfrm>
            <a:prstGeom prst="rect">
              <a:avLst/>
            </a:prstGeom>
            <a:solidFill>
              <a:srgbClr val="12E8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28" name="Rectangle 27"/>
            <p:cNvSpPr/>
            <p:nvPr userDrawn="1"/>
          </p:nvSpPr>
          <p:spPr>
            <a:xfrm>
              <a:off x="0" y="3997397"/>
              <a:ext cx="12192000" cy="16098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29" name="Rectangle 28"/>
            <p:cNvSpPr/>
            <p:nvPr userDrawn="1"/>
          </p:nvSpPr>
          <p:spPr>
            <a:xfrm>
              <a:off x="0" y="4200108"/>
              <a:ext cx="12192000" cy="45719"/>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0" name="Rectangle 29"/>
            <p:cNvSpPr/>
            <p:nvPr userDrawn="1"/>
          </p:nvSpPr>
          <p:spPr>
            <a:xfrm>
              <a:off x="0" y="4245827"/>
              <a:ext cx="12192000" cy="2748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1" name="Rectangle 30"/>
            <p:cNvSpPr/>
            <p:nvPr userDrawn="1"/>
          </p:nvSpPr>
          <p:spPr>
            <a:xfrm>
              <a:off x="0" y="4520685"/>
              <a:ext cx="12192000" cy="68935"/>
            </a:xfrm>
            <a:prstGeom prst="rect">
              <a:avLst/>
            </a:prstGeom>
            <a:solidFill>
              <a:srgbClr val="192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2" name="Rectangle 31"/>
            <p:cNvSpPr/>
            <p:nvPr userDrawn="1"/>
          </p:nvSpPr>
          <p:spPr>
            <a:xfrm>
              <a:off x="0" y="4589620"/>
              <a:ext cx="12192000" cy="45719"/>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3" name="Rectangle 32"/>
            <p:cNvSpPr/>
            <p:nvPr userDrawn="1"/>
          </p:nvSpPr>
          <p:spPr>
            <a:xfrm>
              <a:off x="0" y="4768101"/>
              <a:ext cx="12192000" cy="45719"/>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4" name="Rectangle 33"/>
            <p:cNvSpPr/>
            <p:nvPr userDrawn="1"/>
          </p:nvSpPr>
          <p:spPr>
            <a:xfrm>
              <a:off x="0" y="4840031"/>
              <a:ext cx="12192000" cy="12443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5" name="Rectangle 34"/>
            <p:cNvSpPr/>
            <p:nvPr userDrawn="1"/>
          </p:nvSpPr>
          <p:spPr>
            <a:xfrm>
              <a:off x="0" y="5063816"/>
              <a:ext cx="12192000" cy="45719"/>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6" name="Rectangle 35"/>
            <p:cNvSpPr/>
            <p:nvPr userDrawn="1"/>
          </p:nvSpPr>
          <p:spPr>
            <a:xfrm>
              <a:off x="0" y="5132442"/>
              <a:ext cx="12192000" cy="76441"/>
            </a:xfrm>
            <a:prstGeom prst="rect">
              <a:avLst/>
            </a:prstGeom>
            <a:solidFill>
              <a:srgbClr val="12E8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7" name="Rectangle 36"/>
            <p:cNvSpPr/>
            <p:nvPr userDrawn="1"/>
          </p:nvSpPr>
          <p:spPr>
            <a:xfrm>
              <a:off x="0" y="5246253"/>
              <a:ext cx="12192000" cy="69785"/>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8" name="Rectangle 37"/>
            <p:cNvSpPr/>
            <p:nvPr userDrawn="1"/>
          </p:nvSpPr>
          <p:spPr>
            <a:xfrm>
              <a:off x="0" y="5330494"/>
              <a:ext cx="12192000" cy="5447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39" name="Rectangle 38"/>
            <p:cNvSpPr/>
            <p:nvPr userDrawn="1"/>
          </p:nvSpPr>
          <p:spPr>
            <a:xfrm>
              <a:off x="0" y="5400393"/>
              <a:ext cx="12192000" cy="3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0" name="Rectangle 39"/>
            <p:cNvSpPr/>
            <p:nvPr userDrawn="1"/>
          </p:nvSpPr>
          <p:spPr>
            <a:xfrm>
              <a:off x="0" y="5504598"/>
              <a:ext cx="12192000" cy="36000"/>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1" name="Rectangle 40"/>
            <p:cNvSpPr/>
            <p:nvPr userDrawn="1"/>
          </p:nvSpPr>
          <p:spPr>
            <a:xfrm>
              <a:off x="0" y="5600224"/>
              <a:ext cx="12192000" cy="80464"/>
            </a:xfrm>
            <a:prstGeom prst="rect">
              <a:avLst/>
            </a:prstGeom>
            <a:solidFill>
              <a:srgbClr val="192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2" name="Rectangle 41"/>
            <p:cNvSpPr/>
            <p:nvPr userDrawn="1"/>
          </p:nvSpPr>
          <p:spPr>
            <a:xfrm>
              <a:off x="0" y="5692797"/>
              <a:ext cx="12192000" cy="36000"/>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3" name="Rectangle 42"/>
            <p:cNvSpPr/>
            <p:nvPr userDrawn="1"/>
          </p:nvSpPr>
          <p:spPr>
            <a:xfrm>
              <a:off x="0" y="5789097"/>
              <a:ext cx="12192000" cy="36000"/>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4" name="Rectangle 43"/>
            <p:cNvSpPr/>
            <p:nvPr userDrawn="1"/>
          </p:nvSpPr>
          <p:spPr>
            <a:xfrm>
              <a:off x="0" y="5825097"/>
              <a:ext cx="12192000" cy="36000"/>
            </a:xfrm>
            <a:prstGeom prst="rect">
              <a:avLst/>
            </a:prstGeom>
            <a:solidFill>
              <a:srgbClr val="12E8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5" name="Rectangle 44"/>
            <p:cNvSpPr/>
            <p:nvPr userDrawn="1"/>
          </p:nvSpPr>
          <p:spPr>
            <a:xfrm>
              <a:off x="0" y="5861097"/>
              <a:ext cx="12192000" cy="1935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6" name="Rectangle 45"/>
            <p:cNvSpPr/>
            <p:nvPr userDrawn="1"/>
          </p:nvSpPr>
          <p:spPr>
            <a:xfrm>
              <a:off x="0" y="6090635"/>
              <a:ext cx="12192000" cy="10480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7" name="Rectangle 46"/>
            <p:cNvSpPr/>
            <p:nvPr userDrawn="1"/>
          </p:nvSpPr>
          <p:spPr>
            <a:xfrm>
              <a:off x="0" y="6195440"/>
              <a:ext cx="12192000" cy="36000"/>
            </a:xfrm>
            <a:prstGeom prst="rect">
              <a:avLst/>
            </a:prstGeom>
            <a:solidFill>
              <a:srgbClr val="192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8" name="Rectangle 47"/>
            <p:cNvSpPr/>
            <p:nvPr userDrawn="1"/>
          </p:nvSpPr>
          <p:spPr>
            <a:xfrm>
              <a:off x="0" y="6275251"/>
              <a:ext cx="12192000" cy="36000"/>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49" name="Rectangle 48"/>
            <p:cNvSpPr/>
            <p:nvPr userDrawn="1"/>
          </p:nvSpPr>
          <p:spPr>
            <a:xfrm>
              <a:off x="0" y="6311251"/>
              <a:ext cx="12192000" cy="36000"/>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50" name="Rectangle 49"/>
            <p:cNvSpPr/>
            <p:nvPr userDrawn="1"/>
          </p:nvSpPr>
          <p:spPr>
            <a:xfrm>
              <a:off x="0" y="6347315"/>
              <a:ext cx="12192000" cy="80529"/>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51" name="Rectangle 50"/>
            <p:cNvSpPr/>
            <p:nvPr userDrawn="1"/>
          </p:nvSpPr>
          <p:spPr>
            <a:xfrm>
              <a:off x="0" y="6475603"/>
              <a:ext cx="12192000" cy="62970"/>
            </a:xfrm>
            <a:prstGeom prst="rect">
              <a:avLst/>
            </a:prstGeom>
            <a:solidFill>
              <a:srgbClr val="192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52" name="Rectangle 51"/>
            <p:cNvSpPr/>
            <p:nvPr userDrawn="1"/>
          </p:nvSpPr>
          <p:spPr>
            <a:xfrm>
              <a:off x="0" y="6556534"/>
              <a:ext cx="12192000" cy="36000"/>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53" name="Rectangle 52"/>
            <p:cNvSpPr/>
            <p:nvPr userDrawn="1"/>
          </p:nvSpPr>
          <p:spPr>
            <a:xfrm>
              <a:off x="0" y="6637673"/>
              <a:ext cx="12192000" cy="36000"/>
            </a:xfrm>
            <a:prstGeom prst="rect">
              <a:avLst/>
            </a:prstGeom>
            <a:solidFill>
              <a:srgbClr val="192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54" name="Rectangle 53"/>
            <p:cNvSpPr/>
            <p:nvPr userDrawn="1"/>
          </p:nvSpPr>
          <p:spPr>
            <a:xfrm>
              <a:off x="0" y="6674196"/>
              <a:ext cx="12192000" cy="64401"/>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55" name="Rectangle 54"/>
            <p:cNvSpPr/>
            <p:nvPr userDrawn="1"/>
          </p:nvSpPr>
          <p:spPr>
            <a:xfrm>
              <a:off x="0" y="6738597"/>
              <a:ext cx="12192000" cy="36000"/>
            </a:xfrm>
            <a:prstGeom prst="rect">
              <a:avLst/>
            </a:prstGeom>
            <a:solidFill>
              <a:srgbClr val="12E8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56" name="Rectangle 55"/>
            <p:cNvSpPr/>
            <p:nvPr userDrawn="1"/>
          </p:nvSpPr>
          <p:spPr>
            <a:xfrm>
              <a:off x="0" y="6805272"/>
              <a:ext cx="12192000" cy="36000"/>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grpSp>
      <p:sp>
        <p:nvSpPr>
          <p:cNvPr id="57" name="Rectangle 56"/>
          <p:cNvSpPr/>
          <p:nvPr userDrawn="1"/>
        </p:nvSpPr>
        <p:spPr>
          <a:xfrm>
            <a:off x="1" y="4689475"/>
            <a:ext cx="5592726" cy="2168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ext Placeholder 24"/>
          <p:cNvSpPr>
            <a:spLocks noGrp="1"/>
          </p:cNvSpPr>
          <p:nvPr>
            <p:ph type="body" sz="quarter" idx="15" hasCustomPrompt="1"/>
          </p:nvPr>
        </p:nvSpPr>
        <p:spPr>
          <a:xfrm>
            <a:off x="731838" y="5023995"/>
            <a:ext cx="3458936" cy="720725"/>
          </a:xfrm>
          <a:prstGeom prst="rect">
            <a:avLst/>
          </a:prstGeom>
        </p:spPr>
        <p:txBody>
          <a:bodyPr lIns="0" tIns="0" rIns="0" bIns="0" anchor="t"/>
          <a:lstStyle>
            <a:lvl1pPr marL="0" indent="0">
              <a:lnSpc>
                <a:spcPct val="110000"/>
              </a:lnSpc>
              <a:spcBef>
                <a:spcPts val="0"/>
              </a:spcBef>
              <a:spcAft>
                <a:spcPts val="1000"/>
              </a:spcAft>
              <a:buNone/>
              <a:defRPr sz="1800" baseline="0">
                <a:solidFill>
                  <a:schemeClr val="bg1"/>
                </a:solidFill>
                <a:latin typeface="Poppins Light" panose="00000400000000000000" pitchFamily="2" charset="0"/>
                <a:cs typeface="Poppins Light" panose="00000400000000000000" pitchFamily="2" charset="0"/>
              </a:defRPr>
            </a:lvl1pPr>
          </a:lstStyle>
          <a:p>
            <a:pPr lvl="0"/>
            <a:r>
              <a:rPr lang="en-US"/>
              <a:t>This is a subheading. Lorem ipsum dolor sit </a:t>
            </a:r>
            <a:r>
              <a:rPr lang="en-US" err="1"/>
              <a:t>amet</a:t>
            </a:r>
            <a:r>
              <a:rPr lang="en-US"/>
              <a:t>, </a:t>
            </a:r>
            <a:r>
              <a:rPr lang="en-US" err="1"/>
              <a:t>consectetuer</a:t>
            </a:r>
            <a:r>
              <a:rPr lang="en-US"/>
              <a:t> </a:t>
            </a:r>
            <a:r>
              <a:rPr lang="en-US" err="1"/>
              <a:t>adipiscing</a:t>
            </a:r>
            <a:r>
              <a:rPr lang="en-US"/>
              <a:t> </a:t>
            </a:r>
            <a:r>
              <a:rPr lang="en-US" err="1"/>
              <a:t>elit</a:t>
            </a:r>
            <a:r>
              <a:rPr lang="en-US"/>
              <a:t>.</a:t>
            </a:r>
          </a:p>
        </p:txBody>
      </p:sp>
      <p:sp>
        <p:nvSpPr>
          <p:cNvPr id="59" name="Text Placeholder 20">
            <a:extLst>
              <a:ext uri="{FF2B5EF4-FFF2-40B4-BE49-F238E27FC236}">
                <a16:creationId xmlns:a16="http://schemas.microsoft.com/office/drawing/2014/main" id="{E88A184D-33F6-7C41-AA71-C8EC8B8D6F7D}"/>
              </a:ext>
            </a:extLst>
          </p:cNvPr>
          <p:cNvSpPr>
            <a:spLocks noGrp="1"/>
          </p:cNvSpPr>
          <p:nvPr>
            <p:ph type="body" sz="quarter" idx="16" hasCustomPrompt="1"/>
          </p:nvPr>
        </p:nvSpPr>
        <p:spPr>
          <a:xfrm>
            <a:off x="731838" y="2747145"/>
            <a:ext cx="3765733" cy="1341906"/>
          </a:xfrm>
          <a:prstGeom prst="rect">
            <a:avLst/>
          </a:prstGeom>
        </p:spPr>
        <p:txBody>
          <a:bodyPr wrap="square" lIns="0" tIns="0" rIns="0" bIns="0" anchor="b">
            <a:spAutoFit/>
          </a:bodyPr>
          <a:lstStyle>
            <a:lvl1pPr marL="0" indent="0">
              <a:lnSpc>
                <a:spcPct val="90000"/>
              </a:lnSpc>
              <a:spcBef>
                <a:spcPts val="0"/>
              </a:spcBef>
              <a:spcAft>
                <a:spcPts val="1000"/>
              </a:spcAft>
              <a:buNone/>
              <a:defRPr sz="3200" baseline="0">
                <a:solidFill>
                  <a:schemeClr val="bg1"/>
                </a:solidFill>
                <a:latin typeface="Poppins Medium" panose="00000600000000000000" pitchFamily="2" charset="0"/>
                <a:cs typeface="Poppins Medium" panose="00000600000000000000" pitchFamily="2" charset="0"/>
              </a:defRPr>
            </a:lvl1pPr>
          </a:lstStyle>
          <a:p>
            <a:pPr lvl="0"/>
            <a:r>
              <a:rPr lang="en-US"/>
              <a:t>This is a multi line heading for the divider.</a:t>
            </a:r>
          </a:p>
        </p:txBody>
      </p:sp>
      <p:sp>
        <p:nvSpPr>
          <p:cNvPr id="61" name="TextBox 60">
            <a:extLst>
              <a:ext uri="{FF2B5EF4-FFF2-40B4-BE49-F238E27FC236}">
                <a16:creationId xmlns:a16="http://schemas.microsoft.com/office/drawing/2014/main" id="{5F8A0F2B-072F-6E4D-985C-5DEB7871510F}"/>
              </a:ext>
            </a:extLst>
          </p:cNvPr>
          <p:cNvSpPr txBox="1"/>
          <p:nvPr userDrawn="1"/>
        </p:nvSpPr>
        <p:spPr>
          <a:xfrm>
            <a:off x="1194060" y="6294735"/>
            <a:ext cx="1230164" cy="123111"/>
          </a:xfrm>
          <a:prstGeom prst="rect">
            <a:avLst/>
          </a:prstGeom>
          <a:noFill/>
        </p:spPr>
        <p:txBody>
          <a:bodyPr wrap="square" lIns="0" tIns="0" rIns="0" bIns="0" rtlCol="0" anchor="t">
            <a:spAutoFit/>
          </a:bodyPr>
          <a:lstStyle/>
          <a:p>
            <a:r>
              <a:rPr lang="en-AU" sz="800" dirty="0">
                <a:solidFill>
                  <a:schemeClr val="bg1"/>
                </a:solidFill>
                <a:latin typeface="Poppins" panose="00000500000000000000" pitchFamily="2" charset="0"/>
                <a:cs typeface="Poppins" panose="00000500000000000000" pitchFamily="2" charset="0"/>
              </a:rPr>
              <a:t>Copyright © SUSE 2023</a:t>
            </a:r>
          </a:p>
        </p:txBody>
      </p:sp>
      <p:pic>
        <p:nvPicPr>
          <p:cNvPr id="65" name="Graphic 64">
            <a:extLst>
              <a:ext uri="{FF2B5EF4-FFF2-40B4-BE49-F238E27FC236}">
                <a16:creationId xmlns:a16="http://schemas.microsoft.com/office/drawing/2014/main" id="{878A16F8-BC84-5F49-AA15-763CF8D1E239}"/>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6"/>
          </a:xfrm>
          <a:prstGeom prst="rect">
            <a:avLst/>
          </a:prstGeom>
        </p:spPr>
      </p:pic>
    </p:spTree>
    <p:extLst>
      <p:ext uri="{BB962C8B-B14F-4D97-AF65-F5344CB8AC3E}">
        <p14:creationId xmlns:p14="http://schemas.microsoft.com/office/powerpoint/2010/main" val="103577148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ub Divider Slide | Blue">
    <p:bg>
      <p:bgPr>
        <a:solidFill>
          <a:schemeClr val="accent2"/>
        </a:solidFill>
        <a:effectLst/>
      </p:bgPr>
    </p:bg>
    <p:spTree>
      <p:nvGrpSpPr>
        <p:cNvPr id="1" name=""/>
        <p:cNvGrpSpPr/>
        <p:nvPr/>
      </p:nvGrpSpPr>
      <p:grpSpPr>
        <a:xfrm>
          <a:off x="0" y="0"/>
          <a:ext cx="0" cy="0"/>
          <a:chOff x="0" y="0"/>
          <a:chExt cx="0" cy="0"/>
        </a:xfrm>
      </p:grpSpPr>
      <p:sp>
        <p:nvSpPr>
          <p:cNvPr id="21" name="TextBox 20"/>
          <p:cNvSpPr txBox="1"/>
          <p:nvPr userDrawn="1"/>
        </p:nvSpPr>
        <p:spPr>
          <a:xfrm>
            <a:off x="1194060" y="6294735"/>
            <a:ext cx="1230164" cy="123111"/>
          </a:xfrm>
          <a:prstGeom prst="rect">
            <a:avLst/>
          </a:prstGeom>
          <a:noFill/>
        </p:spPr>
        <p:txBody>
          <a:bodyPr wrap="square" lIns="0" tIns="0" rIns="0" bIns="0" rtlCol="0" anchor="t">
            <a:spAutoFit/>
          </a:bodyPr>
          <a:lstStyle/>
          <a:p>
            <a:r>
              <a:rPr lang="en-AU" sz="800" dirty="0">
                <a:solidFill>
                  <a:schemeClr val="bg1"/>
                </a:solidFill>
                <a:latin typeface="Poppins" panose="00000500000000000000" pitchFamily="2" charset="0"/>
                <a:cs typeface="Poppins" panose="00000500000000000000" pitchFamily="2" charset="0"/>
              </a:rPr>
              <a:t>Copyright © SUSE 2023</a:t>
            </a:r>
          </a:p>
        </p:txBody>
      </p:sp>
      <p:sp>
        <p:nvSpPr>
          <p:cNvPr id="58" name="Text Placeholder 24"/>
          <p:cNvSpPr>
            <a:spLocks noGrp="1"/>
          </p:cNvSpPr>
          <p:nvPr>
            <p:ph type="body" sz="quarter" idx="15" hasCustomPrompt="1"/>
          </p:nvPr>
        </p:nvSpPr>
        <p:spPr>
          <a:xfrm>
            <a:off x="731838" y="5023995"/>
            <a:ext cx="3458936" cy="914096"/>
          </a:xfrm>
          <a:prstGeom prst="rect">
            <a:avLst/>
          </a:prstGeom>
        </p:spPr>
        <p:txBody>
          <a:bodyPr lIns="0" tIns="0" rIns="0" bIns="0" anchor="t"/>
          <a:lstStyle>
            <a:lvl1pPr marL="0" indent="0">
              <a:lnSpc>
                <a:spcPct val="110000"/>
              </a:lnSpc>
              <a:spcBef>
                <a:spcPts val="0"/>
              </a:spcBef>
              <a:spcAft>
                <a:spcPts val="1000"/>
              </a:spcAft>
              <a:buNone/>
              <a:defRPr sz="1800" baseline="0">
                <a:solidFill>
                  <a:schemeClr val="bg1"/>
                </a:solidFill>
                <a:latin typeface="Poppins Light" panose="00000400000000000000" pitchFamily="2" charset="0"/>
                <a:cs typeface="Poppins Light" panose="00000400000000000000" pitchFamily="2" charset="0"/>
              </a:defRPr>
            </a:lvl1pPr>
          </a:lstStyle>
          <a:p>
            <a:pPr lvl="0"/>
            <a:r>
              <a:rPr lang="en-US"/>
              <a:t>This is a subheading. Lorem ipsum dolor sit </a:t>
            </a:r>
            <a:r>
              <a:rPr lang="en-US" err="1"/>
              <a:t>amet</a:t>
            </a:r>
            <a:r>
              <a:rPr lang="en-US"/>
              <a:t>, </a:t>
            </a:r>
            <a:r>
              <a:rPr lang="en-US" err="1"/>
              <a:t>consectetuer</a:t>
            </a:r>
            <a:r>
              <a:rPr lang="en-US"/>
              <a:t> </a:t>
            </a:r>
            <a:r>
              <a:rPr lang="en-US" err="1"/>
              <a:t>adipiscing</a:t>
            </a:r>
            <a:r>
              <a:rPr lang="en-US"/>
              <a:t> </a:t>
            </a:r>
            <a:r>
              <a:rPr lang="en-US" err="1"/>
              <a:t>elit</a:t>
            </a:r>
            <a:r>
              <a:rPr lang="en-US"/>
              <a:t>.</a:t>
            </a:r>
          </a:p>
        </p:txBody>
      </p:sp>
      <p:sp>
        <p:nvSpPr>
          <p:cNvPr id="13" name="Text Placeholder 20">
            <a:extLst>
              <a:ext uri="{FF2B5EF4-FFF2-40B4-BE49-F238E27FC236}">
                <a16:creationId xmlns:a16="http://schemas.microsoft.com/office/drawing/2014/main" id="{02703006-D2CE-4446-8BD4-FCFA4AF880EB}"/>
              </a:ext>
            </a:extLst>
          </p:cNvPr>
          <p:cNvSpPr>
            <a:spLocks noGrp="1"/>
          </p:cNvSpPr>
          <p:nvPr>
            <p:ph type="body" sz="quarter" idx="16" hasCustomPrompt="1"/>
          </p:nvPr>
        </p:nvSpPr>
        <p:spPr>
          <a:xfrm>
            <a:off x="731838" y="2747145"/>
            <a:ext cx="3765733" cy="1341906"/>
          </a:xfrm>
          <a:prstGeom prst="rect">
            <a:avLst/>
          </a:prstGeom>
        </p:spPr>
        <p:txBody>
          <a:bodyPr wrap="square" lIns="0" tIns="0" rIns="0" bIns="0" anchor="b">
            <a:spAutoFit/>
          </a:bodyPr>
          <a:lstStyle>
            <a:lvl1pPr marL="0" indent="0">
              <a:lnSpc>
                <a:spcPct val="90000"/>
              </a:lnSpc>
              <a:spcBef>
                <a:spcPts val="0"/>
              </a:spcBef>
              <a:spcAft>
                <a:spcPts val="1000"/>
              </a:spcAft>
              <a:buNone/>
              <a:defRPr sz="3200" baseline="0">
                <a:solidFill>
                  <a:schemeClr val="bg1"/>
                </a:solidFill>
                <a:latin typeface="Poppins Medium" panose="00000600000000000000" pitchFamily="2" charset="0"/>
                <a:cs typeface="Poppins Medium" panose="00000600000000000000" pitchFamily="2" charset="0"/>
              </a:defRPr>
            </a:lvl1pPr>
          </a:lstStyle>
          <a:p>
            <a:pPr lvl="0"/>
            <a:r>
              <a:rPr lang="en-US"/>
              <a:t>This is a multi line heading for the sub divider.</a:t>
            </a:r>
          </a:p>
        </p:txBody>
      </p:sp>
      <p:sp>
        <p:nvSpPr>
          <p:cNvPr id="12" name="Slide Number Placeholder 5">
            <a:extLst>
              <a:ext uri="{FF2B5EF4-FFF2-40B4-BE49-F238E27FC236}">
                <a16:creationId xmlns:a16="http://schemas.microsoft.com/office/drawing/2014/main" id="{80FDCF5C-86B3-F440-A893-470B69F0DBE2}"/>
              </a:ext>
            </a:extLst>
          </p:cNvPr>
          <p:cNvSpPr>
            <a:spLocks noGrp="1"/>
          </p:cNvSpPr>
          <p:nvPr>
            <p:ph type="sldNum" sz="quarter" idx="4"/>
          </p:nvPr>
        </p:nvSpPr>
        <p:spPr>
          <a:xfrm>
            <a:off x="11171275" y="6294734"/>
            <a:ext cx="288888" cy="123112"/>
          </a:xfrm>
          <a:prstGeom prst="rect">
            <a:avLst/>
          </a:prstGeom>
        </p:spPr>
        <p:txBody>
          <a:bodyPr vert="horz" wrap="square" lIns="0" tIns="0" rIns="0" bIns="0" rtlCol="0" anchor="t">
            <a:spAutoFit/>
          </a:bodyPr>
          <a:lstStyle>
            <a:lvl1pPr algn="r">
              <a:defRPr sz="800">
                <a:solidFill>
                  <a:schemeClr val="bg1"/>
                </a:solidFill>
                <a:latin typeface="Poppins SemiBold" panose="00000700000000000000" pitchFamily="2" charset="0"/>
                <a:cs typeface="Poppins SemiBold" panose="00000700000000000000" pitchFamily="2" charset="0"/>
              </a:defRPr>
            </a:lvl1pPr>
          </a:lstStyle>
          <a:p>
            <a:fld id="{866D8E11-A83D-46AC-BA35-C493C365AC69}" type="slidenum">
              <a:rPr lang="en-US" smtClean="0"/>
              <a:pPr/>
              <a:t>‹#›</a:t>
            </a:fld>
            <a:endParaRPr lang="en-US"/>
          </a:p>
        </p:txBody>
      </p:sp>
      <p:pic>
        <p:nvPicPr>
          <p:cNvPr id="19" name="Graphic 18">
            <a:extLst>
              <a:ext uri="{FF2B5EF4-FFF2-40B4-BE49-F238E27FC236}">
                <a16:creationId xmlns:a16="http://schemas.microsoft.com/office/drawing/2014/main" id="{4AF8D14F-4AC9-3A47-A623-75AEACF02C2F}"/>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6"/>
          </a:xfrm>
          <a:prstGeom prst="rect">
            <a:avLst/>
          </a:prstGeom>
        </p:spPr>
      </p:pic>
      <p:grpSp>
        <p:nvGrpSpPr>
          <p:cNvPr id="14" name="Group 13">
            <a:extLst>
              <a:ext uri="{FF2B5EF4-FFF2-40B4-BE49-F238E27FC236}">
                <a16:creationId xmlns:a16="http://schemas.microsoft.com/office/drawing/2014/main" id="{D714D376-7D0D-F54B-A54B-A2161EA74C36}"/>
              </a:ext>
            </a:extLst>
          </p:cNvPr>
          <p:cNvGrpSpPr/>
          <p:nvPr userDrawn="1"/>
        </p:nvGrpSpPr>
        <p:grpSpPr>
          <a:xfrm rot="16200000">
            <a:off x="6061664" y="-6061660"/>
            <a:ext cx="68678" cy="12192005"/>
            <a:chOff x="4713353" y="-1"/>
            <a:chExt cx="73891" cy="6858002"/>
          </a:xfrm>
        </p:grpSpPr>
        <p:sp>
          <p:nvSpPr>
            <p:cNvPr id="15" name="Rectangle 14">
              <a:extLst>
                <a:ext uri="{FF2B5EF4-FFF2-40B4-BE49-F238E27FC236}">
                  <a16:creationId xmlns:a16="http://schemas.microsoft.com/office/drawing/2014/main" id="{D74BC7B6-F0F9-C14D-A791-D1117243008E}"/>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FF25AF68-C4D3-C244-A93B-AC3F3D323B86}"/>
                </a:ext>
              </a:extLst>
            </p:cNvPr>
            <p:cNvSpPr/>
            <p:nvPr userDrawn="1"/>
          </p:nvSpPr>
          <p:spPr>
            <a:xfrm>
              <a:off x="4713354" y="1089421"/>
              <a:ext cx="73889" cy="3393281"/>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FB8CE747-C46B-E149-B655-6698F061B6A3}"/>
                </a:ext>
              </a:extLst>
            </p:cNvPr>
            <p:cNvSpPr/>
            <p:nvPr userDrawn="1"/>
          </p:nvSpPr>
          <p:spPr>
            <a:xfrm>
              <a:off x="4713354" y="4482703"/>
              <a:ext cx="73889" cy="677762"/>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41218257-A5D8-BA41-BC14-710D89AE8F8D}"/>
                </a:ext>
              </a:extLst>
            </p:cNvPr>
            <p:cNvSpPr/>
            <p:nvPr userDrawn="1"/>
          </p:nvSpPr>
          <p:spPr>
            <a:xfrm>
              <a:off x="4713354" y="5160465"/>
              <a:ext cx="73887" cy="169753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041290B9-94EE-AA43-A219-FDCC171A6C35}"/>
                </a:ext>
              </a:extLst>
            </p:cNvPr>
            <p:cNvSpPr/>
            <p:nvPr userDrawn="1"/>
          </p:nvSpPr>
          <p:spPr>
            <a:xfrm>
              <a:off x="4713356" y="411657"/>
              <a:ext cx="73888" cy="6777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33543741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ub Divider Slide | Green">
    <p:bg>
      <p:bgPr>
        <a:solidFill>
          <a:schemeClr val="accent1"/>
        </a:solidFill>
        <a:effectLst/>
      </p:bgPr>
    </p:bg>
    <p:spTree>
      <p:nvGrpSpPr>
        <p:cNvPr id="1" name=""/>
        <p:cNvGrpSpPr/>
        <p:nvPr/>
      </p:nvGrpSpPr>
      <p:grpSpPr>
        <a:xfrm>
          <a:off x="0" y="0"/>
          <a:ext cx="0" cy="0"/>
          <a:chOff x="0" y="0"/>
          <a:chExt cx="0" cy="0"/>
        </a:xfrm>
      </p:grpSpPr>
      <p:sp>
        <p:nvSpPr>
          <p:cNvPr id="21" name="TextBox 20"/>
          <p:cNvSpPr txBox="1"/>
          <p:nvPr userDrawn="1"/>
        </p:nvSpPr>
        <p:spPr>
          <a:xfrm>
            <a:off x="1194060" y="6294735"/>
            <a:ext cx="1230164" cy="123111"/>
          </a:xfrm>
          <a:prstGeom prst="rect">
            <a:avLst/>
          </a:prstGeom>
          <a:noFill/>
        </p:spPr>
        <p:txBody>
          <a:bodyPr wrap="square" lIns="0" tIns="0" rIns="0" bIns="0" rtlCol="0" anchor="t">
            <a:spAutoFit/>
          </a:bodyPr>
          <a:lstStyle/>
          <a:p>
            <a:r>
              <a:rPr lang="en-AU" sz="800" dirty="0">
                <a:solidFill>
                  <a:schemeClr val="bg1"/>
                </a:solidFill>
                <a:latin typeface="Poppins" panose="00000500000000000000" pitchFamily="2" charset="0"/>
                <a:cs typeface="Poppins" panose="00000500000000000000" pitchFamily="2" charset="0"/>
              </a:rPr>
              <a:t>Copyright © SUSE 2023</a:t>
            </a:r>
          </a:p>
        </p:txBody>
      </p:sp>
      <p:sp>
        <p:nvSpPr>
          <p:cNvPr id="58" name="Text Placeholder 24"/>
          <p:cNvSpPr>
            <a:spLocks noGrp="1"/>
          </p:cNvSpPr>
          <p:nvPr>
            <p:ph type="body" sz="quarter" idx="15" hasCustomPrompt="1"/>
          </p:nvPr>
        </p:nvSpPr>
        <p:spPr>
          <a:xfrm>
            <a:off x="731838" y="5023995"/>
            <a:ext cx="3458936" cy="914096"/>
          </a:xfrm>
          <a:prstGeom prst="rect">
            <a:avLst/>
          </a:prstGeom>
        </p:spPr>
        <p:txBody>
          <a:bodyPr lIns="0" tIns="0" rIns="0" bIns="0" anchor="t"/>
          <a:lstStyle>
            <a:lvl1pPr marL="0" indent="0">
              <a:lnSpc>
                <a:spcPct val="110000"/>
              </a:lnSpc>
              <a:spcBef>
                <a:spcPts val="0"/>
              </a:spcBef>
              <a:spcAft>
                <a:spcPts val="1000"/>
              </a:spcAft>
              <a:buNone/>
              <a:defRPr sz="1800" baseline="0">
                <a:solidFill>
                  <a:schemeClr val="bg1"/>
                </a:solidFill>
                <a:latin typeface="Poppins Light" panose="00000400000000000000" pitchFamily="2" charset="0"/>
                <a:cs typeface="Poppins Light" panose="00000400000000000000" pitchFamily="2" charset="0"/>
              </a:defRPr>
            </a:lvl1pPr>
          </a:lstStyle>
          <a:p>
            <a:pPr lvl="0"/>
            <a:r>
              <a:rPr lang="en-US"/>
              <a:t>This is a subheading. Lorem ipsum dolor sit </a:t>
            </a:r>
            <a:r>
              <a:rPr lang="en-US" err="1"/>
              <a:t>amet</a:t>
            </a:r>
            <a:r>
              <a:rPr lang="en-US"/>
              <a:t>, </a:t>
            </a:r>
            <a:r>
              <a:rPr lang="en-US" err="1"/>
              <a:t>consectetuer</a:t>
            </a:r>
            <a:r>
              <a:rPr lang="en-US"/>
              <a:t> </a:t>
            </a:r>
            <a:r>
              <a:rPr lang="en-US" err="1"/>
              <a:t>adipiscing</a:t>
            </a:r>
            <a:r>
              <a:rPr lang="en-US"/>
              <a:t> </a:t>
            </a:r>
            <a:r>
              <a:rPr lang="en-US" err="1"/>
              <a:t>elit</a:t>
            </a:r>
            <a:r>
              <a:rPr lang="en-US"/>
              <a:t>.</a:t>
            </a:r>
          </a:p>
        </p:txBody>
      </p:sp>
      <p:sp>
        <p:nvSpPr>
          <p:cNvPr id="13" name="Text Placeholder 20">
            <a:extLst>
              <a:ext uri="{FF2B5EF4-FFF2-40B4-BE49-F238E27FC236}">
                <a16:creationId xmlns:a16="http://schemas.microsoft.com/office/drawing/2014/main" id="{02703006-D2CE-4446-8BD4-FCFA4AF880EB}"/>
              </a:ext>
            </a:extLst>
          </p:cNvPr>
          <p:cNvSpPr>
            <a:spLocks noGrp="1"/>
          </p:cNvSpPr>
          <p:nvPr>
            <p:ph type="body" sz="quarter" idx="16" hasCustomPrompt="1"/>
          </p:nvPr>
        </p:nvSpPr>
        <p:spPr>
          <a:xfrm>
            <a:off x="731838" y="2747145"/>
            <a:ext cx="3765733" cy="1341906"/>
          </a:xfrm>
          <a:prstGeom prst="rect">
            <a:avLst/>
          </a:prstGeom>
        </p:spPr>
        <p:txBody>
          <a:bodyPr wrap="square" lIns="0" tIns="0" rIns="0" bIns="0" anchor="b">
            <a:spAutoFit/>
          </a:bodyPr>
          <a:lstStyle>
            <a:lvl1pPr marL="0" indent="0">
              <a:lnSpc>
                <a:spcPct val="90000"/>
              </a:lnSpc>
              <a:spcBef>
                <a:spcPts val="0"/>
              </a:spcBef>
              <a:spcAft>
                <a:spcPts val="1000"/>
              </a:spcAft>
              <a:buNone/>
              <a:defRPr sz="3200" baseline="0">
                <a:solidFill>
                  <a:schemeClr val="bg1"/>
                </a:solidFill>
                <a:latin typeface="Poppins Medium" panose="00000600000000000000" pitchFamily="2" charset="0"/>
                <a:cs typeface="Poppins Medium" panose="00000600000000000000" pitchFamily="2" charset="0"/>
              </a:defRPr>
            </a:lvl1pPr>
          </a:lstStyle>
          <a:p>
            <a:pPr lvl="0"/>
            <a:r>
              <a:rPr lang="en-US"/>
              <a:t>This is a multi line heading for the sub divider.</a:t>
            </a:r>
          </a:p>
        </p:txBody>
      </p:sp>
      <p:pic>
        <p:nvPicPr>
          <p:cNvPr id="15" name="Graphic 14">
            <a:extLst>
              <a:ext uri="{FF2B5EF4-FFF2-40B4-BE49-F238E27FC236}">
                <a16:creationId xmlns:a16="http://schemas.microsoft.com/office/drawing/2014/main" id="{D7F32885-17BE-BB4C-BC30-A4F388E5EDB8}"/>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6"/>
          </a:xfrm>
          <a:prstGeom prst="rect">
            <a:avLst/>
          </a:prstGeom>
        </p:spPr>
      </p:pic>
      <p:sp>
        <p:nvSpPr>
          <p:cNvPr id="16" name="Slide Number Placeholder 5">
            <a:extLst>
              <a:ext uri="{FF2B5EF4-FFF2-40B4-BE49-F238E27FC236}">
                <a16:creationId xmlns:a16="http://schemas.microsoft.com/office/drawing/2014/main" id="{4B20EB30-CB43-734C-8DF0-DAB944A28EA9}"/>
              </a:ext>
            </a:extLst>
          </p:cNvPr>
          <p:cNvSpPr>
            <a:spLocks noGrp="1"/>
          </p:cNvSpPr>
          <p:nvPr>
            <p:ph type="sldNum" sz="quarter" idx="4"/>
          </p:nvPr>
        </p:nvSpPr>
        <p:spPr>
          <a:xfrm>
            <a:off x="11171275" y="6294734"/>
            <a:ext cx="288888" cy="123112"/>
          </a:xfrm>
          <a:prstGeom prst="rect">
            <a:avLst/>
          </a:prstGeom>
        </p:spPr>
        <p:txBody>
          <a:bodyPr vert="horz" wrap="square" lIns="0" tIns="0" rIns="0" bIns="0" rtlCol="0" anchor="t">
            <a:spAutoFit/>
          </a:bodyPr>
          <a:lstStyle>
            <a:lvl1pPr algn="r">
              <a:defRPr sz="800">
                <a:solidFill>
                  <a:schemeClr val="bg1"/>
                </a:solidFill>
                <a:latin typeface="Poppins SemiBold" panose="00000700000000000000" pitchFamily="2" charset="0"/>
                <a:cs typeface="Poppins SemiBold" panose="00000700000000000000" pitchFamily="2" charset="0"/>
              </a:defRPr>
            </a:lvl1pPr>
          </a:lstStyle>
          <a:p>
            <a:fld id="{866D8E11-A83D-46AC-BA35-C493C365AC69}" type="slidenum">
              <a:rPr lang="en-US" smtClean="0"/>
              <a:pPr/>
              <a:t>‹#›</a:t>
            </a:fld>
            <a:endParaRPr lang="en-US"/>
          </a:p>
        </p:txBody>
      </p:sp>
      <p:grpSp>
        <p:nvGrpSpPr>
          <p:cNvPr id="14" name="Group 13">
            <a:extLst>
              <a:ext uri="{FF2B5EF4-FFF2-40B4-BE49-F238E27FC236}">
                <a16:creationId xmlns:a16="http://schemas.microsoft.com/office/drawing/2014/main" id="{289DCBA6-2AB6-C440-8E88-1FB782E4B7F7}"/>
              </a:ext>
            </a:extLst>
          </p:cNvPr>
          <p:cNvGrpSpPr/>
          <p:nvPr userDrawn="1"/>
        </p:nvGrpSpPr>
        <p:grpSpPr>
          <a:xfrm rot="16200000">
            <a:off x="6061664" y="-6061660"/>
            <a:ext cx="68678" cy="12192005"/>
            <a:chOff x="4713353" y="-1"/>
            <a:chExt cx="73891" cy="6858002"/>
          </a:xfrm>
        </p:grpSpPr>
        <p:sp>
          <p:nvSpPr>
            <p:cNvPr id="17" name="Rectangle 16">
              <a:extLst>
                <a:ext uri="{FF2B5EF4-FFF2-40B4-BE49-F238E27FC236}">
                  <a16:creationId xmlns:a16="http://schemas.microsoft.com/office/drawing/2014/main" id="{C889F473-B9AC-7E4C-9A8E-A9A212293512}"/>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A54A3BF4-F103-0C45-A5B2-DAA83B5C852E}"/>
                </a:ext>
              </a:extLst>
            </p:cNvPr>
            <p:cNvSpPr/>
            <p:nvPr userDrawn="1"/>
          </p:nvSpPr>
          <p:spPr>
            <a:xfrm>
              <a:off x="4713354" y="1089421"/>
              <a:ext cx="73889" cy="339328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23F7BF4F-0E05-A24A-A408-EBB78BEF68BC}"/>
                </a:ext>
              </a:extLst>
            </p:cNvPr>
            <p:cNvSpPr/>
            <p:nvPr userDrawn="1"/>
          </p:nvSpPr>
          <p:spPr>
            <a:xfrm>
              <a:off x="4713354" y="4482703"/>
              <a:ext cx="73889" cy="677762"/>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C3AB792C-FE6C-F745-95E1-DAAE8F155065}"/>
                </a:ext>
              </a:extLst>
            </p:cNvPr>
            <p:cNvSpPr/>
            <p:nvPr userDrawn="1"/>
          </p:nvSpPr>
          <p:spPr>
            <a:xfrm>
              <a:off x="4713354" y="5160465"/>
              <a:ext cx="73887" cy="169753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BAB63EDA-9273-864F-865D-7F36E87027EA}"/>
                </a:ext>
              </a:extLst>
            </p:cNvPr>
            <p:cNvSpPr/>
            <p:nvPr userDrawn="1"/>
          </p:nvSpPr>
          <p:spPr>
            <a:xfrm>
              <a:off x="4713356" y="411657"/>
              <a:ext cx="73888" cy="6777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97898887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uper Sub Divider Slide | Orange">
    <p:bg>
      <p:bgPr>
        <a:solidFill>
          <a:schemeClr val="accent4"/>
        </a:solidFill>
        <a:effectLst/>
      </p:bgPr>
    </p:bg>
    <p:spTree>
      <p:nvGrpSpPr>
        <p:cNvPr id="1" name=""/>
        <p:cNvGrpSpPr/>
        <p:nvPr/>
      </p:nvGrpSpPr>
      <p:grpSpPr>
        <a:xfrm>
          <a:off x="0" y="0"/>
          <a:ext cx="0" cy="0"/>
          <a:chOff x="0" y="0"/>
          <a:chExt cx="0" cy="0"/>
        </a:xfrm>
      </p:grpSpPr>
      <p:sp>
        <p:nvSpPr>
          <p:cNvPr id="21" name="TextBox 20"/>
          <p:cNvSpPr txBox="1"/>
          <p:nvPr userDrawn="1"/>
        </p:nvSpPr>
        <p:spPr>
          <a:xfrm>
            <a:off x="1194060" y="6294735"/>
            <a:ext cx="1230164" cy="123111"/>
          </a:xfrm>
          <a:prstGeom prst="rect">
            <a:avLst/>
          </a:prstGeom>
          <a:noFill/>
        </p:spPr>
        <p:txBody>
          <a:bodyPr wrap="square" lIns="0" tIns="0" rIns="0" bIns="0" rtlCol="0" anchor="t">
            <a:spAutoFit/>
          </a:bodyPr>
          <a:lstStyle/>
          <a:p>
            <a:r>
              <a:rPr lang="en-AU" sz="800" dirty="0">
                <a:solidFill>
                  <a:schemeClr val="bg1"/>
                </a:solidFill>
                <a:latin typeface="Poppins" panose="00000500000000000000" pitchFamily="2" charset="0"/>
                <a:cs typeface="Poppins" panose="00000500000000000000" pitchFamily="2" charset="0"/>
              </a:rPr>
              <a:t>Copyright © SUSE 2023</a:t>
            </a:r>
          </a:p>
        </p:txBody>
      </p:sp>
      <p:sp>
        <p:nvSpPr>
          <p:cNvPr id="58" name="Text Placeholder 24"/>
          <p:cNvSpPr>
            <a:spLocks noGrp="1"/>
          </p:cNvSpPr>
          <p:nvPr>
            <p:ph type="body" sz="quarter" idx="15" hasCustomPrompt="1"/>
          </p:nvPr>
        </p:nvSpPr>
        <p:spPr>
          <a:xfrm>
            <a:off x="731838" y="5023995"/>
            <a:ext cx="3458936" cy="914096"/>
          </a:xfrm>
          <a:prstGeom prst="rect">
            <a:avLst/>
          </a:prstGeom>
        </p:spPr>
        <p:txBody>
          <a:bodyPr lIns="0" tIns="0" rIns="0" bIns="0" anchor="t"/>
          <a:lstStyle>
            <a:lvl1pPr marL="0" indent="0">
              <a:lnSpc>
                <a:spcPct val="110000"/>
              </a:lnSpc>
              <a:spcBef>
                <a:spcPts val="0"/>
              </a:spcBef>
              <a:spcAft>
                <a:spcPts val="1000"/>
              </a:spcAft>
              <a:buNone/>
              <a:defRPr sz="1800" baseline="0">
                <a:solidFill>
                  <a:schemeClr val="bg1"/>
                </a:solidFill>
                <a:latin typeface="Poppins Light" panose="00000400000000000000" pitchFamily="2" charset="0"/>
                <a:cs typeface="Poppins Light" panose="00000400000000000000" pitchFamily="2" charset="0"/>
              </a:defRPr>
            </a:lvl1pPr>
          </a:lstStyle>
          <a:p>
            <a:pPr lvl="0"/>
            <a:r>
              <a:rPr lang="en-US"/>
              <a:t>This is a subheading. Lorem ipsum dolor sit </a:t>
            </a:r>
            <a:r>
              <a:rPr lang="en-US" err="1"/>
              <a:t>amet</a:t>
            </a:r>
            <a:r>
              <a:rPr lang="en-US"/>
              <a:t>, </a:t>
            </a:r>
            <a:r>
              <a:rPr lang="en-US" err="1"/>
              <a:t>consectetuer</a:t>
            </a:r>
            <a:r>
              <a:rPr lang="en-US"/>
              <a:t> </a:t>
            </a:r>
            <a:r>
              <a:rPr lang="en-US" err="1"/>
              <a:t>adipiscing</a:t>
            </a:r>
            <a:r>
              <a:rPr lang="en-US"/>
              <a:t> </a:t>
            </a:r>
            <a:r>
              <a:rPr lang="en-US" err="1"/>
              <a:t>elit</a:t>
            </a:r>
            <a:r>
              <a:rPr lang="en-US"/>
              <a:t>.</a:t>
            </a:r>
          </a:p>
        </p:txBody>
      </p:sp>
      <p:sp>
        <p:nvSpPr>
          <p:cNvPr id="13" name="Text Placeholder 20">
            <a:extLst>
              <a:ext uri="{FF2B5EF4-FFF2-40B4-BE49-F238E27FC236}">
                <a16:creationId xmlns:a16="http://schemas.microsoft.com/office/drawing/2014/main" id="{02703006-D2CE-4446-8BD4-FCFA4AF880EB}"/>
              </a:ext>
            </a:extLst>
          </p:cNvPr>
          <p:cNvSpPr>
            <a:spLocks noGrp="1"/>
          </p:cNvSpPr>
          <p:nvPr>
            <p:ph type="body" sz="quarter" idx="16" hasCustomPrompt="1"/>
          </p:nvPr>
        </p:nvSpPr>
        <p:spPr>
          <a:xfrm>
            <a:off x="731838" y="2747145"/>
            <a:ext cx="3765733" cy="1341906"/>
          </a:xfrm>
          <a:prstGeom prst="rect">
            <a:avLst/>
          </a:prstGeom>
        </p:spPr>
        <p:txBody>
          <a:bodyPr wrap="square" lIns="0" tIns="0" rIns="0" bIns="0" anchor="b">
            <a:spAutoFit/>
          </a:bodyPr>
          <a:lstStyle>
            <a:lvl1pPr marL="0" indent="0">
              <a:lnSpc>
                <a:spcPct val="90000"/>
              </a:lnSpc>
              <a:spcBef>
                <a:spcPts val="0"/>
              </a:spcBef>
              <a:spcAft>
                <a:spcPts val="1000"/>
              </a:spcAft>
              <a:buNone/>
              <a:defRPr sz="3200" baseline="0">
                <a:solidFill>
                  <a:schemeClr val="bg1"/>
                </a:solidFill>
                <a:latin typeface="Poppins Medium" panose="00000600000000000000" pitchFamily="2" charset="0"/>
                <a:cs typeface="Poppins Medium" panose="00000600000000000000" pitchFamily="2" charset="0"/>
              </a:defRPr>
            </a:lvl1pPr>
          </a:lstStyle>
          <a:p>
            <a:pPr lvl="0"/>
            <a:r>
              <a:rPr lang="en-US"/>
              <a:t>This is a multi line heading for the super sub divider.</a:t>
            </a:r>
          </a:p>
        </p:txBody>
      </p:sp>
      <p:pic>
        <p:nvPicPr>
          <p:cNvPr id="11" name="Graphic 10">
            <a:extLst>
              <a:ext uri="{FF2B5EF4-FFF2-40B4-BE49-F238E27FC236}">
                <a16:creationId xmlns:a16="http://schemas.microsoft.com/office/drawing/2014/main" id="{D073F0B2-9AF4-5E48-B8BF-82F834079F4C}"/>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6"/>
          </a:xfrm>
          <a:prstGeom prst="rect">
            <a:avLst/>
          </a:prstGeom>
        </p:spPr>
      </p:pic>
      <p:sp>
        <p:nvSpPr>
          <p:cNvPr id="12" name="Slide Number Placeholder 5">
            <a:extLst>
              <a:ext uri="{FF2B5EF4-FFF2-40B4-BE49-F238E27FC236}">
                <a16:creationId xmlns:a16="http://schemas.microsoft.com/office/drawing/2014/main" id="{42C813E8-C658-124C-9153-E30C9CE32725}"/>
              </a:ext>
            </a:extLst>
          </p:cNvPr>
          <p:cNvSpPr>
            <a:spLocks noGrp="1"/>
          </p:cNvSpPr>
          <p:nvPr>
            <p:ph type="sldNum" sz="quarter" idx="4"/>
          </p:nvPr>
        </p:nvSpPr>
        <p:spPr>
          <a:xfrm>
            <a:off x="11171275" y="6294734"/>
            <a:ext cx="288888" cy="123112"/>
          </a:xfrm>
          <a:prstGeom prst="rect">
            <a:avLst/>
          </a:prstGeom>
        </p:spPr>
        <p:txBody>
          <a:bodyPr vert="horz" wrap="square" lIns="0" tIns="0" rIns="0" bIns="0" rtlCol="0" anchor="t">
            <a:spAutoFit/>
          </a:bodyPr>
          <a:lstStyle>
            <a:lvl1pPr algn="r">
              <a:defRPr sz="800">
                <a:solidFill>
                  <a:schemeClr val="bg1"/>
                </a:solidFill>
                <a:latin typeface="Poppins SemiBold" panose="00000700000000000000" pitchFamily="2" charset="0"/>
                <a:cs typeface="Poppins SemiBold" panose="00000700000000000000" pitchFamily="2" charset="0"/>
              </a:defRPr>
            </a:lvl1pPr>
          </a:lstStyle>
          <a:p>
            <a:fld id="{866D8E11-A83D-46AC-BA35-C493C365AC69}" type="slidenum">
              <a:rPr lang="en-US" smtClean="0"/>
              <a:pPr/>
              <a:t>‹#›</a:t>
            </a:fld>
            <a:endParaRPr lang="en-US"/>
          </a:p>
        </p:txBody>
      </p:sp>
      <p:grpSp>
        <p:nvGrpSpPr>
          <p:cNvPr id="14" name="Group 13">
            <a:extLst>
              <a:ext uri="{FF2B5EF4-FFF2-40B4-BE49-F238E27FC236}">
                <a16:creationId xmlns:a16="http://schemas.microsoft.com/office/drawing/2014/main" id="{7ADC953B-1085-7D4E-8BAF-9520C2CDA52C}"/>
              </a:ext>
            </a:extLst>
          </p:cNvPr>
          <p:cNvGrpSpPr/>
          <p:nvPr userDrawn="1"/>
        </p:nvGrpSpPr>
        <p:grpSpPr>
          <a:xfrm rot="16200000">
            <a:off x="6061664" y="-6061660"/>
            <a:ext cx="68678" cy="12192005"/>
            <a:chOff x="4713353" y="-1"/>
            <a:chExt cx="73891" cy="6858002"/>
          </a:xfrm>
        </p:grpSpPr>
        <p:sp>
          <p:nvSpPr>
            <p:cNvPr id="15" name="Rectangle 14">
              <a:extLst>
                <a:ext uri="{FF2B5EF4-FFF2-40B4-BE49-F238E27FC236}">
                  <a16:creationId xmlns:a16="http://schemas.microsoft.com/office/drawing/2014/main" id="{9F8BC6A8-0D3D-C448-963A-A211C6C5B8B4}"/>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42ADC63-4B7D-3345-BACF-34B283038F06}"/>
                </a:ext>
              </a:extLst>
            </p:cNvPr>
            <p:cNvSpPr/>
            <p:nvPr userDrawn="1"/>
          </p:nvSpPr>
          <p:spPr>
            <a:xfrm>
              <a:off x="4713354" y="1089421"/>
              <a:ext cx="73889" cy="3393281"/>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99A3E77D-70C4-EE48-9C1D-4765F69FAC70}"/>
                </a:ext>
              </a:extLst>
            </p:cNvPr>
            <p:cNvSpPr/>
            <p:nvPr userDrawn="1"/>
          </p:nvSpPr>
          <p:spPr>
            <a:xfrm>
              <a:off x="4713354" y="4482703"/>
              <a:ext cx="73889" cy="67776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1879999E-C896-7C4A-8A5B-E72A99E1C461}"/>
                </a:ext>
              </a:extLst>
            </p:cNvPr>
            <p:cNvSpPr/>
            <p:nvPr userDrawn="1"/>
          </p:nvSpPr>
          <p:spPr>
            <a:xfrm>
              <a:off x="4713354" y="5160465"/>
              <a:ext cx="73887" cy="1697536"/>
            </a:xfrm>
            <a:prstGeom prst="rect">
              <a:avLst/>
            </a:prstGeom>
            <a:solidFill>
              <a:srgbClr val="0C32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E748FD0-B8D6-6946-9DDC-0A0152A8D80D}"/>
                </a:ext>
              </a:extLst>
            </p:cNvPr>
            <p:cNvSpPr/>
            <p:nvPr userDrawn="1"/>
          </p:nvSpPr>
          <p:spPr>
            <a:xfrm>
              <a:off x="4713356" y="411657"/>
              <a:ext cx="73888" cy="6777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83467563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uper Sub Divider Slide | Mint">
    <p:bg>
      <p:bgPr>
        <a:solidFill>
          <a:schemeClr val="accent5"/>
        </a:solidFill>
        <a:effectLst/>
      </p:bgPr>
    </p:bg>
    <p:spTree>
      <p:nvGrpSpPr>
        <p:cNvPr id="1" name=""/>
        <p:cNvGrpSpPr/>
        <p:nvPr/>
      </p:nvGrpSpPr>
      <p:grpSpPr>
        <a:xfrm>
          <a:off x="0" y="0"/>
          <a:ext cx="0" cy="0"/>
          <a:chOff x="0" y="0"/>
          <a:chExt cx="0" cy="0"/>
        </a:xfrm>
      </p:grpSpPr>
      <p:sp>
        <p:nvSpPr>
          <p:cNvPr id="21" name="TextBox 20"/>
          <p:cNvSpPr txBox="1"/>
          <p:nvPr userDrawn="1"/>
        </p:nvSpPr>
        <p:spPr>
          <a:xfrm>
            <a:off x="1194060" y="6294735"/>
            <a:ext cx="1230164" cy="123111"/>
          </a:xfrm>
          <a:prstGeom prst="rect">
            <a:avLst/>
          </a:prstGeom>
          <a:noFill/>
        </p:spPr>
        <p:txBody>
          <a:bodyPr wrap="square" lIns="0" tIns="0" rIns="0" bIns="0" rtlCol="0" anchor="t">
            <a:spAutoFit/>
          </a:bodyPr>
          <a:lstStyle/>
          <a:p>
            <a:r>
              <a:rPr lang="en-AU" sz="800" dirty="0">
                <a:solidFill>
                  <a:schemeClr val="tx2"/>
                </a:solidFill>
                <a:latin typeface="Poppins" panose="00000500000000000000" pitchFamily="2" charset="0"/>
                <a:cs typeface="Poppins" panose="00000500000000000000" pitchFamily="2" charset="0"/>
              </a:rPr>
              <a:t>Copyright © SUSE 2023</a:t>
            </a:r>
          </a:p>
        </p:txBody>
      </p:sp>
      <p:sp>
        <p:nvSpPr>
          <p:cNvPr id="58" name="Text Placeholder 24"/>
          <p:cNvSpPr>
            <a:spLocks noGrp="1"/>
          </p:cNvSpPr>
          <p:nvPr>
            <p:ph type="body" sz="quarter" idx="15" hasCustomPrompt="1"/>
          </p:nvPr>
        </p:nvSpPr>
        <p:spPr>
          <a:xfrm>
            <a:off x="731838" y="5023995"/>
            <a:ext cx="3458936" cy="914096"/>
          </a:xfrm>
          <a:prstGeom prst="rect">
            <a:avLst/>
          </a:prstGeom>
        </p:spPr>
        <p:txBody>
          <a:bodyPr lIns="0" tIns="0" rIns="0" bIns="0" anchor="t"/>
          <a:lstStyle>
            <a:lvl1pPr marL="0" indent="0">
              <a:lnSpc>
                <a:spcPct val="110000"/>
              </a:lnSpc>
              <a:spcBef>
                <a:spcPts val="0"/>
              </a:spcBef>
              <a:spcAft>
                <a:spcPts val="1000"/>
              </a:spcAft>
              <a:buNone/>
              <a:defRPr sz="1800" baseline="0">
                <a:solidFill>
                  <a:schemeClr val="tx2"/>
                </a:solidFill>
                <a:latin typeface="Poppins Light" panose="00000400000000000000" pitchFamily="2" charset="0"/>
                <a:cs typeface="Poppins Light" panose="00000400000000000000" pitchFamily="2" charset="0"/>
              </a:defRPr>
            </a:lvl1pPr>
          </a:lstStyle>
          <a:p>
            <a:pPr lvl="0"/>
            <a:r>
              <a:rPr lang="en-US"/>
              <a:t>This is a subheading. Lorem ipsum dolor sit </a:t>
            </a:r>
            <a:r>
              <a:rPr lang="en-US" err="1"/>
              <a:t>amet</a:t>
            </a:r>
            <a:r>
              <a:rPr lang="en-US"/>
              <a:t>, </a:t>
            </a:r>
            <a:r>
              <a:rPr lang="en-US" err="1"/>
              <a:t>consectetuer</a:t>
            </a:r>
            <a:r>
              <a:rPr lang="en-US"/>
              <a:t> </a:t>
            </a:r>
            <a:r>
              <a:rPr lang="en-US" err="1"/>
              <a:t>adipiscing</a:t>
            </a:r>
            <a:r>
              <a:rPr lang="en-US"/>
              <a:t> </a:t>
            </a:r>
            <a:r>
              <a:rPr lang="en-US" err="1"/>
              <a:t>elit</a:t>
            </a:r>
            <a:r>
              <a:rPr lang="en-US"/>
              <a:t>.</a:t>
            </a:r>
          </a:p>
        </p:txBody>
      </p:sp>
      <p:sp>
        <p:nvSpPr>
          <p:cNvPr id="13" name="Text Placeholder 20">
            <a:extLst>
              <a:ext uri="{FF2B5EF4-FFF2-40B4-BE49-F238E27FC236}">
                <a16:creationId xmlns:a16="http://schemas.microsoft.com/office/drawing/2014/main" id="{02703006-D2CE-4446-8BD4-FCFA4AF880EB}"/>
              </a:ext>
            </a:extLst>
          </p:cNvPr>
          <p:cNvSpPr>
            <a:spLocks noGrp="1"/>
          </p:cNvSpPr>
          <p:nvPr>
            <p:ph type="body" sz="quarter" idx="16" hasCustomPrompt="1"/>
          </p:nvPr>
        </p:nvSpPr>
        <p:spPr>
          <a:xfrm>
            <a:off x="731838" y="2747145"/>
            <a:ext cx="3765733" cy="1341906"/>
          </a:xfrm>
          <a:prstGeom prst="rect">
            <a:avLst/>
          </a:prstGeom>
        </p:spPr>
        <p:txBody>
          <a:bodyPr wrap="square" lIns="0" tIns="0" rIns="0" bIns="0" anchor="b">
            <a:spAutoFit/>
          </a:bodyPr>
          <a:lstStyle>
            <a:lvl1pPr marL="0" indent="0">
              <a:lnSpc>
                <a:spcPct val="90000"/>
              </a:lnSpc>
              <a:spcBef>
                <a:spcPts val="0"/>
              </a:spcBef>
              <a:spcAft>
                <a:spcPts val="1000"/>
              </a:spcAft>
              <a:buNone/>
              <a:defRPr sz="3200" baseline="0">
                <a:solidFill>
                  <a:schemeClr val="tx2"/>
                </a:solidFill>
                <a:latin typeface="Poppins Medium" panose="00000600000000000000" pitchFamily="2" charset="0"/>
                <a:cs typeface="Poppins Medium" panose="00000600000000000000" pitchFamily="2" charset="0"/>
              </a:defRPr>
            </a:lvl1pPr>
          </a:lstStyle>
          <a:p>
            <a:pPr lvl="0"/>
            <a:r>
              <a:rPr lang="en-US"/>
              <a:t>This is a multi line heading for the super sub divider.</a:t>
            </a:r>
          </a:p>
        </p:txBody>
      </p:sp>
      <p:pic>
        <p:nvPicPr>
          <p:cNvPr id="11" name="Graphic 10">
            <a:extLst>
              <a:ext uri="{FF2B5EF4-FFF2-40B4-BE49-F238E27FC236}">
                <a16:creationId xmlns:a16="http://schemas.microsoft.com/office/drawing/2014/main" id="{20874D51-45CD-2C42-A5B5-201966148A99}"/>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3" y="6184072"/>
            <a:ext cx="465930" cy="268806"/>
          </a:xfrm>
          <a:prstGeom prst="rect">
            <a:avLst/>
          </a:prstGeom>
        </p:spPr>
      </p:pic>
      <p:sp>
        <p:nvSpPr>
          <p:cNvPr id="12" name="Slide Number Placeholder 5">
            <a:extLst>
              <a:ext uri="{FF2B5EF4-FFF2-40B4-BE49-F238E27FC236}">
                <a16:creationId xmlns:a16="http://schemas.microsoft.com/office/drawing/2014/main" id="{8E18442F-EC75-DC47-A96E-6254B0D4F75C}"/>
              </a:ext>
            </a:extLst>
          </p:cNvPr>
          <p:cNvSpPr>
            <a:spLocks noGrp="1"/>
          </p:cNvSpPr>
          <p:nvPr>
            <p:ph type="sldNum" sz="quarter" idx="4"/>
          </p:nvPr>
        </p:nvSpPr>
        <p:spPr>
          <a:xfrm>
            <a:off x="11171275" y="6294734"/>
            <a:ext cx="288888" cy="123112"/>
          </a:xfrm>
          <a:prstGeom prst="rect">
            <a:avLst/>
          </a:prstGeom>
        </p:spPr>
        <p:txBody>
          <a:bodyPr vert="horz" wrap="square" lIns="0" tIns="0" rIns="0" bIns="0" rtlCol="0" anchor="t">
            <a:spAutoFit/>
          </a:bodyPr>
          <a:lstStyle>
            <a:lvl1pPr algn="r">
              <a:defRPr sz="800">
                <a:solidFill>
                  <a:schemeClr val="tx1"/>
                </a:solidFill>
                <a:latin typeface="Poppins SemiBold" panose="00000700000000000000" pitchFamily="2" charset="0"/>
                <a:cs typeface="Poppins SemiBold" panose="00000700000000000000" pitchFamily="2" charset="0"/>
              </a:defRPr>
            </a:lvl1pPr>
          </a:lstStyle>
          <a:p>
            <a:pPr algn="r"/>
            <a:fld id="{866D8E11-A83D-46AC-BA35-C493C365AC69}" type="slidenum">
              <a:rPr lang="en-US" smtClean="0"/>
              <a:pPr algn="r"/>
              <a:t>‹#›</a:t>
            </a:fld>
            <a:endParaRPr lang="en-US"/>
          </a:p>
        </p:txBody>
      </p:sp>
      <p:grpSp>
        <p:nvGrpSpPr>
          <p:cNvPr id="14" name="Group 13">
            <a:extLst>
              <a:ext uri="{FF2B5EF4-FFF2-40B4-BE49-F238E27FC236}">
                <a16:creationId xmlns:a16="http://schemas.microsoft.com/office/drawing/2014/main" id="{552328F1-1C37-0049-BCEA-CF949B09B43C}"/>
              </a:ext>
            </a:extLst>
          </p:cNvPr>
          <p:cNvGrpSpPr/>
          <p:nvPr userDrawn="1"/>
        </p:nvGrpSpPr>
        <p:grpSpPr>
          <a:xfrm rot="16200000">
            <a:off x="6061664" y="-6061660"/>
            <a:ext cx="68678" cy="12192005"/>
            <a:chOff x="4713353" y="-1"/>
            <a:chExt cx="73891" cy="6858002"/>
          </a:xfrm>
        </p:grpSpPr>
        <p:sp>
          <p:nvSpPr>
            <p:cNvPr id="15" name="Rectangle 14">
              <a:extLst>
                <a:ext uri="{FF2B5EF4-FFF2-40B4-BE49-F238E27FC236}">
                  <a16:creationId xmlns:a16="http://schemas.microsoft.com/office/drawing/2014/main" id="{60333F68-F2E8-B04C-B97F-3CB79F4A78B2}"/>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28711FC-3E65-E54C-9003-C4B34105F3EB}"/>
                </a:ext>
              </a:extLst>
            </p:cNvPr>
            <p:cNvSpPr/>
            <p:nvPr userDrawn="1"/>
          </p:nvSpPr>
          <p:spPr>
            <a:xfrm>
              <a:off x="4713354" y="1089421"/>
              <a:ext cx="73889" cy="3393281"/>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02246E9D-D654-0A43-AE6E-DBE782E6EDCB}"/>
                </a:ext>
              </a:extLst>
            </p:cNvPr>
            <p:cNvSpPr/>
            <p:nvPr userDrawn="1"/>
          </p:nvSpPr>
          <p:spPr>
            <a:xfrm>
              <a:off x="4713354" y="4482703"/>
              <a:ext cx="73889" cy="677762"/>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4CB307F5-D582-044A-8833-37D83E22C72C}"/>
                </a:ext>
              </a:extLst>
            </p:cNvPr>
            <p:cNvSpPr/>
            <p:nvPr userDrawn="1"/>
          </p:nvSpPr>
          <p:spPr>
            <a:xfrm>
              <a:off x="4713354" y="5160465"/>
              <a:ext cx="73887" cy="1697536"/>
            </a:xfrm>
            <a:prstGeom prst="rect">
              <a:avLst/>
            </a:prstGeom>
            <a:solidFill>
              <a:srgbClr val="0C32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86395FA-F20E-4B4B-8E13-15D5886585F6}"/>
                </a:ext>
              </a:extLst>
            </p:cNvPr>
            <p:cNvSpPr/>
            <p:nvPr userDrawn="1"/>
          </p:nvSpPr>
          <p:spPr>
            <a:xfrm>
              <a:off x="4713356" y="411657"/>
              <a:ext cx="73888" cy="6777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6630342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Headline">
    <p:spTree>
      <p:nvGrpSpPr>
        <p:cNvPr id="1" name=""/>
        <p:cNvGrpSpPr/>
        <p:nvPr/>
      </p:nvGrpSpPr>
      <p:grpSpPr>
        <a:xfrm>
          <a:off x="0" y="0"/>
          <a:ext cx="0" cy="0"/>
          <a:chOff x="0" y="0"/>
          <a:chExt cx="0" cy="0"/>
        </a:xfrm>
      </p:grpSpPr>
      <p:sp>
        <p:nvSpPr>
          <p:cNvPr id="11" name="Slide Number Placeholder 5">
            <a:extLst>
              <a:ext uri="{FF2B5EF4-FFF2-40B4-BE49-F238E27FC236}">
                <a16:creationId xmlns:a16="http://schemas.microsoft.com/office/drawing/2014/main" id="{57A84F60-8CCB-8245-AC10-2749636B6061}"/>
              </a:ext>
            </a:extLst>
          </p:cNvPr>
          <p:cNvSpPr>
            <a:spLocks noGrp="1"/>
          </p:cNvSpPr>
          <p:nvPr>
            <p:ph type="sldNum" sz="quarter" idx="4"/>
          </p:nvPr>
        </p:nvSpPr>
        <p:spPr>
          <a:xfrm>
            <a:off x="11171275" y="6294734"/>
            <a:ext cx="288888" cy="123112"/>
          </a:xfrm>
          <a:prstGeom prst="rect">
            <a:avLst/>
          </a:prstGeom>
        </p:spPr>
        <p:txBody>
          <a:bodyPr vert="horz" wrap="square" lIns="0" tIns="0" rIns="0" bIns="0" rtlCol="0" anchor="t">
            <a:spAutoFit/>
          </a:bodyPr>
          <a:lstStyle>
            <a:lvl1pPr algn="r">
              <a:defRPr sz="800">
                <a:solidFill>
                  <a:schemeClr val="tx1"/>
                </a:solidFill>
                <a:latin typeface="Poppins SemiBold" panose="00000700000000000000" pitchFamily="2" charset="0"/>
                <a:cs typeface="Poppins SemiBold" panose="00000700000000000000" pitchFamily="2" charset="0"/>
              </a:defRPr>
            </a:lvl1pPr>
          </a:lstStyle>
          <a:p>
            <a:pPr algn="r"/>
            <a:fld id="{866D8E11-A83D-46AC-BA35-C493C365AC69}" type="slidenum">
              <a:rPr lang="en-US" smtClean="0"/>
              <a:pPr algn="r"/>
              <a:t>‹#›</a:t>
            </a:fld>
            <a:endParaRPr lang="en-US"/>
          </a:p>
        </p:txBody>
      </p:sp>
      <p:pic>
        <p:nvPicPr>
          <p:cNvPr id="20" name="Graphic 19">
            <a:extLst>
              <a:ext uri="{FF2B5EF4-FFF2-40B4-BE49-F238E27FC236}">
                <a16:creationId xmlns:a16="http://schemas.microsoft.com/office/drawing/2014/main" id="{C348A4B9-FB3C-E04B-B0B0-380A6D99F5AD}"/>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7"/>
          </a:xfrm>
          <a:prstGeom prst="rect">
            <a:avLst/>
          </a:prstGeom>
        </p:spPr>
      </p:pic>
      <p:sp>
        <p:nvSpPr>
          <p:cNvPr id="10" name="Title Placeholder 22">
            <a:extLst>
              <a:ext uri="{FF2B5EF4-FFF2-40B4-BE49-F238E27FC236}">
                <a16:creationId xmlns:a16="http://schemas.microsoft.com/office/drawing/2014/main" id="{26A206AF-6ADC-1B45-ABE2-345C48B443C0}"/>
              </a:ext>
            </a:extLst>
          </p:cNvPr>
          <p:cNvSpPr>
            <a:spLocks noGrp="1"/>
          </p:cNvSpPr>
          <p:nvPr>
            <p:ph type="title" hasCustomPrompt="1"/>
          </p:nvPr>
        </p:nvSpPr>
        <p:spPr>
          <a:xfrm>
            <a:off x="731837" y="630659"/>
            <a:ext cx="10728326" cy="455509"/>
          </a:xfrm>
          <a:prstGeom prst="rect">
            <a:avLst/>
          </a:prstGeom>
        </p:spPr>
        <p:txBody>
          <a:bodyPr vert="horz" wrap="square" lIns="0" tIns="0" rIns="0" bIns="0" rtlCol="0" anchor="ctr">
            <a:spAutoFit/>
          </a:bodyPr>
          <a:lstStyle/>
          <a:p>
            <a:r>
              <a:rPr lang="en-US"/>
              <a:t>This is a headline</a:t>
            </a:r>
          </a:p>
        </p:txBody>
      </p:sp>
      <p:grpSp>
        <p:nvGrpSpPr>
          <p:cNvPr id="12" name="Group 11">
            <a:extLst>
              <a:ext uri="{FF2B5EF4-FFF2-40B4-BE49-F238E27FC236}">
                <a16:creationId xmlns:a16="http://schemas.microsoft.com/office/drawing/2014/main" id="{2C7AE321-CE49-ED42-9F99-A205040B0D94}"/>
              </a:ext>
            </a:extLst>
          </p:cNvPr>
          <p:cNvGrpSpPr/>
          <p:nvPr userDrawn="1"/>
        </p:nvGrpSpPr>
        <p:grpSpPr>
          <a:xfrm rot="16200000">
            <a:off x="6061664" y="-6061660"/>
            <a:ext cx="68678" cy="12192005"/>
            <a:chOff x="4713353" y="-1"/>
            <a:chExt cx="73891" cy="6858002"/>
          </a:xfrm>
        </p:grpSpPr>
        <p:sp>
          <p:nvSpPr>
            <p:cNvPr id="13" name="Rectangle 12">
              <a:extLst>
                <a:ext uri="{FF2B5EF4-FFF2-40B4-BE49-F238E27FC236}">
                  <a16:creationId xmlns:a16="http://schemas.microsoft.com/office/drawing/2014/main" id="{8BD60C14-C096-EC49-9FB4-565E3C3444CF}"/>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5200B45A-E557-3540-A1A6-A0243A2712B0}"/>
                </a:ext>
              </a:extLst>
            </p:cNvPr>
            <p:cNvSpPr/>
            <p:nvPr userDrawn="1"/>
          </p:nvSpPr>
          <p:spPr>
            <a:xfrm>
              <a:off x="4713354" y="1089421"/>
              <a:ext cx="73889" cy="3393281"/>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5BB31EA0-5B2F-FC42-B939-23B3B1B61EA8}"/>
                </a:ext>
              </a:extLst>
            </p:cNvPr>
            <p:cNvSpPr/>
            <p:nvPr userDrawn="1"/>
          </p:nvSpPr>
          <p:spPr>
            <a:xfrm>
              <a:off x="4713354" y="4482703"/>
              <a:ext cx="73889" cy="677762"/>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B0E63EA0-4ABC-6A48-A232-11A6435B0927}"/>
                </a:ext>
              </a:extLst>
            </p:cNvPr>
            <p:cNvSpPr/>
            <p:nvPr userDrawn="1"/>
          </p:nvSpPr>
          <p:spPr>
            <a:xfrm>
              <a:off x="4713354" y="5160465"/>
              <a:ext cx="73887" cy="1697536"/>
            </a:xfrm>
            <a:prstGeom prst="rect">
              <a:avLst/>
            </a:prstGeom>
            <a:solidFill>
              <a:srgbClr val="0C32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51015EE5-E4DD-7E48-84F8-6924C7F778BD}"/>
                </a:ext>
              </a:extLst>
            </p:cNvPr>
            <p:cNvSpPr/>
            <p:nvPr userDrawn="1"/>
          </p:nvSpPr>
          <p:spPr>
            <a:xfrm>
              <a:off x="4713356" y="411657"/>
              <a:ext cx="73888" cy="6777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22548942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Super Sub Divider Slide | Fog">
    <p:bg>
      <p:bgPr>
        <a:solidFill>
          <a:schemeClr val="bg2"/>
        </a:solidFill>
        <a:effectLst/>
      </p:bgPr>
    </p:bg>
    <p:spTree>
      <p:nvGrpSpPr>
        <p:cNvPr id="1" name=""/>
        <p:cNvGrpSpPr/>
        <p:nvPr/>
      </p:nvGrpSpPr>
      <p:grpSpPr>
        <a:xfrm>
          <a:off x="0" y="0"/>
          <a:ext cx="0" cy="0"/>
          <a:chOff x="0" y="0"/>
          <a:chExt cx="0" cy="0"/>
        </a:xfrm>
      </p:grpSpPr>
      <p:sp>
        <p:nvSpPr>
          <p:cNvPr id="21" name="TextBox 20"/>
          <p:cNvSpPr txBox="1"/>
          <p:nvPr userDrawn="1"/>
        </p:nvSpPr>
        <p:spPr>
          <a:xfrm>
            <a:off x="1194060" y="6294735"/>
            <a:ext cx="1230164" cy="123111"/>
          </a:xfrm>
          <a:prstGeom prst="rect">
            <a:avLst/>
          </a:prstGeom>
          <a:noFill/>
        </p:spPr>
        <p:txBody>
          <a:bodyPr wrap="square" lIns="0" tIns="0" rIns="0" bIns="0" rtlCol="0" anchor="t">
            <a:spAutoFit/>
          </a:bodyPr>
          <a:lstStyle/>
          <a:p>
            <a:r>
              <a:rPr lang="en-AU" sz="800">
                <a:solidFill>
                  <a:schemeClr val="tx2"/>
                </a:solidFill>
                <a:latin typeface="Poppins" panose="00000500000000000000" pitchFamily="2" charset="0"/>
                <a:cs typeface="Poppins" panose="00000500000000000000" pitchFamily="2" charset="0"/>
              </a:rPr>
              <a:t>Copyright © SUSE 2021 </a:t>
            </a:r>
          </a:p>
        </p:txBody>
      </p:sp>
      <p:sp>
        <p:nvSpPr>
          <p:cNvPr id="58" name="Text Placeholder 24"/>
          <p:cNvSpPr>
            <a:spLocks noGrp="1"/>
          </p:cNvSpPr>
          <p:nvPr>
            <p:ph type="body" sz="quarter" idx="15" hasCustomPrompt="1"/>
          </p:nvPr>
        </p:nvSpPr>
        <p:spPr>
          <a:xfrm>
            <a:off x="731838" y="5023995"/>
            <a:ext cx="3458936" cy="914096"/>
          </a:xfrm>
          <a:prstGeom prst="rect">
            <a:avLst/>
          </a:prstGeom>
        </p:spPr>
        <p:txBody>
          <a:bodyPr lIns="0" tIns="0" rIns="0" bIns="0" anchor="t"/>
          <a:lstStyle>
            <a:lvl1pPr marL="0" indent="0">
              <a:lnSpc>
                <a:spcPct val="110000"/>
              </a:lnSpc>
              <a:spcBef>
                <a:spcPts val="0"/>
              </a:spcBef>
              <a:spcAft>
                <a:spcPts val="1000"/>
              </a:spcAft>
              <a:buNone/>
              <a:defRPr sz="1800" baseline="0">
                <a:solidFill>
                  <a:schemeClr val="tx2"/>
                </a:solidFill>
                <a:latin typeface="Poppins Light" panose="00000400000000000000" pitchFamily="2" charset="0"/>
                <a:cs typeface="Poppins Light" panose="00000400000000000000" pitchFamily="2" charset="0"/>
              </a:defRPr>
            </a:lvl1pPr>
          </a:lstStyle>
          <a:p>
            <a:pPr lvl="0"/>
            <a:r>
              <a:rPr lang="en-US"/>
              <a:t>This is a subheading. Lorem ipsum dolor sit </a:t>
            </a:r>
            <a:r>
              <a:rPr lang="en-US" err="1"/>
              <a:t>amet</a:t>
            </a:r>
            <a:r>
              <a:rPr lang="en-US"/>
              <a:t>, </a:t>
            </a:r>
            <a:r>
              <a:rPr lang="en-US" err="1"/>
              <a:t>consectetuer</a:t>
            </a:r>
            <a:r>
              <a:rPr lang="en-US"/>
              <a:t> </a:t>
            </a:r>
            <a:r>
              <a:rPr lang="en-US" err="1"/>
              <a:t>adipiscing</a:t>
            </a:r>
            <a:r>
              <a:rPr lang="en-US"/>
              <a:t> </a:t>
            </a:r>
            <a:r>
              <a:rPr lang="en-US" err="1"/>
              <a:t>elit</a:t>
            </a:r>
            <a:r>
              <a:rPr lang="en-US"/>
              <a:t>.</a:t>
            </a:r>
          </a:p>
        </p:txBody>
      </p:sp>
      <p:sp>
        <p:nvSpPr>
          <p:cNvPr id="13" name="Text Placeholder 20">
            <a:extLst>
              <a:ext uri="{FF2B5EF4-FFF2-40B4-BE49-F238E27FC236}">
                <a16:creationId xmlns:a16="http://schemas.microsoft.com/office/drawing/2014/main" id="{02703006-D2CE-4446-8BD4-FCFA4AF880EB}"/>
              </a:ext>
            </a:extLst>
          </p:cNvPr>
          <p:cNvSpPr>
            <a:spLocks noGrp="1"/>
          </p:cNvSpPr>
          <p:nvPr>
            <p:ph type="body" sz="quarter" idx="16" hasCustomPrompt="1"/>
          </p:nvPr>
        </p:nvSpPr>
        <p:spPr>
          <a:xfrm>
            <a:off x="731838" y="2747145"/>
            <a:ext cx="3765733" cy="1341906"/>
          </a:xfrm>
          <a:prstGeom prst="rect">
            <a:avLst/>
          </a:prstGeom>
        </p:spPr>
        <p:txBody>
          <a:bodyPr wrap="square" lIns="0" tIns="0" rIns="0" bIns="0" anchor="b">
            <a:spAutoFit/>
          </a:bodyPr>
          <a:lstStyle>
            <a:lvl1pPr marL="0" indent="0">
              <a:lnSpc>
                <a:spcPct val="90000"/>
              </a:lnSpc>
              <a:spcBef>
                <a:spcPts val="0"/>
              </a:spcBef>
              <a:spcAft>
                <a:spcPts val="1000"/>
              </a:spcAft>
              <a:buNone/>
              <a:defRPr sz="3200" baseline="0">
                <a:solidFill>
                  <a:schemeClr val="tx2"/>
                </a:solidFill>
                <a:latin typeface="Poppins Medium" panose="00000600000000000000" pitchFamily="2" charset="0"/>
                <a:cs typeface="Poppins Medium" panose="00000600000000000000" pitchFamily="2" charset="0"/>
              </a:defRPr>
            </a:lvl1pPr>
          </a:lstStyle>
          <a:p>
            <a:pPr lvl="0"/>
            <a:r>
              <a:rPr lang="en-US"/>
              <a:t>This is a multi line heading for the super sub divider.</a:t>
            </a:r>
          </a:p>
        </p:txBody>
      </p:sp>
      <p:pic>
        <p:nvPicPr>
          <p:cNvPr id="11" name="Graphic 10">
            <a:extLst>
              <a:ext uri="{FF2B5EF4-FFF2-40B4-BE49-F238E27FC236}">
                <a16:creationId xmlns:a16="http://schemas.microsoft.com/office/drawing/2014/main" id="{20874D51-45CD-2C42-A5B5-201966148A99}"/>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3" y="6184072"/>
            <a:ext cx="465930" cy="268806"/>
          </a:xfrm>
          <a:prstGeom prst="rect">
            <a:avLst/>
          </a:prstGeom>
        </p:spPr>
      </p:pic>
      <p:sp>
        <p:nvSpPr>
          <p:cNvPr id="12" name="Slide Number Placeholder 5">
            <a:extLst>
              <a:ext uri="{FF2B5EF4-FFF2-40B4-BE49-F238E27FC236}">
                <a16:creationId xmlns:a16="http://schemas.microsoft.com/office/drawing/2014/main" id="{8E18442F-EC75-DC47-A96E-6254B0D4F75C}"/>
              </a:ext>
            </a:extLst>
          </p:cNvPr>
          <p:cNvSpPr>
            <a:spLocks noGrp="1"/>
          </p:cNvSpPr>
          <p:nvPr>
            <p:ph type="sldNum" sz="quarter" idx="4"/>
          </p:nvPr>
        </p:nvSpPr>
        <p:spPr>
          <a:xfrm>
            <a:off x="11171275" y="6294734"/>
            <a:ext cx="288888" cy="123112"/>
          </a:xfrm>
          <a:prstGeom prst="rect">
            <a:avLst/>
          </a:prstGeom>
        </p:spPr>
        <p:txBody>
          <a:bodyPr vert="horz" wrap="square" lIns="0" tIns="0" rIns="0" bIns="0" rtlCol="0" anchor="t">
            <a:spAutoFit/>
          </a:bodyPr>
          <a:lstStyle>
            <a:lvl1pPr algn="r">
              <a:defRPr sz="800">
                <a:solidFill>
                  <a:schemeClr val="tx1"/>
                </a:solidFill>
                <a:latin typeface="Poppins SemiBold" panose="00000700000000000000" pitchFamily="2" charset="0"/>
                <a:cs typeface="Poppins SemiBold" panose="00000700000000000000" pitchFamily="2" charset="0"/>
              </a:defRPr>
            </a:lvl1pPr>
          </a:lstStyle>
          <a:p>
            <a:pPr algn="r"/>
            <a:fld id="{866D8E11-A83D-46AC-BA35-C493C365AC69}" type="slidenum">
              <a:rPr lang="en-US" smtClean="0"/>
              <a:pPr algn="r"/>
              <a:t>‹#›</a:t>
            </a:fld>
            <a:endParaRPr lang="en-US"/>
          </a:p>
        </p:txBody>
      </p:sp>
      <p:grpSp>
        <p:nvGrpSpPr>
          <p:cNvPr id="14" name="Group 13">
            <a:extLst>
              <a:ext uri="{FF2B5EF4-FFF2-40B4-BE49-F238E27FC236}">
                <a16:creationId xmlns:a16="http://schemas.microsoft.com/office/drawing/2014/main" id="{189BCCB6-B073-0246-A9DF-ADDD8F47E9D7}"/>
              </a:ext>
            </a:extLst>
          </p:cNvPr>
          <p:cNvGrpSpPr/>
          <p:nvPr userDrawn="1"/>
        </p:nvGrpSpPr>
        <p:grpSpPr>
          <a:xfrm rot="16200000">
            <a:off x="6061664" y="-6061660"/>
            <a:ext cx="68678" cy="12192005"/>
            <a:chOff x="4713353" y="-1"/>
            <a:chExt cx="73891" cy="6858002"/>
          </a:xfrm>
        </p:grpSpPr>
        <p:sp>
          <p:nvSpPr>
            <p:cNvPr id="15" name="Rectangle 14">
              <a:extLst>
                <a:ext uri="{FF2B5EF4-FFF2-40B4-BE49-F238E27FC236}">
                  <a16:creationId xmlns:a16="http://schemas.microsoft.com/office/drawing/2014/main" id="{176AD4B7-A774-524B-A5C5-99E73FFB9F2C}"/>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BD6A36F3-2C8D-194F-AEFC-5735C3E76D4F}"/>
                </a:ext>
              </a:extLst>
            </p:cNvPr>
            <p:cNvSpPr/>
            <p:nvPr userDrawn="1"/>
          </p:nvSpPr>
          <p:spPr>
            <a:xfrm>
              <a:off x="4713354" y="1089421"/>
              <a:ext cx="73889" cy="3393281"/>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0C3F599B-F5A1-C44B-90BC-29D18F73CD8E}"/>
                </a:ext>
              </a:extLst>
            </p:cNvPr>
            <p:cNvSpPr/>
            <p:nvPr userDrawn="1"/>
          </p:nvSpPr>
          <p:spPr>
            <a:xfrm>
              <a:off x="4713354" y="4482703"/>
              <a:ext cx="73889" cy="677762"/>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1575D019-F165-B34E-8815-6002B2FECED8}"/>
                </a:ext>
              </a:extLst>
            </p:cNvPr>
            <p:cNvSpPr/>
            <p:nvPr userDrawn="1"/>
          </p:nvSpPr>
          <p:spPr>
            <a:xfrm>
              <a:off x="4713354" y="5160465"/>
              <a:ext cx="73887" cy="1697536"/>
            </a:xfrm>
            <a:prstGeom prst="rect">
              <a:avLst/>
            </a:prstGeom>
            <a:solidFill>
              <a:srgbClr val="0C32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51580E27-2FC6-9F45-A7F5-ED76E4EDB20F}"/>
                </a:ext>
              </a:extLst>
            </p:cNvPr>
            <p:cNvSpPr/>
            <p:nvPr userDrawn="1"/>
          </p:nvSpPr>
          <p:spPr>
            <a:xfrm>
              <a:off x="4713356" y="411657"/>
              <a:ext cx="73888" cy="6777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64472790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Headline | Subheadline | Icons">
    <p:spTree>
      <p:nvGrpSpPr>
        <p:cNvPr id="1" name=""/>
        <p:cNvGrpSpPr/>
        <p:nvPr/>
      </p:nvGrpSpPr>
      <p:grpSpPr>
        <a:xfrm>
          <a:off x="0" y="0"/>
          <a:ext cx="0" cy="0"/>
          <a:chOff x="0" y="0"/>
          <a:chExt cx="0" cy="0"/>
        </a:xfrm>
      </p:grpSpPr>
      <p:sp>
        <p:nvSpPr>
          <p:cNvPr id="12" name="Bildplatzhalter 10">
            <a:extLst>
              <a:ext uri="{FF2B5EF4-FFF2-40B4-BE49-F238E27FC236}">
                <a16:creationId xmlns:a16="http://schemas.microsoft.com/office/drawing/2014/main" id="{5D67BAC3-7D92-43E0-B541-3CD20D3B1C92}"/>
              </a:ext>
            </a:extLst>
          </p:cNvPr>
          <p:cNvSpPr>
            <a:spLocks noGrp="1"/>
          </p:cNvSpPr>
          <p:nvPr>
            <p:ph type="pic" sz="quarter" idx="12"/>
          </p:nvPr>
        </p:nvSpPr>
        <p:spPr>
          <a:xfrm>
            <a:off x="6762750" y="1388787"/>
            <a:ext cx="756000" cy="756000"/>
          </a:xfrm>
          <a:noFill/>
          <a:ln>
            <a:noFill/>
          </a:ln>
        </p:spPr>
        <p:txBody>
          <a:bodyPr tIns="432000" anchor="ctr" anchorCtr="1">
            <a:noAutofit/>
          </a:bodyPr>
          <a:lstStyle>
            <a:lvl1pPr marL="0" indent="0" algn="ctr">
              <a:buNone/>
              <a:defRPr sz="700">
                <a:solidFill>
                  <a:schemeClr val="accent3"/>
                </a:solidFill>
              </a:defRPr>
            </a:lvl1pPr>
          </a:lstStyle>
          <a:p>
            <a:endParaRPr lang="en-US" noProof="0"/>
          </a:p>
          <a:p>
            <a:endParaRPr lang="en-US" noProof="0"/>
          </a:p>
        </p:txBody>
      </p:sp>
      <p:sp>
        <p:nvSpPr>
          <p:cNvPr id="13" name="Bildplatzhalter 10">
            <a:extLst>
              <a:ext uri="{FF2B5EF4-FFF2-40B4-BE49-F238E27FC236}">
                <a16:creationId xmlns:a16="http://schemas.microsoft.com/office/drawing/2014/main" id="{67D7F198-E709-415B-BE81-7F4E9163A651}"/>
              </a:ext>
            </a:extLst>
          </p:cNvPr>
          <p:cNvSpPr>
            <a:spLocks noGrp="1"/>
          </p:cNvSpPr>
          <p:nvPr>
            <p:ph type="pic" sz="quarter" idx="16"/>
          </p:nvPr>
        </p:nvSpPr>
        <p:spPr>
          <a:xfrm>
            <a:off x="6762750" y="5373338"/>
            <a:ext cx="756000" cy="756000"/>
          </a:xfrm>
          <a:noFill/>
          <a:ln>
            <a:noFill/>
          </a:ln>
        </p:spPr>
        <p:txBody>
          <a:bodyPr tIns="432000" anchor="ctr" anchorCtr="1">
            <a:noAutofit/>
          </a:bodyPr>
          <a:lstStyle>
            <a:lvl1pPr marL="0" indent="0" algn="ctr">
              <a:buNone/>
              <a:defRPr sz="700">
                <a:solidFill>
                  <a:schemeClr val="accent3"/>
                </a:solidFill>
              </a:defRPr>
            </a:lvl1pPr>
          </a:lstStyle>
          <a:p>
            <a:endParaRPr lang="en-US" noProof="0"/>
          </a:p>
          <a:p>
            <a:endParaRPr lang="en-US" noProof="0"/>
          </a:p>
        </p:txBody>
      </p:sp>
      <p:sp>
        <p:nvSpPr>
          <p:cNvPr id="14" name="Bildplatzhalter 10">
            <a:extLst>
              <a:ext uri="{FF2B5EF4-FFF2-40B4-BE49-F238E27FC236}">
                <a16:creationId xmlns:a16="http://schemas.microsoft.com/office/drawing/2014/main" id="{CB952A7B-F5FC-400A-9984-9EEA1CE60801}"/>
              </a:ext>
            </a:extLst>
          </p:cNvPr>
          <p:cNvSpPr>
            <a:spLocks noGrp="1"/>
          </p:cNvSpPr>
          <p:nvPr>
            <p:ph type="pic" sz="quarter" idx="17"/>
          </p:nvPr>
        </p:nvSpPr>
        <p:spPr>
          <a:xfrm>
            <a:off x="6762750" y="2384925"/>
            <a:ext cx="756000" cy="756000"/>
          </a:xfrm>
          <a:noFill/>
          <a:ln>
            <a:noFill/>
          </a:ln>
        </p:spPr>
        <p:txBody>
          <a:bodyPr tIns="432000" anchor="ctr" anchorCtr="1">
            <a:noAutofit/>
          </a:bodyPr>
          <a:lstStyle>
            <a:lvl1pPr marL="0" indent="0" algn="ctr">
              <a:buNone/>
              <a:defRPr sz="700">
                <a:solidFill>
                  <a:schemeClr val="accent3"/>
                </a:solidFill>
              </a:defRPr>
            </a:lvl1pPr>
          </a:lstStyle>
          <a:p>
            <a:endParaRPr lang="en-US" noProof="0"/>
          </a:p>
          <a:p>
            <a:endParaRPr lang="en-US" noProof="0"/>
          </a:p>
        </p:txBody>
      </p:sp>
      <p:sp>
        <p:nvSpPr>
          <p:cNvPr id="15" name="Bildplatzhalter 10">
            <a:extLst>
              <a:ext uri="{FF2B5EF4-FFF2-40B4-BE49-F238E27FC236}">
                <a16:creationId xmlns:a16="http://schemas.microsoft.com/office/drawing/2014/main" id="{BD031F10-54AE-47EF-96AC-9FA4867FC2D2}"/>
              </a:ext>
            </a:extLst>
          </p:cNvPr>
          <p:cNvSpPr>
            <a:spLocks noGrp="1"/>
          </p:cNvSpPr>
          <p:nvPr>
            <p:ph type="pic" sz="quarter" idx="18"/>
          </p:nvPr>
        </p:nvSpPr>
        <p:spPr>
          <a:xfrm>
            <a:off x="6762750" y="3381063"/>
            <a:ext cx="756000" cy="756000"/>
          </a:xfrm>
          <a:noFill/>
          <a:ln>
            <a:noFill/>
          </a:ln>
        </p:spPr>
        <p:txBody>
          <a:bodyPr tIns="432000" anchor="ctr" anchorCtr="1">
            <a:noAutofit/>
          </a:bodyPr>
          <a:lstStyle>
            <a:lvl1pPr marL="0" indent="0" algn="ctr">
              <a:buNone/>
              <a:defRPr sz="700">
                <a:solidFill>
                  <a:schemeClr val="accent3"/>
                </a:solidFill>
              </a:defRPr>
            </a:lvl1pPr>
          </a:lstStyle>
          <a:p>
            <a:endParaRPr lang="en-US" noProof="0"/>
          </a:p>
          <a:p>
            <a:endParaRPr lang="en-US" noProof="0"/>
          </a:p>
        </p:txBody>
      </p:sp>
      <p:sp>
        <p:nvSpPr>
          <p:cNvPr id="20" name="Bildplatzhalter 10">
            <a:extLst>
              <a:ext uri="{FF2B5EF4-FFF2-40B4-BE49-F238E27FC236}">
                <a16:creationId xmlns:a16="http://schemas.microsoft.com/office/drawing/2014/main" id="{79C348CD-775B-4614-8743-2F2363301029}"/>
              </a:ext>
            </a:extLst>
          </p:cNvPr>
          <p:cNvSpPr>
            <a:spLocks noGrp="1"/>
          </p:cNvSpPr>
          <p:nvPr>
            <p:ph type="pic" sz="quarter" idx="19"/>
          </p:nvPr>
        </p:nvSpPr>
        <p:spPr>
          <a:xfrm>
            <a:off x="6762750" y="4377201"/>
            <a:ext cx="756000" cy="756000"/>
          </a:xfrm>
          <a:noFill/>
          <a:ln>
            <a:noFill/>
          </a:ln>
        </p:spPr>
        <p:txBody>
          <a:bodyPr tIns="432000" anchor="ctr" anchorCtr="1">
            <a:noAutofit/>
          </a:bodyPr>
          <a:lstStyle>
            <a:lvl1pPr marL="0" indent="0" algn="ctr">
              <a:buNone/>
              <a:defRPr sz="700">
                <a:solidFill>
                  <a:schemeClr val="accent3"/>
                </a:solidFill>
              </a:defRPr>
            </a:lvl1pPr>
          </a:lstStyle>
          <a:p>
            <a:endParaRPr lang="en-US" noProof="0"/>
          </a:p>
          <a:p>
            <a:endParaRPr lang="en-US" noProof="0"/>
          </a:p>
        </p:txBody>
      </p:sp>
      <p:sp>
        <p:nvSpPr>
          <p:cNvPr id="24" name="Textplatzhalter 16">
            <a:extLst>
              <a:ext uri="{FF2B5EF4-FFF2-40B4-BE49-F238E27FC236}">
                <a16:creationId xmlns:a16="http://schemas.microsoft.com/office/drawing/2014/main" id="{86DAC2C3-E842-461C-881D-FF7387D486F8}"/>
              </a:ext>
            </a:extLst>
          </p:cNvPr>
          <p:cNvSpPr>
            <a:spLocks noGrp="1"/>
          </p:cNvSpPr>
          <p:nvPr>
            <p:ph type="body" sz="quarter" idx="21"/>
          </p:nvPr>
        </p:nvSpPr>
        <p:spPr>
          <a:xfrm>
            <a:off x="7969250" y="5663973"/>
            <a:ext cx="3490913" cy="231602"/>
          </a:xfrm>
        </p:spPr>
        <p:txBody>
          <a:bodyPr wrap="square">
            <a:spAutoFit/>
          </a:bodyPr>
          <a:lstStyle>
            <a:lvl1pPr marL="0" indent="0">
              <a:lnSpc>
                <a:spcPct val="110000"/>
              </a:lnSpc>
              <a:spcBef>
                <a:spcPts val="500"/>
              </a:spcBef>
              <a:buNone/>
              <a:defRPr sz="1400" spc="20" baseline="0">
                <a:solidFill>
                  <a:schemeClr val="tx1"/>
                </a:solidFill>
                <a:latin typeface="+mn-lt"/>
              </a:defRPr>
            </a:lvl1pPr>
          </a:lstStyle>
          <a:p>
            <a:pPr lvl="0"/>
            <a:endParaRPr lang="en-US" noProof="0"/>
          </a:p>
        </p:txBody>
      </p:sp>
      <p:sp>
        <p:nvSpPr>
          <p:cNvPr id="31" name="Textplatzhalter 16">
            <a:extLst>
              <a:ext uri="{FF2B5EF4-FFF2-40B4-BE49-F238E27FC236}">
                <a16:creationId xmlns:a16="http://schemas.microsoft.com/office/drawing/2014/main" id="{86DAC2C3-E842-461C-881D-FF7387D486F8}"/>
              </a:ext>
            </a:extLst>
          </p:cNvPr>
          <p:cNvSpPr>
            <a:spLocks noGrp="1"/>
          </p:cNvSpPr>
          <p:nvPr>
            <p:ph type="body" sz="quarter" idx="22"/>
          </p:nvPr>
        </p:nvSpPr>
        <p:spPr>
          <a:xfrm>
            <a:off x="7969250" y="4663439"/>
            <a:ext cx="3490913" cy="231602"/>
          </a:xfrm>
        </p:spPr>
        <p:txBody>
          <a:bodyPr wrap="square">
            <a:spAutoFit/>
          </a:bodyPr>
          <a:lstStyle>
            <a:lvl1pPr marL="0" indent="0">
              <a:lnSpc>
                <a:spcPct val="110000"/>
              </a:lnSpc>
              <a:spcBef>
                <a:spcPts val="500"/>
              </a:spcBef>
              <a:buNone/>
              <a:defRPr sz="1400" spc="20" baseline="0">
                <a:solidFill>
                  <a:schemeClr val="tx1"/>
                </a:solidFill>
                <a:latin typeface="+mn-lt"/>
              </a:defRPr>
            </a:lvl1pPr>
          </a:lstStyle>
          <a:p>
            <a:pPr lvl="0"/>
            <a:endParaRPr lang="en-US" noProof="0"/>
          </a:p>
        </p:txBody>
      </p:sp>
      <p:sp>
        <p:nvSpPr>
          <p:cNvPr id="32" name="Textplatzhalter 16">
            <a:extLst>
              <a:ext uri="{FF2B5EF4-FFF2-40B4-BE49-F238E27FC236}">
                <a16:creationId xmlns:a16="http://schemas.microsoft.com/office/drawing/2014/main" id="{86DAC2C3-E842-461C-881D-FF7387D486F8}"/>
              </a:ext>
            </a:extLst>
          </p:cNvPr>
          <p:cNvSpPr>
            <a:spLocks noGrp="1"/>
          </p:cNvSpPr>
          <p:nvPr>
            <p:ph type="body" sz="quarter" idx="23"/>
          </p:nvPr>
        </p:nvSpPr>
        <p:spPr>
          <a:xfrm>
            <a:off x="7969250" y="3662906"/>
            <a:ext cx="3490913" cy="231602"/>
          </a:xfrm>
        </p:spPr>
        <p:txBody>
          <a:bodyPr wrap="square">
            <a:spAutoFit/>
          </a:bodyPr>
          <a:lstStyle>
            <a:lvl1pPr marL="0" indent="0">
              <a:lnSpc>
                <a:spcPct val="110000"/>
              </a:lnSpc>
              <a:spcBef>
                <a:spcPts val="500"/>
              </a:spcBef>
              <a:buNone/>
              <a:defRPr sz="1400" spc="20" baseline="0">
                <a:solidFill>
                  <a:schemeClr val="tx1"/>
                </a:solidFill>
                <a:latin typeface="+mn-lt"/>
              </a:defRPr>
            </a:lvl1pPr>
          </a:lstStyle>
          <a:p>
            <a:pPr lvl="0"/>
            <a:endParaRPr lang="en-US" noProof="0"/>
          </a:p>
        </p:txBody>
      </p:sp>
      <p:sp>
        <p:nvSpPr>
          <p:cNvPr id="33" name="Textplatzhalter 16">
            <a:extLst>
              <a:ext uri="{FF2B5EF4-FFF2-40B4-BE49-F238E27FC236}">
                <a16:creationId xmlns:a16="http://schemas.microsoft.com/office/drawing/2014/main" id="{86DAC2C3-E842-461C-881D-FF7387D486F8}"/>
              </a:ext>
            </a:extLst>
          </p:cNvPr>
          <p:cNvSpPr>
            <a:spLocks noGrp="1"/>
          </p:cNvSpPr>
          <p:nvPr>
            <p:ph type="body" sz="quarter" idx="24"/>
          </p:nvPr>
        </p:nvSpPr>
        <p:spPr>
          <a:xfrm>
            <a:off x="7969250" y="2662373"/>
            <a:ext cx="3490913" cy="231602"/>
          </a:xfrm>
        </p:spPr>
        <p:txBody>
          <a:bodyPr wrap="square">
            <a:spAutoFit/>
          </a:bodyPr>
          <a:lstStyle>
            <a:lvl1pPr marL="0" indent="0">
              <a:lnSpc>
                <a:spcPct val="110000"/>
              </a:lnSpc>
              <a:spcBef>
                <a:spcPts val="500"/>
              </a:spcBef>
              <a:buNone/>
              <a:defRPr sz="1400" spc="20" baseline="0">
                <a:solidFill>
                  <a:schemeClr val="tx1"/>
                </a:solidFill>
                <a:latin typeface="+mn-lt"/>
              </a:defRPr>
            </a:lvl1pPr>
          </a:lstStyle>
          <a:p>
            <a:pPr lvl="0"/>
            <a:endParaRPr lang="en-US" noProof="0"/>
          </a:p>
        </p:txBody>
      </p:sp>
      <p:sp>
        <p:nvSpPr>
          <p:cNvPr id="34" name="Textplatzhalter 16">
            <a:extLst>
              <a:ext uri="{FF2B5EF4-FFF2-40B4-BE49-F238E27FC236}">
                <a16:creationId xmlns:a16="http://schemas.microsoft.com/office/drawing/2014/main" id="{86DAC2C3-E842-461C-881D-FF7387D486F8}"/>
              </a:ext>
            </a:extLst>
          </p:cNvPr>
          <p:cNvSpPr>
            <a:spLocks noGrp="1"/>
          </p:cNvSpPr>
          <p:nvPr>
            <p:ph type="body" sz="quarter" idx="25"/>
          </p:nvPr>
        </p:nvSpPr>
        <p:spPr>
          <a:xfrm>
            <a:off x="7969250" y="1661840"/>
            <a:ext cx="3490913" cy="231602"/>
          </a:xfrm>
        </p:spPr>
        <p:txBody>
          <a:bodyPr wrap="square">
            <a:spAutoFit/>
          </a:bodyPr>
          <a:lstStyle>
            <a:lvl1pPr marL="0" indent="0">
              <a:lnSpc>
                <a:spcPct val="110000"/>
              </a:lnSpc>
              <a:spcBef>
                <a:spcPts val="500"/>
              </a:spcBef>
              <a:buNone/>
              <a:defRPr sz="1400" spc="20" baseline="0">
                <a:solidFill>
                  <a:schemeClr val="tx1"/>
                </a:solidFill>
                <a:latin typeface="+mn-lt"/>
              </a:defRPr>
            </a:lvl1pPr>
          </a:lstStyle>
          <a:p>
            <a:pPr lvl="0"/>
            <a:endParaRPr lang="en-US" noProof="0"/>
          </a:p>
        </p:txBody>
      </p:sp>
      <p:sp>
        <p:nvSpPr>
          <p:cNvPr id="23" name="Text Placeholder 24">
            <a:extLst>
              <a:ext uri="{FF2B5EF4-FFF2-40B4-BE49-F238E27FC236}">
                <a16:creationId xmlns:a16="http://schemas.microsoft.com/office/drawing/2014/main" id="{FB69FC29-E567-7D44-A95F-434E7F0ECF54}"/>
              </a:ext>
            </a:extLst>
          </p:cNvPr>
          <p:cNvSpPr>
            <a:spLocks noGrp="1"/>
          </p:cNvSpPr>
          <p:nvPr>
            <p:ph type="body" sz="quarter" idx="15" hasCustomPrompt="1"/>
          </p:nvPr>
        </p:nvSpPr>
        <p:spPr>
          <a:xfrm>
            <a:off x="731838" y="2286627"/>
            <a:ext cx="4695825" cy="1346522"/>
          </a:xfrm>
          <a:prstGeom prst="rect">
            <a:avLst/>
          </a:prstGeom>
        </p:spPr>
        <p:txBody>
          <a:bodyPr lIns="0" tIns="0" rIns="0" bIns="0"/>
          <a:lstStyle>
            <a:lvl1pPr marL="0" indent="0">
              <a:lnSpc>
                <a:spcPct val="110000"/>
              </a:lnSpc>
              <a:spcAft>
                <a:spcPts val="1000"/>
              </a:spcAft>
              <a:buNone/>
              <a:defRPr sz="2000" baseline="0">
                <a:solidFill>
                  <a:schemeClr val="tx2"/>
                </a:solidFill>
                <a:latin typeface="Poppins Light" panose="00000400000000000000" pitchFamily="2" charset="0"/>
                <a:cs typeface="Poppins Light" panose="00000400000000000000" pitchFamily="2" charset="0"/>
              </a:defRPr>
            </a:lvl1pPr>
          </a:lstStyle>
          <a:p>
            <a:pPr lvl="0"/>
            <a:r>
              <a:rPr lang="en-US"/>
              <a:t>This is a subheading. Lorem ipsum dolor sit </a:t>
            </a:r>
            <a:r>
              <a:rPr lang="en-US" err="1"/>
              <a:t>amet</a:t>
            </a:r>
            <a:r>
              <a:rPr lang="en-US"/>
              <a:t>, </a:t>
            </a:r>
            <a:r>
              <a:rPr lang="en-US" err="1"/>
              <a:t>consectetuer</a:t>
            </a:r>
            <a:r>
              <a:rPr lang="en-US"/>
              <a:t> </a:t>
            </a:r>
            <a:r>
              <a:rPr lang="en-US" err="1"/>
              <a:t>adipiscing</a:t>
            </a:r>
            <a:r>
              <a:rPr lang="en-US"/>
              <a:t> </a:t>
            </a:r>
            <a:r>
              <a:rPr lang="en-US" err="1"/>
              <a:t>elit</a:t>
            </a:r>
            <a:r>
              <a:rPr lang="en-US"/>
              <a:t>, </a:t>
            </a:r>
            <a:r>
              <a:rPr lang="en-US" err="1"/>
              <a:t>sed</a:t>
            </a:r>
            <a:r>
              <a:rPr lang="en-US"/>
              <a:t> </a:t>
            </a:r>
            <a:r>
              <a:rPr lang="en-US" err="1"/>
              <a:t>diam</a:t>
            </a:r>
            <a:r>
              <a:rPr lang="en-US"/>
              <a:t> </a:t>
            </a:r>
            <a:r>
              <a:rPr lang="en-US" err="1"/>
              <a:t>nonummy</a:t>
            </a:r>
            <a:r>
              <a:rPr lang="en-US"/>
              <a:t> </a:t>
            </a:r>
            <a:r>
              <a:rPr lang="en-US" err="1"/>
              <a:t>nibh</a:t>
            </a:r>
            <a:r>
              <a:rPr lang="en-US"/>
              <a:t> </a:t>
            </a:r>
            <a:r>
              <a:rPr lang="en-US" err="1"/>
              <a:t>euismod</a:t>
            </a:r>
            <a:r>
              <a:rPr lang="en-US"/>
              <a:t>.</a:t>
            </a:r>
          </a:p>
        </p:txBody>
      </p:sp>
      <p:sp>
        <p:nvSpPr>
          <p:cNvPr id="27" name="Slide Number Placeholder 5">
            <a:extLst>
              <a:ext uri="{FF2B5EF4-FFF2-40B4-BE49-F238E27FC236}">
                <a16:creationId xmlns:a16="http://schemas.microsoft.com/office/drawing/2014/main" id="{E9DA4685-36AF-6644-AB4D-7D4F71AD008A}"/>
              </a:ext>
            </a:extLst>
          </p:cNvPr>
          <p:cNvSpPr>
            <a:spLocks noGrp="1"/>
          </p:cNvSpPr>
          <p:nvPr>
            <p:ph type="sldNum" sz="quarter" idx="4"/>
          </p:nvPr>
        </p:nvSpPr>
        <p:spPr>
          <a:xfrm>
            <a:off x="11171275" y="6294734"/>
            <a:ext cx="288888" cy="123112"/>
          </a:xfrm>
          <a:prstGeom prst="rect">
            <a:avLst/>
          </a:prstGeom>
        </p:spPr>
        <p:txBody>
          <a:bodyPr vert="horz" wrap="square" lIns="0" tIns="0" rIns="0" bIns="0" rtlCol="0" anchor="t">
            <a:spAutoFit/>
          </a:bodyPr>
          <a:lstStyle>
            <a:lvl1pPr algn="r">
              <a:defRPr sz="800">
                <a:solidFill>
                  <a:schemeClr val="tx1"/>
                </a:solidFill>
                <a:latin typeface="Poppins SemiBold" panose="00000700000000000000" pitchFamily="2" charset="0"/>
                <a:cs typeface="Poppins SemiBold" panose="00000700000000000000" pitchFamily="2" charset="0"/>
              </a:defRPr>
            </a:lvl1pPr>
          </a:lstStyle>
          <a:p>
            <a:pPr algn="r"/>
            <a:fld id="{866D8E11-A83D-46AC-BA35-C493C365AC69}" type="slidenum">
              <a:rPr lang="en-US" smtClean="0"/>
              <a:pPr algn="r"/>
              <a:t>‹#›</a:t>
            </a:fld>
            <a:endParaRPr lang="en-US"/>
          </a:p>
        </p:txBody>
      </p:sp>
      <p:pic>
        <p:nvPicPr>
          <p:cNvPr id="29" name="Graphic 28">
            <a:extLst>
              <a:ext uri="{FF2B5EF4-FFF2-40B4-BE49-F238E27FC236}">
                <a16:creationId xmlns:a16="http://schemas.microsoft.com/office/drawing/2014/main" id="{3DAA501D-CE63-134E-B5A2-2D805BF40FBB}"/>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7"/>
          </a:xfrm>
          <a:prstGeom prst="rect">
            <a:avLst/>
          </a:prstGeom>
        </p:spPr>
      </p:pic>
      <p:sp>
        <p:nvSpPr>
          <p:cNvPr id="25" name="Title Placeholder 22">
            <a:extLst>
              <a:ext uri="{FF2B5EF4-FFF2-40B4-BE49-F238E27FC236}">
                <a16:creationId xmlns:a16="http://schemas.microsoft.com/office/drawing/2014/main" id="{F08F6046-6A30-CF4F-8543-B62419904EB8}"/>
              </a:ext>
            </a:extLst>
          </p:cNvPr>
          <p:cNvSpPr>
            <a:spLocks noGrp="1"/>
          </p:cNvSpPr>
          <p:nvPr>
            <p:ph type="title" hasCustomPrompt="1"/>
          </p:nvPr>
        </p:nvSpPr>
        <p:spPr>
          <a:xfrm>
            <a:off x="731837" y="499590"/>
            <a:ext cx="4695825" cy="898708"/>
          </a:xfrm>
          <a:prstGeom prst="rect">
            <a:avLst/>
          </a:prstGeom>
        </p:spPr>
        <p:txBody>
          <a:bodyPr vert="horz" wrap="square" lIns="0" tIns="0" rIns="0" bIns="0" rtlCol="0" anchor="ctr">
            <a:spAutoFit/>
          </a:bodyPr>
          <a:lstStyle/>
          <a:p>
            <a:r>
              <a:rPr lang="en-US"/>
              <a:t>This is a multi line headline with icons. </a:t>
            </a:r>
          </a:p>
        </p:txBody>
      </p:sp>
      <p:grpSp>
        <p:nvGrpSpPr>
          <p:cNvPr id="26" name="Group 25">
            <a:extLst>
              <a:ext uri="{FF2B5EF4-FFF2-40B4-BE49-F238E27FC236}">
                <a16:creationId xmlns:a16="http://schemas.microsoft.com/office/drawing/2014/main" id="{0022B955-20E0-0343-B55F-213BAA9C473D}"/>
              </a:ext>
            </a:extLst>
          </p:cNvPr>
          <p:cNvGrpSpPr/>
          <p:nvPr userDrawn="1"/>
        </p:nvGrpSpPr>
        <p:grpSpPr>
          <a:xfrm rot="16200000">
            <a:off x="6061664" y="-6061660"/>
            <a:ext cx="68678" cy="12192005"/>
            <a:chOff x="4713353" y="-1"/>
            <a:chExt cx="73891" cy="6858002"/>
          </a:xfrm>
        </p:grpSpPr>
        <p:sp>
          <p:nvSpPr>
            <p:cNvPr id="28" name="Rectangle 27">
              <a:extLst>
                <a:ext uri="{FF2B5EF4-FFF2-40B4-BE49-F238E27FC236}">
                  <a16:creationId xmlns:a16="http://schemas.microsoft.com/office/drawing/2014/main" id="{85E45FAA-2983-8A4F-8447-E44C824E213B}"/>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AAFEA4BD-F5AC-F94E-9507-DBD2F5CDD827}"/>
                </a:ext>
              </a:extLst>
            </p:cNvPr>
            <p:cNvSpPr/>
            <p:nvPr userDrawn="1"/>
          </p:nvSpPr>
          <p:spPr>
            <a:xfrm>
              <a:off x="4713354" y="1089421"/>
              <a:ext cx="73889" cy="3393281"/>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F829AD22-5897-9E40-A2EA-43B0B20F01CD}"/>
                </a:ext>
              </a:extLst>
            </p:cNvPr>
            <p:cNvSpPr/>
            <p:nvPr userDrawn="1"/>
          </p:nvSpPr>
          <p:spPr>
            <a:xfrm>
              <a:off x="4713354" y="4482703"/>
              <a:ext cx="73889" cy="677762"/>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060AF76A-66B4-1341-8959-F21D1667A8ED}"/>
                </a:ext>
              </a:extLst>
            </p:cNvPr>
            <p:cNvSpPr/>
            <p:nvPr userDrawn="1"/>
          </p:nvSpPr>
          <p:spPr>
            <a:xfrm>
              <a:off x="4713354" y="5160465"/>
              <a:ext cx="73887" cy="1697536"/>
            </a:xfrm>
            <a:prstGeom prst="rect">
              <a:avLst/>
            </a:prstGeom>
            <a:solidFill>
              <a:srgbClr val="0C32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C0EAAEF3-672D-E244-907F-BB17124FF67D}"/>
                </a:ext>
              </a:extLst>
            </p:cNvPr>
            <p:cNvSpPr/>
            <p:nvPr userDrawn="1"/>
          </p:nvSpPr>
          <p:spPr>
            <a:xfrm>
              <a:off x="4713356" y="411657"/>
              <a:ext cx="73888" cy="6777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40537340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ull Bleed Image ">
    <p:spTree>
      <p:nvGrpSpPr>
        <p:cNvPr id="1" name=""/>
        <p:cNvGrpSpPr/>
        <p:nvPr/>
      </p:nvGrpSpPr>
      <p:grpSpPr>
        <a:xfrm>
          <a:off x="0" y="0"/>
          <a:ext cx="0" cy="0"/>
          <a:chOff x="0" y="0"/>
          <a:chExt cx="0" cy="0"/>
        </a:xfrm>
      </p:grpSpPr>
      <p:sp>
        <p:nvSpPr>
          <p:cNvPr id="3" name="Picture Placeholder 2"/>
          <p:cNvSpPr>
            <a:spLocks noGrp="1"/>
          </p:cNvSpPr>
          <p:nvPr>
            <p:ph type="pic" sz="quarter" idx="15"/>
          </p:nvPr>
        </p:nvSpPr>
        <p:spPr>
          <a:xfrm>
            <a:off x="1" y="68684"/>
            <a:ext cx="12192000" cy="6060653"/>
          </a:xfrm>
          <a:solidFill>
            <a:schemeClr val="bg2"/>
          </a:solidFill>
        </p:spPr>
        <p:txBody>
          <a:bodyPr bIns="900000" anchor="ctr">
            <a:noAutofit/>
          </a:bodyPr>
          <a:lstStyle>
            <a:lvl1pPr algn="ctr">
              <a:buNone/>
              <a:defRPr sz="1600"/>
            </a:lvl1pPr>
          </a:lstStyle>
          <a:p>
            <a:endParaRPr lang="en-US"/>
          </a:p>
        </p:txBody>
      </p:sp>
      <p:sp>
        <p:nvSpPr>
          <p:cNvPr id="12" name="Slide Number Placeholder 5">
            <a:extLst>
              <a:ext uri="{FF2B5EF4-FFF2-40B4-BE49-F238E27FC236}">
                <a16:creationId xmlns:a16="http://schemas.microsoft.com/office/drawing/2014/main" id="{106DC174-441B-514C-BAE8-66392B60161B}"/>
              </a:ext>
            </a:extLst>
          </p:cNvPr>
          <p:cNvSpPr>
            <a:spLocks noGrp="1"/>
          </p:cNvSpPr>
          <p:nvPr>
            <p:ph type="sldNum" sz="quarter" idx="4"/>
          </p:nvPr>
        </p:nvSpPr>
        <p:spPr>
          <a:xfrm>
            <a:off x="11171275" y="6294734"/>
            <a:ext cx="288888" cy="123112"/>
          </a:xfrm>
          <a:prstGeom prst="rect">
            <a:avLst/>
          </a:prstGeom>
        </p:spPr>
        <p:txBody>
          <a:bodyPr vert="horz" wrap="square" lIns="0" tIns="0" rIns="0" bIns="0" rtlCol="0" anchor="t">
            <a:spAutoFit/>
          </a:bodyPr>
          <a:lstStyle>
            <a:lvl1pPr algn="r">
              <a:defRPr sz="800">
                <a:solidFill>
                  <a:schemeClr val="tx1"/>
                </a:solidFill>
                <a:latin typeface="Poppins SemiBold" panose="00000700000000000000" pitchFamily="2" charset="0"/>
                <a:cs typeface="Poppins SemiBold" panose="00000700000000000000" pitchFamily="2" charset="0"/>
              </a:defRPr>
            </a:lvl1pPr>
          </a:lstStyle>
          <a:p>
            <a:pPr algn="r"/>
            <a:fld id="{866D8E11-A83D-46AC-BA35-C493C365AC69}" type="slidenum">
              <a:rPr lang="en-US" smtClean="0"/>
              <a:pPr algn="r"/>
              <a:t>‹#›</a:t>
            </a:fld>
            <a:endParaRPr lang="en-US"/>
          </a:p>
        </p:txBody>
      </p:sp>
      <p:pic>
        <p:nvPicPr>
          <p:cNvPr id="13" name="Graphic 12">
            <a:extLst>
              <a:ext uri="{FF2B5EF4-FFF2-40B4-BE49-F238E27FC236}">
                <a16:creationId xmlns:a16="http://schemas.microsoft.com/office/drawing/2014/main" id="{CD08C252-6903-3346-8480-F8CB574FE904}"/>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7"/>
          </a:xfrm>
          <a:prstGeom prst="rect">
            <a:avLst/>
          </a:prstGeom>
        </p:spPr>
      </p:pic>
      <p:grpSp>
        <p:nvGrpSpPr>
          <p:cNvPr id="10" name="Group 9">
            <a:extLst>
              <a:ext uri="{FF2B5EF4-FFF2-40B4-BE49-F238E27FC236}">
                <a16:creationId xmlns:a16="http://schemas.microsoft.com/office/drawing/2014/main" id="{606DCDF1-5CD4-8F44-B902-FE36545C208E}"/>
              </a:ext>
            </a:extLst>
          </p:cNvPr>
          <p:cNvGrpSpPr/>
          <p:nvPr userDrawn="1"/>
        </p:nvGrpSpPr>
        <p:grpSpPr>
          <a:xfrm rot="16200000">
            <a:off x="6061664" y="-6061660"/>
            <a:ext cx="68678" cy="12192005"/>
            <a:chOff x="4713353" y="-1"/>
            <a:chExt cx="73891" cy="6858002"/>
          </a:xfrm>
        </p:grpSpPr>
        <p:sp>
          <p:nvSpPr>
            <p:cNvPr id="11" name="Rectangle 10">
              <a:extLst>
                <a:ext uri="{FF2B5EF4-FFF2-40B4-BE49-F238E27FC236}">
                  <a16:creationId xmlns:a16="http://schemas.microsoft.com/office/drawing/2014/main" id="{D2147074-9E7B-F849-B149-B99A0B117323}"/>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B9C2E36-22DE-8B42-9E46-3FEE19270B46}"/>
                </a:ext>
              </a:extLst>
            </p:cNvPr>
            <p:cNvSpPr/>
            <p:nvPr userDrawn="1"/>
          </p:nvSpPr>
          <p:spPr>
            <a:xfrm>
              <a:off x="4713354" y="1089421"/>
              <a:ext cx="73889" cy="3393281"/>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70B9AA92-F220-8147-8C44-E5DC8F064A97}"/>
                </a:ext>
              </a:extLst>
            </p:cNvPr>
            <p:cNvSpPr/>
            <p:nvPr userDrawn="1"/>
          </p:nvSpPr>
          <p:spPr>
            <a:xfrm>
              <a:off x="4713354" y="4482703"/>
              <a:ext cx="73889" cy="677762"/>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67C24BAA-595F-3445-8A95-056F3C41CDC0}"/>
                </a:ext>
              </a:extLst>
            </p:cNvPr>
            <p:cNvSpPr/>
            <p:nvPr userDrawn="1"/>
          </p:nvSpPr>
          <p:spPr>
            <a:xfrm>
              <a:off x="4713354" y="5160465"/>
              <a:ext cx="73887" cy="1697536"/>
            </a:xfrm>
            <a:prstGeom prst="rect">
              <a:avLst/>
            </a:prstGeom>
            <a:solidFill>
              <a:srgbClr val="0C32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095D1E9D-3168-5C40-AFF3-B628B99C4E41}"/>
                </a:ext>
              </a:extLst>
            </p:cNvPr>
            <p:cNvSpPr/>
            <p:nvPr userDrawn="1"/>
          </p:nvSpPr>
          <p:spPr>
            <a:xfrm>
              <a:off x="4713356" y="411657"/>
              <a:ext cx="73888" cy="6777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49494955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hank You | Infinity Image">
    <p:bg>
      <p:bgPr>
        <a:solidFill>
          <a:srgbClr val="0C322C"/>
        </a:solidFill>
        <a:effectLst/>
      </p:bgPr>
    </p:bg>
    <p:spTree>
      <p:nvGrpSpPr>
        <p:cNvPr id="1" name=""/>
        <p:cNvGrpSpPr/>
        <p:nvPr/>
      </p:nvGrpSpPr>
      <p:grpSpPr>
        <a:xfrm>
          <a:off x="0" y="0"/>
          <a:ext cx="0" cy="0"/>
          <a:chOff x="0" y="0"/>
          <a:chExt cx="0" cy="0"/>
        </a:xfrm>
      </p:grpSpPr>
      <p:sp>
        <p:nvSpPr>
          <p:cNvPr id="72" name="Picture Placeholder 71"/>
          <p:cNvSpPr>
            <a:spLocks noGrp="1"/>
          </p:cNvSpPr>
          <p:nvPr>
            <p:ph type="pic" sz="quarter" idx="15" hasCustomPrompt="1"/>
          </p:nvPr>
        </p:nvSpPr>
        <p:spPr>
          <a:xfrm>
            <a:off x="0" y="3968750"/>
            <a:ext cx="12192000" cy="2889249"/>
          </a:xfrm>
          <a:prstGeom prst="rect">
            <a:avLst/>
          </a:prstGeom>
          <a:solidFill>
            <a:srgbClr val="175D51"/>
          </a:solidFill>
        </p:spPr>
        <p:txBody>
          <a:bodyPr bIns="1260000" anchor="ctr">
            <a:noAutofit/>
          </a:bodyPr>
          <a:lstStyle>
            <a:lvl1pPr marL="0" indent="0" algn="ctr">
              <a:buNone/>
              <a:defRPr sz="1800">
                <a:solidFill>
                  <a:schemeClr val="bg1"/>
                </a:solidFill>
                <a:latin typeface="Poppins" panose="00000500000000000000" pitchFamily="2" charset="0"/>
                <a:cs typeface="Poppins" panose="00000500000000000000" pitchFamily="2" charset="0"/>
              </a:defRPr>
            </a:lvl1pPr>
          </a:lstStyle>
          <a:p>
            <a:r>
              <a:rPr lang="en-AU"/>
              <a:t>Click to insert zoom picture</a:t>
            </a:r>
            <a:endParaRPr lang="en-US"/>
          </a:p>
        </p:txBody>
      </p:sp>
      <p:sp>
        <p:nvSpPr>
          <p:cNvPr id="8" name="TextBox 7">
            <a:extLst>
              <a:ext uri="{FF2B5EF4-FFF2-40B4-BE49-F238E27FC236}">
                <a16:creationId xmlns:a16="http://schemas.microsoft.com/office/drawing/2014/main" id="{B1ACC082-A99B-3449-8CA4-F3A0D6BE410C}"/>
              </a:ext>
            </a:extLst>
          </p:cNvPr>
          <p:cNvSpPr txBox="1"/>
          <p:nvPr userDrawn="1"/>
        </p:nvSpPr>
        <p:spPr>
          <a:xfrm>
            <a:off x="9170988" y="2660564"/>
            <a:ext cx="2289175" cy="615553"/>
          </a:xfrm>
          <a:prstGeom prst="rect">
            <a:avLst/>
          </a:prstGeom>
          <a:noFill/>
        </p:spPr>
        <p:txBody>
          <a:bodyPr wrap="square" lIns="0" tIns="0" rIns="0" bIns="0" rtlCol="0">
            <a:spAutoFit/>
          </a:bodyPr>
          <a:lstStyle/>
          <a:p>
            <a:pPr lvl="0">
              <a:spcAft>
                <a:spcPts val="1000"/>
              </a:spcAft>
            </a:pPr>
            <a:r>
              <a:rPr lang="en-US" sz="800" noProof="0">
                <a:solidFill>
                  <a:schemeClr val="bg1"/>
                </a:solidFill>
              </a:rPr>
              <a:t>© 2020 SUSE LLC. All Rights Reserved. SUSE and the SUSE logo are registered trademarks of SUSE LLC in the United States and other countries. All third-party trademarks are the property of their respective owners.</a:t>
            </a:r>
          </a:p>
        </p:txBody>
      </p:sp>
      <p:sp>
        <p:nvSpPr>
          <p:cNvPr id="9" name="Rectangle 8">
            <a:extLst>
              <a:ext uri="{FF2B5EF4-FFF2-40B4-BE49-F238E27FC236}">
                <a16:creationId xmlns:a16="http://schemas.microsoft.com/office/drawing/2014/main" id="{C93DF57D-FF80-1347-8E0E-B23D401BB2E2}"/>
              </a:ext>
            </a:extLst>
          </p:cNvPr>
          <p:cNvSpPr/>
          <p:nvPr userDrawn="1"/>
        </p:nvSpPr>
        <p:spPr>
          <a:xfrm>
            <a:off x="4351338" y="2660564"/>
            <a:ext cx="2352675" cy="625812"/>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1000"/>
              </a:spcAft>
              <a:buClrTx/>
              <a:buSzTx/>
              <a:buFontTx/>
              <a:buNone/>
              <a:tabLst/>
              <a:defRPr/>
            </a:pPr>
            <a:r>
              <a:rPr kumimoji="0" lang="en-US" sz="800" b="0" i="0" u="none" strike="noStrike" kern="1200" cap="none" spc="0" normalizeH="0" baseline="0" noProof="0">
                <a:ln>
                  <a:noFill/>
                </a:ln>
                <a:solidFill>
                  <a:prstClr val="white"/>
                </a:solidFill>
                <a:effectLst/>
                <a:uLnTx/>
                <a:uFillTx/>
                <a:latin typeface="+mn-lt"/>
                <a:ea typeface="+mn-ea"/>
                <a:cs typeface="+mn-cs"/>
              </a:rPr>
              <a:t>For more information, contact SUSE at:</a:t>
            </a:r>
          </a:p>
          <a:p>
            <a:pPr marL="0" marR="0" lvl="0" indent="0" algn="l" defTabSz="914400" rtl="0" eaLnBrk="1" fontAlgn="auto" latinLnBrk="0" hangingPunct="1">
              <a:lnSpc>
                <a:spcPct val="100000"/>
              </a:lnSpc>
              <a:spcBef>
                <a:spcPts val="0"/>
              </a:spcBef>
              <a:spcAft>
                <a:spcPts val="1000"/>
              </a:spcAft>
              <a:buClrTx/>
              <a:buSzTx/>
              <a:buFontTx/>
              <a:buNone/>
              <a:tabLst/>
              <a:defRPr/>
            </a:pPr>
            <a:r>
              <a:rPr kumimoji="0" lang="en-US" sz="800" b="0" i="0" u="none" strike="noStrike" kern="1200" cap="none" spc="0" normalizeH="0" baseline="0" noProof="0">
                <a:ln>
                  <a:noFill/>
                </a:ln>
                <a:solidFill>
                  <a:prstClr val="white"/>
                </a:solidFill>
                <a:effectLst/>
                <a:uLnTx/>
                <a:uFillTx/>
                <a:latin typeface="+mn-lt"/>
                <a:ea typeface="+mn-ea"/>
                <a:cs typeface="+mn-cs"/>
              </a:rPr>
              <a:t>+1 800 796 3700 (U.S./Canada)</a:t>
            </a:r>
          </a:p>
          <a:p>
            <a:pPr marL="0" marR="0" lvl="0" indent="0" algn="l" defTabSz="914400" rtl="0" eaLnBrk="1" fontAlgn="auto" latinLnBrk="0" hangingPunct="1">
              <a:lnSpc>
                <a:spcPct val="100000"/>
              </a:lnSpc>
              <a:spcBef>
                <a:spcPts val="0"/>
              </a:spcBef>
              <a:spcAft>
                <a:spcPts val="1000"/>
              </a:spcAft>
              <a:buClrTx/>
              <a:buSzTx/>
              <a:buFontTx/>
              <a:buNone/>
              <a:tabLst/>
              <a:defRPr/>
            </a:pPr>
            <a:r>
              <a:rPr kumimoji="0" lang="en-US" sz="800" b="0" i="0" u="none" strike="noStrike" kern="1200" cap="none" spc="0" normalizeH="0" baseline="0" noProof="0">
                <a:ln>
                  <a:noFill/>
                </a:ln>
                <a:solidFill>
                  <a:prstClr val="white"/>
                </a:solidFill>
                <a:effectLst/>
                <a:uLnTx/>
                <a:uFillTx/>
                <a:latin typeface="+mn-lt"/>
                <a:ea typeface="+mn-ea"/>
                <a:cs typeface="+mn-cs"/>
              </a:rPr>
              <a:t>+49 (0)911-740 53-0 (Worldwide)</a:t>
            </a:r>
          </a:p>
        </p:txBody>
      </p:sp>
      <p:sp>
        <p:nvSpPr>
          <p:cNvPr id="10" name="Rectangle 9">
            <a:extLst>
              <a:ext uri="{FF2B5EF4-FFF2-40B4-BE49-F238E27FC236}">
                <a16:creationId xmlns:a16="http://schemas.microsoft.com/office/drawing/2014/main" id="{2CF4126A-7F46-E940-A968-BF81BD0AC8F1}"/>
              </a:ext>
            </a:extLst>
          </p:cNvPr>
          <p:cNvSpPr/>
          <p:nvPr userDrawn="1"/>
        </p:nvSpPr>
        <p:spPr>
          <a:xfrm>
            <a:off x="6796087" y="2660564"/>
            <a:ext cx="1044576" cy="625812"/>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1000"/>
              </a:spcAft>
              <a:buClrTx/>
              <a:buSzTx/>
              <a:buFontTx/>
              <a:buNone/>
              <a:tabLst/>
              <a:defRPr/>
            </a:pPr>
            <a:r>
              <a:rPr kumimoji="0" lang="en-US" sz="800" b="0" i="0" u="none" strike="noStrike" kern="1200" cap="none" spc="0" normalizeH="0" baseline="0" noProof="0" err="1">
                <a:ln>
                  <a:noFill/>
                </a:ln>
                <a:solidFill>
                  <a:prstClr val="white"/>
                </a:solidFill>
                <a:effectLst/>
                <a:uLnTx/>
                <a:uFillTx/>
                <a:latin typeface="+mn-lt"/>
                <a:ea typeface="+mn-ea"/>
                <a:cs typeface="+mn-cs"/>
              </a:rPr>
              <a:t>Maxfeldstrasse</a:t>
            </a:r>
            <a:r>
              <a:rPr kumimoji="0" lang="en-US" sz="800" b="0" i="0" u="none" strike="noStrike" kern="1200" cap="none" spc="0" normalizeH="0" baseline="0" noProof="0">
                <a:ln>
                  <a:noFill/>
                </a:ln>
                <a:solidFill>
                  <a:prstClr val="white"/>
                </a:solidFill>
                <a:effectLst/>
                <a:uLnTx/>
                <a:uFillTx/>
                <a:latin typeface="+mn-lt"/>
                <a:ea typeface="+mn-ea"/>
                <a:cs typeface="+mn-cs"/>
              </a:rPr>
              <a:t> 5</a:t>
            </a:r>
          </a:p>
          <a:p>
            <a:pPr marL="0" marR="0" lvl="0" indent="0" algn="l" defTabSz="914400" rtl="0" eaLnBrk="1" fontAlgn="auto" latinLnBrk="0" hangingPunct="1">
              <a:lnSpc>
                <a:spcPct val="100000"/>
              </a:lnSpc>
              <a:spcBef>
                <a:spcPts val="0"/>
              </a:spcBef>
              <a:spcAft>
                <a:spcPts val="1000"/>
              </a:spcAft>
              <a:buClrTx/>
              <a:buSzTx/>
              <a:buFontTx/>
              <a:buNone/>
              <a:tabLst/>
              <a:defRPr/>
            </a:pPr>
            <a:r>
              <a:rPr kumimoji="0" lang="en-US" sz="800" b="0" i="0" u="none" strike="noStrike" kern="1200" cap="none" spc="0" normalizeH="0" baseline="0" noProof="0">
                <a:ln>
                  <a:noFill/>
                </a:ln>
                <a:solidFill>
                  <a:prstClr val="white"/>
                </a:solidFill>
                <a:effectLst/>
                <a:uLnTx/>
                <a:uFillTx/>
                <a:latin typeface="+mn-lt"/>
                <a:ea typeface="+mn-ea"/>
                <a:cs typeface="+mn-cs"/>
              </a:rPr>
              <a:t>90409 Nuremberg</a:t>
            </a:r>
          </a:p>
          <a:p>
            <a:pPr marL="0" marR="0" lvl="0" indent="0" algn="l" defTabSz="914400" rtl="0" eaLnBrk="1" fontAlgn="auto" latinLnBrk="0" hangingPunct="1">
              <a:lnSpc>
                <a:spcPct val="100000"/>
              </a:lnSpc>
              <a:spcBef>
                <a:spcPts val="0"/>
              </a:spcBef>
              <a:spcAft>
                <a:spcPts val="1000"/>
              </a:spcAft>
              <a:buClrTx/>
              <a:buSzTx/>
              <a:buFontTx/>
              <a:buNone/>
              <a:tabLst/>
              <a:defRPr/>
            </a:pPr>
            <a:r>
              <a:rPr kumimoji="0" lang="en-US" sz="800" b="0" i="0" u="none" strike="noStrike" kern="1200" cap="none" spc="0" normalizeH="0" baseline="0" noProof="0">
                <a:ln>
                  <a:noFill/>
                </a:ln>
                <a:solidFill>
                  <a:prstClr val="white"/>
                </a:solidFill>
                <a:effectLst/>
                <a:uLnTx/>
                <a:uFillTx/>
                <a:latin typeface="+mn-lt"/>
                <a:ea typeface="+mn-ea"/>
                <a:cs typeface="+mn-cs"/>
              </a:rPr>
              <a:t>www.suse.com</a:t>
            </a:r>
          </a:p>
        </p:txBody>
      </p:sp>
      <p:sp>
        <p:nvSpPr>
          <p:cNvPr id="11" name="Rectangle 10">
            <a:extLst>
              <a:ext uri="{FF2B5EF4-FFF2-40B4-BE49-F238E27FC236}">
                <a16:creationId xmlns:a16="http://schemas.microsoft.com/office/drawing/2014/main" id="{F9E5AF68-33F6-524E-9983-774F5EE73286}"/>
              </a:ext>
            </a:extLst>
          </p:cNvPr>
          <p:cNvSpPr/>
          <p:nvPr userDrawn="1"/>
        </p:nvSpPr>
        <p:spPr>
          <a:xfrm>
            <a:off x="731838" y="2871269"/>
            <a:ext cx="2143215" cy="492443"/>
          </a:xfrm>
          <a:prstGeom prst="rect">
            <a:avLst/>
          </a:prstGeom>
        </p:spPr>
        <p:txBody>
          <a:bodyPr wrap="none" lIns="0" tIns="0" rIns="0" bIns="0">
            <a:spAutoFit/>
          </a:bodyPr>
          <a:lstStyle/>
          <a:p>
            <a:pPr lvl="0"/>
            <a:r>
              <a:rPr lang="en-US" sz="3200">
                <a:solidFill>
                  <a:schemeClr val="bg1"/>
                </a:solidFill>
                <a:latin typeface="+mj-lt"/>
              </a:rPr>
              <a:t>Thank you</a:t>
            </a:r>
          </a:p>
        </p:txBody>
      </p:sp>
      <p:pic>
        <p:nvPicPr>
          <p:cNvPr id="12" name="Graphic 11">
            <a:extLst>
              <a:ext uri="{FF2B5EF4-FFF2-40B4-BE49-F238E27FC236}">
                <a16:creationId xmlns:a16="http://schemas.microsoft.com/office/drawing/2014/main" id="{26772750-C7C0-2D41-890B-8821CB413725}"/>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98977" y="525818"/>
            <a:ext cx="1907339" cy="632632"/>
          </a:xfrm>
          <a:prstGeom prst="rect">
            <a:avLst/>
          </a:prstGeom>
        </p:spPr>
      </p:pic>
    </p:spTree>
    <p:extLst>
      <p:ext uri="{BB962C8B-B14F-4D97-AF65-F5344CB8AC3E}">
        <p14:creationId xmlns:p14="http://schemas.microsoft.com/office/powerpoint/2010/main" val="319875643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hank You | Infinity Stream">
    <p:bg>
      <p:bgPr>
        <a:solidFill>
          <a:srgbClr val="0C322C"/>
        </a:solidFill>
        <a:effectLst/>
      </p:bgPr>
    </p:bg>
    <p:spTree>
      <p:nvGrpSpPr>
        <p:cNvPr id="1" name=""/>
        <p:cNvGrpSpPr/>
        <p:nvPr/>
      </p:nvGrpSpPr>
      <p:grpSpPr>
        <a:xfrm>
          <a:off x="0" y="0"/>
          <a:ext cx="0" cy="0"/>
          <a:chOff x="0" y="0"/>
          <a:chExt cx="0" cy="0"/>
        </a:xfrm>
      </p:grpSpPr>
      <p:sp>
        <p:nvSpPr>
          <p:cNvPr id="43" name="TextBox 42">
            <a:extLst>
              <a:ext uri="{FF2B5EF4-FFF2-40B4-BE49-F238E27FC236}">
                <a16:creationId xmlns:a16="http://schemas.microsoft.com/office/drawing/2014/main" id="{D60F9ADE-1805-3E48-A13B-829D559CD0C5}"/>
              </a:ext>
            </a:extLst>
          </p:cNvPr>
          <p:cNvSpPr txBox="1"/>
          <p:nvPr userDrawn="1"/>
        </p:nvSpPr>
        <p:spPr>
          <a:xfrm>
            <a:off x="9170988" y="2660564"/>
            <a:ext cx="2289175" cy="615553"/>
          </a:xfrm>
          <a:prstGeom prst="rect">
            <a:avLst/>
          </a:prstGeom>
          <a:noFill/>
        </p:spPr>
        <p:txBody>
          <a:bodyPr wrap="square" lIns="0" tIns="0" rIns="0" bIns="0" rtlCol="0">
            <a:spAutoFit/>
          </a:bodyPr>
          <a:lstStyle/>
          <a:p>
            <a:pPr lvl="0">
              <a:spcAft>
                <a:spcPts val="1000"/>
              </a:spcAft>
            </a:pPr>
            <a:r>
              <a:rPr lang="en-US" sz="800" noProof="0">
                <a:solidFill>
                  <a:schemeClr val="bg1"/>
                </a:solidFill>
              </a:rPr>
              <a:t>© 2020 SUSE LLC. All Rights Reserved. SUSE and the SUSE logo are registered trademarks of SUSE LLC in the United States and other countries. All third-party trademarks are the property of their respective owners.</a:t>
            </a:r>
          </a:p>
        </p:txBody>
      </p:sp>
      <p:sp>
        <p:nvSpPr>
          <p:cNvPr id="44" name="Rectangle 43">
            <a:extLst>
              <a:ext uri="{FF2B5EF4-FFF2-40B4-BE49-F238E27FC236}">
                <a16:creationId xmlns:a16="http://schemas.microsoft.com/office/drawing/2014/main" id="{D2A5B6BA-D035-6F40-93D9-2C5AF870FCB0}"/>
              </a:ext>
            </a:extLst>
          </p:cNvPr>
          <p:cNvSpPr/>
          <p:nvPr userDrawn="1"/>
        </p:nvSpPr>
        <p:spPr>
          <a:xfrm>
            <a:off x="4351338" y="2660564"/>
            <a:ext cx="2352675" cy="625812"/>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1000"/>
              </a:spcAft>
              <a:buClrTx/>
              <a:buSzTx/>
              <a:buFontTx/>
              <a:buNone/>
              <a:tabLst/>
              <a:defRPr/>
            </a:pPr>
            <a:r>
              <a:rPr kumimoji="0" lang="en-US" sz="800" b="0" i="0" u="none" strike="noStrike" kern="1200" cap="none" spc="0" normalizeH="0" baseline="0" noProof="0">
                <a:ln>
                  <a:noFill/>
                </a:ln>
                <a:solidFill>
                  <a:prstClr val="white"/>
                </a:solidFill>
                <a:effectLst/>
                <a:uLnTx/>
                <a:uFillTx/>
                <a:latin typeface="+mn-lt"/>
                <a:ea typeface="+mn-ea"/>
                <a:cs typeface="+mn-cs"/>
              </a:rPr>
              <a:t>For more information, contact SUSE at:</a:t>
            </a:r>
          </a:p>
          <a:p>
            <a:pPr marL="0" marR="0" lvl="0" indent="0" algn="l" defTabSz="914400" rtl="0" eaLnBrk="1" fontAlgn="auto" latinLnBrk="0" hangingPunct="1">
              <a:lnSpc>
                <a:spcPct val="100000"/>
              </a:lnSpc>
              <a:spcBef>
                <a:spcPts val="0"/>
              </a:spcBef>
              <a:spcAft>
                <a:spcPts val="1000"/>
              </a:spcAft>
              <a:buClrTx/>
              <a:buSzTx/>
              <a:buFontTx/>
              <a:buNone/>
              <a:tabLst/>
              <a:defRPr/>
            </a:pPr>
            <a:r>
              <a:rPr kumimoji="0" lang="en-US" sz="800" b="0" i="0" u="none" strike="noStrike" kern="1200" cap="none" spc="0" normalizeH="0" baseline="0" noProof="0">
                <a:ln>
                  <a:noFill/>
                </a:ln>
                <a:solidFill>
                  <a:prstClr val="white"/>
                </a:solidFill>
                <a:effectLst/>
                <a:uLnTx/>
                <a:uFillTx/>
                <a:latin typeface="+mn-lt"/>
                <a:ea typeface="+mn-ea"/>
                <a:cs typeface="+mn-cs"/>
              </a:rPr>
              <a:t>+1 800 796 3700 (U.S./Canada)</a:t>
            </a:r>
          </a:p>
          <a:p>
            <a:pPr marL="0" marR="0" lvl="0" indent="0" algn="l" defTabSz="914400" rtl="0" eaLnBrk="1" fontAlgn="auto" latinLnBrk="0" hangingPunct="1">
              <a:lnSpc>
                <a:spcPct val="100000"/>
              </a:lnSpc>
              <a:spcBef>
                <a:spcPts val="0"/>
              </a:spcBef>
              <a:spcAft>
                <a:spcPts val="1000"/>
              </a:spcAft>
              <a:buClrTx/>
              <a:buSzTx/>
              <a:buFontTx/>
              <a:buNone/>
              <a:tabLst/>
              <a:defRPr/>
            </a:pPr>
            <a:r>
              <a:rPr kumimoji="0" lang="en-US" sz="800" b="0" i="0" u="none" strike="noStrike" kern="1200" cap="none" spc="0" normalizeH="0" baseline="0" noProof="0">
                <a:ln>
                  <a:noFill/>
                </a:ln>
                <a:solidFill>
                  <a:prstClr val="white"/>
                </a:solidFill>
                <a:effectLst/>
                <a:uLnTx/>
                <a:uFillTx/>
                <a:latin typeface="+mn-lt"/>
                <a:ea typeface="+mn-ea"/>
                <a:cs typeface="+mn-cs"/>
              </a:rPr>
              <a:t>+49 (0)911-740 53-0 (Worldwide)</a:t>
            </a:r>
          </a:p>
        </p:txBody>
      </p:sp>
      <p:sp>
        <p:nvSpPr>
          <p:cNvPr id="63" name="Rectangle 62">
            <a:extLst>
              <a:ext uri="{FF2B5EF4-FFF2-40B4-BE49-F238E27FC236}">
                <a16:creationId xmlns:a16="http://schemas.microsoft.com/office/drawing/2014/main" id="{F44731A1-A195-E540-B8A1-3EA7EA0BF1AF}"/>
              </a:ext>
            </a:extLst>
          </p:cNvPr>
          <p:cNvSpPr/>
          <p:nvPr userDrawn="1"/>
        </p:nvSpPr>
        <p:spPr>
          <a:xfrm>
            <a:off x="6796087" y="2660564"/>
            <a:ext cx="1044576" cy="625812"/>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1000"/>
              </a:spcAft>
              <a:buClrTx/>
              <a:buSzTx/>
              <a:buFontTx/>
              <a:buNone/>
              <a:tabLst/>
              <a:defRPr/>
            </a:pPr>
            <a:r>
              <a:rPr kumimoji="0" lang="en-US" sz="800" b="0" i="0" u="none" strike="noStrike" kern="1200" cap="none" spc="0" normalizeH="0" baseline="0" noProof="0" err="1">
                <a:ln>
                  <a:noFill/>
                </a:ln>
                <a:solidFill>
                  <a:prstClr val="white"/>
                </a:solidFill>
                <a:effectLst/>
                <a:uLnTx/>
                <a:uFillTx/>
                <a:latin typeface="+mn-lt"/>
                <a:ea typeface="+mn-ea"/>
                <a:cs typeface="+mn-cs"/>
              </a:rPr>
              <a:t>Maxfeldstrasse</a:t>
            </a:r>
            <a:r>
              <a:rPr kumimoji="0" lang="en-US" sz="800" b="0" i="0" u="none" strike="noStrike" kern="1200" cap="none" spc="0" normalizeH="0" baseline="0" noProof="0">
                <a:ln>
                  <a:noFill/>
                </a:ln>
                <a:solidFill>
                  <a:prstClr val="white"/>
                </a:solidFill>
                <a:effectLst/>
                <a:uLnTx/>
                <a:uFillTx/>
                <a:latin typeface="+mn-lt"/>
                <a:ea typeface="+mn-ea"/>
                <a:cs typeface="+mn-cs"/>
              </a:rPr>
              <a:t> 5</a:t>
            </a:r>
          </a:p>
          <a:p>
            <a:pPr marL="0" marR="0" lvl="0" indent="0" algn="l" defTabSz="914400" rtl="0" eaLnBrk="1" fontAlgn="auto" latinLnBrk="0" hangingPunct="1">
              <a:lnSpc>
                <a:spcPct val="100000"/>
              </a:lnSpc>
              <a:spcBef>
                <a:spcPts val="0"/>
              </a:spcBef>
              <a:spcAft>
                <a:spcPts val="1000"/>
              </a:spcAft>
              <a:buClrTx/>
              <a:buSzTx/>
              <a:buFontTx/>
              <a:buNone/>
              <a:tabLst/>
              <a:defRPr/>
            </a:pPr>
            <a:r>
              <a:rPr kumimoji="0" lang="en-US" sz="800" b="0" i="0" u="none" strike="noStrike" kern="1200" cap="none" spc="0" normalizeH="0" baseline="0" noProof="0">
                <a:ln>
                  <a:noFill/>
                </a:ln>
                <a:solidFill>
                  <a:prstClr val="white"/>
                </a:solidFill>
                <a:effectLst/>
                <a:uLnTx/>
                <a:uFillTx/>
                <a:latin typeface="+mn-lt"/>
                <a:ea typeface="+mn-ea"/>
                <a:cs typeface="+mn-cs"/>
              </a:rPr>
              <a:t>90409 Nuremberg</a:t>
            </a:r>
          </a:p>
          <a:p>
            <a:pPr marL="0" marR="0" lvl="0" indent="0" algn="l" defTabSz="914400" rtl="0" eaLnBrk="1" fontAlgn="auto" latinLnBrk="0" hangingPunct="1">
              <a:lnSpc>
                <a:spcPct val="100000"/>
              </a:lnSpc>
              <a:spcBef>
                <a:spcPts val="0"/>
              </a:spcBef>
              <a:spcAft>
                <a:spcPts val="1000"/>
              </a:spcAft>
              <a:buClrTx/>
              <a:buSzTx/>
              <a:buFontTx/>
              <a:buNone/>
              <a:tabLst/>
              <a:defRPr/>
            </a:pPr>
            <a:r>
              <a:rPr kumimoji="0" lang="en-US" sz="800" b="0" i="0" u="none" strike="noStrike" kern="1200" cap="none" spc="0" normalizeH="0" baseline="0" noProof="0">
                <a:ln>
                  <a:noFill/>
                </a:ln>
                <a:solidFill>
                  <a:prstClr val="white"/>
                </a:solidFill>
                <a:effectLst/>
                <a:uLnTx/>
                <a:uFillTx/>
                <a:latin typeface="+mn-lt"/>
                <a:ea typeface="+mn-ea"/>
                <a:cs typeface="+mn-cs"/>
              </a:rPr>
              <a:t>www.suse.com</a:t>
            </a:r>
          </a:p>
        </p:txBody>
      </p:sp>
      <p:sp>
        <p:nvSpPr>
          <p:cNvPr id="3" name="Rectangle 2">
            <a:extLst>
              <a:ext uri="{FF2B5EF4-FFF2-40B4-BE49-F238E27FC236}">
                <a16:creationId xmlns:a16="http://schemas.microsoft.com/office/drawing/2014/main" id="{2356030D-7C8A-E14B-A9C1-906DEB143CDB}"/>
              </a:ext>
            </a:extLst>
          </p:cNvPr>
          <p:cNvSpPr/>
          <p:nvPr userDrawn="1"/>
        </p:nvSpPr>
        <p:spPr>
          <a:xfrm>
            <a:off x="731838" y="2871269"/>
            <a:ext cx="2143215" cy="492443"/>
          </a:xfrm>
          <a:prstGeom prst="rect">
            <a:avLst/>
          </a:prstGeom>
        </p:spPr>
        <p:txBody>
          <a:bodyPr wrap="none" lIns="0" tIns="0" rIns="0" bIns="0">
            <a:spAutoFit/>
          </a:bodyPr>
          <a:lstStyle/>
          <a:p>
            <a:pPr lvl="0"/>
            <a:r>
              <a:rPr lang="en-US" sz="3200">
                <a:solidFill>
                  <a:schemeClr val="bg1"/>
                </a:solidFill>
                <a:latin typeface="+mj-lt"/>
              </a:rPr>
              <a:t>Thank you</a:t>
            </a:r>
          </a:p>
        </p:txBody>
      </p:sp>
      <p:grpSp>
        <p:nvGrpSpPr>
          <p:cNvPr id="64" name="Group 63">
            <a:extLst>
              <a:ext uri="{FF2B5EF4-FFF2-40B4-BE49-F238E27FC236}">
                <a16:creationId xmlns:a16="http://schemas.microsoft.com/office/drawing/2014/main" id="{0C77AF43-DCAA-D44B-8992-B7F06897C7B5}"/>
              </a:ext>
            </a:extLst>
          </p:cNvPr>
          <p:cNvGrpSpPr/>
          <p:nvPr userDrawn="1"/>
        </p:nvGrpSpPr>
        <p:grpSpPr>
          <a:xfrm>
            <a:off x="0" y="3968750"/>
            <a:ext cx="12192000" cy="2889250"/>
            <a:chOff x="0" y="3249046"/>
            <a:chExt cx="12192000" cy="3592226"/>
          </a:xfrm>
        </p:grpSpPr>
        <p:sp>
          <p:nvSpPr>
            <p:cNvPr id="65" name="Rectangle 64">
              <a:extLst>
                <a:ext uri="{FF2B5EF4-FFF2-40B4-BE49-F238E27FC236}">
                  <a16:creationId xmlns:a16="http://schemas.microsoft.com/office/drawing/2014/main" id="{6BAE5EEE-8AA2-CF45-AFFC-EAB8647EEE29}"/>
                </a:ext>
              </a:extLst>
            </p:cNvPr>
            <p:cNvSpPr/>
            <p:nvPr userDrawn="1"/>
          </p:nvSpPr>
          <p:spPr>
            <a:xfrm>
              <a:off x="0" y="3249046"/>
              <a:ext cx="12192000" cy="45719"/>
            </a:xfrm>
            <a:prstGeom prst="rect">
              <a:avLst/>
            </a:prstGeom>
            <a:solidFill>
              <a:srgbClr val="90EB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66" name="Rectangle 65">
              <a:extLst>
                <a:ext uri="{FF2B5EF4-FFF2-40B4-BE49-F238E27FC236}">
                  <a16:creationId xmlns:a16="http://schemas.microsoft.com/office/drawing/2014/main" id="{16DB1A5F-037A-5846-9CCA-67A998F4C0BE}"/>
                </a:ext>
              </a:extLst>
            </p:cNvPr>
            <p:cNvSpPr/>
            <p:nvPr userDrawn="1"/>
          </p:nvSpPr>
          <p:spPr>
            <a:xfrm>
              <a:off x="0" y="3606387"/>
              <a:ext cx="12192000" cy="92784"/>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ectangle 66">
              <a:extLst>
                <a:ext uri="{FF2B5EF4-FFF2-40B4-BE49-F238E27FC236}">
                  <a16:creationId xmlns:a16="http://schemas.microsoft.com/office/drawing/2014/main" id="{6E4414E4-0A0B-D74C-AC21-F05E4921215C}"/>
                </a:ext>
              </a:extLst>
            </p:cNvPr>
            <p:cNvSpPr/>
            <p:nvPr userDrawn="1"/>
          </p:nvSpPr>
          <p:spPr>
            <a:xfrm>
              <a:off x="0" y="3698756"/>
              <a:ext cx="12192000" cy="45719"/>
            </a:xfrm>
            <a:prstGeom prst="rect">
              <a:avLst/>
            </a:prstGeom>
            <a:solidFill>
              <a:srgbClr val="90EB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68" name="Rectangle 67">
              <a:extLst>
                <a:ext uri="{FF2B5EF4-FFF2-40B4-BE49-F238E27FC236}">
                  <a16:creationId xmlns:a16="http://schemas.microsoft.com/office/drawing/2014/main" id="{91BE2D79-9925-4142-8BD7-720F7BEEB4D0}"/>
                </a:ext>
              </a:extLst>
            </p:cNvPr>
            <p:cNvSpPr/>
            <p:nvPr userDrawn="1"/>
          </p:nvSpPr>
          <p:spPr>
            <a:xfrm>
              <a:off x="0" y="3411486"/>
              <a:ext cx="12192000" cy="110059"/>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71" name="Rectangle 70">
              <a:extLst>
                <a:ext uri="{FF2B5EF4-FFF2-40B4-BE49-F238E27FC236}">
                  <a16:creationId xmlns:a16="http://schemas.microsoft.com/office/drawing/2014/main" id="{C51B452E-E3A0-2342-A3EC-E0AD30EC1659}"/>
                </a:ext>
              </a:extLst>
            </p:cNvPr>
            <p:cNvSpPr/>
            <p:nvPr userDrawn="1"/>
          </p:nvSpPr>
          <p:spPr>
            <a:xfrm>
              <a:off x="0" y="3745306"/>
              <a:ext cx="12192000" cy="45719"/>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72" name="Rectangle 71">
              <a:extLst>
                <a:ext uri="{FF2B5EF4-FFF2-40B4-BE49-F238E27FC236}">
                  <a16:creationId xmlns:a16="http://schemas.microsoft.com/office/drawing/2014/main" id="{66BA8A67-5147-414A-8155-3BDE722562E2}"/>
                </a:ext>
              </a:extLst>
            </p:cNvPr>
            <p:cNvSpPr/>
            <p:nvPr userDrawn="1"/>
          </p:nvSpPr>
          <p:spPr>
            <a:xfrm>
              <a:off x="0" y="3816200"/>
              <a:ext cx="12192000" cy="4571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73" name="Rectangle 72">
              <a:extLst>
                <a:ext uri="{FF2B5EF4-FFF2-40B4-BE49-F238E27FC236}">
                  <a16:creationId xmlns:a16="http://schemas.microsoft.com/office/drawing/2014/main" id="{9A3D80FD-BCD5-8249-A17D-ED6507D64939}"/>
                </a:ext>
              </a:extLst>
            </p:cNvPr>
            <p:cNvSpPr/>
            <p:nvPr userDrawn="1"/>
          </p:nvSpPr>
          <p:spPr>
            <a:xfrm>
              <a:off x="0" y="3955671"/>
              <a:ext cx="12192000" cy="45719"/>
            </a:xfrm>
            <a:prstGeom prst="rect">
              <a:avLst/>
            </a:prstGeom>
            <a:solidFill>
              <a:srgbClr val="90EB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74" name="Rectangle 73">
              <a:extLst>
                <a:ext uri="{FF2B5EF4-FFF2-40B4-BE49-F238E27FC236}">
                  <a16:creationId xmlns:a16="http://schemas.microsoft.com/office/drawing/2014/main" id="{84B08611-A53E-194E-B19C-2D0666F718E9}"/>
                </a:ext>
              </a:extLst>
            </p:cNvPr>
            <p:cNvSpPr/>
            <p:nvPr userDrawn="1"/>
          </p:nvSpPr>
          <p:spPr>
            <a:xfrm>
              <a:off x="0" y="3997397"/>
              <a:ext cx="12192000" cy="16098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75" name="Rectangle 74">
              <a:extLst>
                <a:ext uri="{FF2B5EF4-FFF2-40B4-BE49-F238E27FC236}">
                  <a16:creationId xmlns:a16="http://schemas.microsoft.com/office/drawing/2014/main" id="{E9230F82-D3ED-584A-8106-75AA740224A6}"/>
                </a:ext>
              </a:extLst>
            </p:cNvPr>
            <p:cNvSpPr/>
            <p:nvPr userDrawn="1"/>
          </p:nvSpPr>
          <p:spPr>
            <a:xfrm>
              <a:off x="0" y="4200108"/>
              <a:ext cx="12192000" cy="45719"/>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76" name="Rectangle 75">
              <a:extLst>
                <a:ext uri="{FF2B5EF4-FFF2-40B4-BE49-F238E27FC236}">
                  <a16:creationId xmlns:a16="http://schemas.microsoft.com/office/drawing/2014/main" id="{9AB8D789-2BAD-B54F-AD8B-606B96041764}"/>
                </a:ext>
              </a:extLst>
            </p:cNvPr>
            <p:cNvSpPr/>
            <p:nvPr userDrawn="1"/>
          </p:nvSpPr>
          <p:spPr>
            <a:xfrm>
              <a:off x="0" y="4245827"/>
              <a:ext cx="12192000" cy="27485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77" name="Rectangle 76">
              <a:extLst>
                <a:ext uri="{FF2B5EF4-FFF2-40B4-BE49-F238E27FC236}">
                  <a16:creationId xmlns:a16="http://schemas.microsoft.com/office/drawing/2014/main" id="{C40ECC89-382F-F949-B1D4-B9D46CE9DD48}"/>
                </a:ext>
              </a:extLst>
            </p:cNvPr>
            <p:cNvSpPr/>
            <p:nvPr userDrawn="1"/>
          </p:nvSpPr>
          <p:spPr>
            <a:xfrm>
              <a:off x="0" y="4520685"/>
              <a:ext cx="12192000" cy="68935"/>
            </a:xfrm>
            <a:prstGeom prst="rect">
              <a:avLst/>
            </a:prstGeom>
            <a:solidFill>
              <a:srgbClr val="192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78" name="Rectangle 77">
              <a:extLst>
                <a:ext uri="{FF2B5EF4-FFF2-40B4-BE49-F238E27FC236}">
                  <a16:creationId xmlns:a16="http://schemas.microsoft.com/office/drawing/2014/main" id="{7BD12F07-2DCE-E443-ABB1-465BAB916204}"/>
                </a:ext>
              </a:extLst>
            </p:cNvPr>
            <p:cNvSpPr/>
            <p:nvPr userDrawn="1"/>
          </p:nvSpPr>
          <p:spPr>
            <a:xfrm>
              <a:off x="0" y="4589620"/>
              <a:ext cx="12192000" cy="45719"/>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79" name="Rectangle 78">
              <a:extLst>
                <a:ext uri="{FF2B5EF4-FFF2-40B4-BE49-F238E27FC236}">
                  <a16:creationId xmlns:a16="http://schemas.microsoft.com/office/drawing/2014/main" id="{E3F111F4-A932-FB4F-A547-F8DDCC6E344E}"/>
                </a:ext>
              </a:extLst>
            </p:cNvPr>
            <p:cNvSpPr/>
            <p:nvPr userDrawn="1"/>
          </p:nvSpPr>
          <p:spPr>
            <a:xfrm>
              <a:off x="0" y="4768101"/>
              <a:ext cx="12192000" cy="45719"/>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80" name="Rectangle 79">
              <a:extLst>
                <a:ext uri="{FF2B5EF4-FFF2-40B4-BE49-F238E27FC236}">
                  <a16:creationId xmlns:a16="http://schemas.microsoft.com/office/drawing/2014/main" id="{602F3E50-28D4-D641-B99F-1E67CCEAE527}"/>
                </a:ext>
              </a:extLst>
            </p:cNvPr>
            <p:cNvSpPr/>
            <p:nvPr userDrawn="1"/>
          </p:nvSpPr>
          <p:spPr>
            <a:xfrm>
              <a:off x="0" y="4840031"/>
              <a:ext cx="12192000" cy="124437"/>
            </a:xfrm>
            <a:prstGeom prst="rect">
              <a:avLst/>
            </a:prstGeom>
            <a:solidFill>
              <a:srgbClr val="192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81" name="Rectangle 80">
              <a:extLst>
                <a:ext uri="{FF2B5EF4-FFF2-40B4-BE49-F238E27FC236}">
                  <a16:creationId xmlns:a16="http://schemas.microsoft.com/office/drawing/2014/main" id="{1A6C276E-31DD-2F4E-85EC-01A9925335C3}"/>
                </a:ext>
              </a:extLst>
            </p:cNvPr>
            <p:cNvSpPr/>
            <p:nvPr userDrawn="1"/>
          </p:nvSpPr>
          <p:spPr>
            <a:xfrm>
              <a:off x="0" y="5063816"/>
              <a:ext cx="12192000" cy="45719"/>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82" name="Rectangle 81">
              <a:extLst>
                <a:ext uri="{FF2B5EF4-FFF2-40B4-BE49-F238E27FC236}">
                  <a16:creationId xmlns:a16="http://schemas.microsoft.com/office/drawing/2014/main" id="{DCF00690-70BF-9341-9559-76C783F20D61}"/>
                </a:ext>
              </a:extLst>
            </p:cNvPr>
            <p:cNvSpPr/>
            <p:nvPr userDrawn="1"/>
          </p:nvSpPr>
          <p:spPr>
            <a:xfrm>
              <a:off x="0" y="5132442"/>
              <a:ext cx="12192000" cy="76441"/>
            </a:xfrm>
            <a:prstGeom prst="rect">
              <a:avLst/>
            </a:prstGeom>
            <a:solidFill>
              <a:srgbClr val="90EB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83" name="Rectangle 82">
              <a:extLst>
                <a:ext uri="{FF2B5EF4-FFF2-40B4-BE49-F238E27FC236}">
                  <a16:creationId xmlns:a16="http://schemas.microsoft.com/office/drawing/2014/main" id="{4FADBD2E-8B69-2A49-BD10-7D1B5E240315}"/>
                </a:ext>
              </a:extLst>
            </p:cNvPr>
            <p:cNvSpPr/>
            <p:nvPr userDrawn="1"/>
          </p:nvSpPr>
          <p:spPr>
            <a:xfrm>
              <a:off x="0" y="5246253"/>
              <a:ext cx="12192000" cy="69785"/>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84" name="Rectangle 83">
              <a:extLst>
                <a:ext uri="{FF2B5EF4-FFF2-40B4-BE49-F238E27FC236}">
                  <a16:creationId xmlns:a16="http://schemas.microsoft.com/office/drawing/2014/main" id="{53D3B508-5C3E-564C-B0D3-83C4C251753F}"/>
                </a:ext>
              </a:extLst>
            </p:cNvPr>
            <p:cNvSpPr/>
            <p:nvPr userDrawn="1"/>
          </p:nvSpPr>
          <p:spPr>
            <a:xfrm>
              <a:off x="0" y="5330494"/>
              <a:ext cx="12192000" cy="5447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85" name="Rectangle 84">
              <a:extLst>
                <a:ext uri="{FF2B5EF4-FFF2-40B4-BE49-F238E27FC236}">
                  <a16:creationId xmlns:a16="http://schemas.microsoft.com/office/drawing/2014/main" id="{0E31602F-6706-8C44-A9D9-9C1A3C966887}"/>
                </a:ext>
              </a:extLst>
            </p:cNvPr>
            <p:cNvSpPr/>
            <p:nvPr userDrawn="1"/>
          </p:nvSpPr>
          <p:spPr>
            <a:xfrm>
              <a:off x="0" y="5400393"/>
              <a:ext cx="12192000" cy="3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86" name="Rectangle 85">
              <a:extLst>
                <a:ext uri="{FF2B5EF4-FFF2-40B4-BE49-F238E27FC236}">
                  <a16:creationId xmlns:a16="http://schemas.microsoft.com/office/drawing/2014/main" id="{A3A14592-CC3F-CB44-8B79-A9B5FB4F32A5}"/>
                </a:ext>
              </a:extLst>
            </p:cNvPr>
            <p:cNvSpPr/>
            <p:nvPr userDrawn="1"/>
          </p:nvSpPr>
          <p:spPr>
            <a:xfrm>
              <a:off x="0" y="5504598"/>
              <a:ext cx="12192000" cy="36000"/>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87" name="Rectangle 86">
              <a:extLst>
                <a:ext uri="{FF2B5EF4-FFF2-40B4-BE49-F238E27FC236}">
                  <a16:creationId xmlns:a16="http://schemas.microsoft.com/office/drawing/2014/main" id="{0F750266-C685-ED42-867C-62DA460602C2}"/>
                </a:ext>
              </a:extLst>
            </p:cNvPr>
            <p:cNvSpPr/>
            <p:nvPr userDrawn="1"/>
          </p:nvSpPr>
          <p:spPr>
            <a:xfrm>
              <a:off x="0" y="5600224"/>
              <a:ext cx="12192000" cy="80464"/>
            </a:xfrm>
            <a:prstGeom prst="rect">
              <a:avLst/>
            </a:prstGeom>
            <a:solidFill>
              <a:srgbClr val="192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88" name="Rectangle 87">
              <a:extLst>
                <a:ext uri="{FF2B5EF4-FFF2-40B4-BE49-F238E27FC236}">
                  <a16:creationId xmlns:a16="http://schemas.microsoft.com/office/drawing/2014/main" id="{6AC535A8-37CD-E248-B26F-F23CD7D61171}"/>
                </a:ext>
              </a:extLst>
            </p:cNvPr>
            <p:cNvSpPr/>
            <p:nvPr userDrawn="1"/>
          </p:nvSpPr>
          <p:spPr>
            <a:xfrm>
              <a:off x="0" y="5692797"/>
              <a:ext cx="12192000" cy="36000"/>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89" name="Rectangle 88">
              <a:extLst>
                <a:ext uri="{FF2B5EF4-FFF2-40B4-BE49-F238E27FC236}">
                  <a16:creationId xmlns:a16="http://schemas.microsoft.com/office/drawing/2014/main" id="{A8C1EDA9-ECCE-5649-A516-C473922F606E}"/>
                </a:ext>
              </a:extLst>
            </p:cNvPr>
            <p:cNvSpPr/>
            <p:nvPr userDrawn="1"/>
          </p:nvSpPr>
          <p:spPr>
            <a:xfrm>
              <a:off x="0" y="5789097"/>
              <a:ext cx="12192000" cy="36000"/>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90" name="Rectangle 89">
              <a:extLst>
                <a:ext uri="{FF2B5EF4-FFF2-40B4-BE49-F238E27FC236}">
                  <a16:creationId xmlns:a16="http://schemas.microsoft.com/office/drawing/2014/main" id="{ADB2C231-A9B5-8F48-9A18-38938834B63D}"/>
                </a:ext>
              </a:extLst>
            </p:cNvPr>
            <p:cNvSpPr/>
            <p:nvPr userDrawn="1"/>
          </p:nvSpPr>
          <p:spPr>
            <a:xfrm>
              <a:off x="0" y="5825097"/>
              <a:ext cx="12192000" cy="36000"/>
            </a:xfrm>
            <a:prstGeom prst="rect">
              <a:avLst/>
            </a:prstGeom>
            <a:solidFill>
              <a:srgbClr val="90EB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91" name="Rectangle 90">
              <a:extLst>
                <a:ext uri="{FF2B5EF4-FFF2-40B4-BE49-F238E27FC236}">
                  <a16:creationId xmlns:a16="http://schemas.microsoft.com/office/drawing/2014/main" id="{3669701B-7611-1146-8C89-AF67437613BA}"/>
                </a:ext>
              </a:extLst>
            </p:cNvPr>
            <p:cNvSpPr/>
            <p:nvPr userDrawn="1"/>
          </p:nvSpPr>
          <p:spPr>
            <a:xfrm>
              <a:off x="0" y="5861097"/>
              <a:ext cx="12192000" cy="1935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92" name="Rectangle 91">
              <a:extLst>
                <a:ext uri="{FF2B5EF4-FFF2-40B4-BE49-F238E27FC236}">
                  <a16:creationId xmlns:a16="http://schemas.microsoft.com/office/drawing/2014/main" id="{4C2F80A5-B011-A746-95DF-A003603553E5}"/>
                </a:ext>
              </a:extLst>
            </p:cNvPr>
            <p:cNvSpPr/>
            <p:nvPr userDrawn="1"/>
          </p:nvSpPr>
          <p:spPr>
            <a:xfrm>
              <a:off x="0" y="6090635"/>
              <a:ext cx="12192000" cy="10480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93" name="Rectangle 92">
              <a:extLst>
                <a:ext uri="{FF2B5EF4-FFF2-40B4-BE49-F238E27FC236}">
                  <a16:creationId xmlns:a16="http://schemas.microsoft.com/office/drawing/2014/main" id="{38A687C3-2E91-A44E-BCE1-7FCA948A4D81}"/>
                </a:ext>
              </a:extLst>
            </p:cNvPr>
            <p:cNvSpPr/>
            <p:nvPr userDrawn="1"/>
          </p:nvSpPr>
          <p:spPr>
            <a:xfrm>
              <a:off x="0" y="6195440"/>
              <a:ext cx="12192000" cy="36000"/>
            </a:xfrm>
            <a:prstGeom prst="rect">
              <a:avLst/>
            </a:prstGeom>
            <a:solidFill>
              <a:srgbClr val="192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94" name="Rectangle 93">
              <a:extLst>
                <a:ext uri="{FF2B5EF4-FFF2-40B4-BE49-F238E27FC236}">
                  <a16:creationId xmlns:a16="http://schemas.microsoft.com/office/drawing/2014/main" id="{00239CF4-245B-8840-98C7-B00C2E3B8484}"/>
                </a:ext>
              </a:extLst>
            </p:cNvPr>
            <p:cNvSpPr/>
            <p:nvPr userDrawn="1"/>
          </p:nvSpPr>
          <p:spPr>
            <a:xfrm>
              <a:off x="0" y="6275251"/>
              <a:ext cx="12192000" cy="36000"/>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95" name="Rectangle 94">
              <a:extLst>
                <a:ext uri="{FF2B5EF4-FFF2-40B4-BE49-F238E27FC236}">
                  <a16:creationId xmlns:a16="http://schemas.microsoft.com/office/drawing/2014/main" id="{43943CAB-9D1C-F64D-A585-7D694864F916}"/>
                </a:ext>
              </a:extLst>
            </p:cNvPr>
            <p:cNvSpPr/>
            <p:nvPr userDrawn="1"/>
          </p:nvSpPr>
          <p:spPr>
            <a:xfrm>
              <a:off x="0" y="6311251"/>
              <a:ext cx="12192000" cy="36000"/>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96" name="Rectangle 95">
              <a:extLst>
                <a:ext uri="{FF2B5EF4-FFF2-40B4-BE49-F238E27FC236}">
                  <a16:creationId xmlns:a16="http://schemas.microsoft.com/office/drawing/2014/main" id="{BAA3A9FB-F86C-1148-98B9-5ACF1E47A9B1}"/>
                </a:ext>
              </a:extLst>
            </p:cNvPr>
            <p:cNvSpPr/>
            <p:nvPr userDrawn="1"/>
          </p:nvSpPr>
          <p:spPr>
            <a:xfrm>
              <a:off x="0" y="6347315"/>
              <a:ext cx="12192000" cy="80529"/>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97" name="Rectangle 96">
              <a:extLst>
                <a:ext uri="{FF2B5EF4-FFF2-40B4-BE49-F238E27FC236}">
                  <a16:creationId xmlns:a16="http://schemas.microsoft.com/office/drawing/2014/main" id="{421EEA10-8233-7F42-BCB0-67CB5A9A38A8}"/>
                </a:ext>
              </a:extLst>
            </p:cNvPr>
            <p:cNvSpPr/>
            <p:nvPr userDrawn="1"/>
          </p:nvSpPr>
          <p:spPr>
            <a:xfrm>
              <a:off x="0" y="6475603"/>
              <a:ext cx="12192000" cy="62970"/>
            </a:xfrm>
            <a:prstGeom prst="rect">
              <a:avLst/>
            </a:prstGeom>
            <a:solidFill>
              <a:srgbClr val="192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98" name="Rectangle 97">
              <a:extLst>
                <a:ext uri="{FF2B5EF4-FFF2-40B4-BE49-F238E27FC236}">
                  <a16:creationId xmlns:a16="http://schemas.microsoft.com/office/drawing/2014/main" id="{A351DEF9-5F9D-174E-9DE4-B6DA082495AC}"/>
                </a:ext>
              </a:extLst>
            </p:cNvPr>
            <p:cNvSpPr/>
            <p:nvPr userDrawn="1"/>
          </p:nvSpPr>
          <p:spPr>
            <a:xfrm>
              <a:off x="0" y="6556534"/>
              <a:ext cx="12192000" cy="36000"/>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99" name="Rectangle 98">
              <a:extLst>
                <a:ext uri="{FF2B5EF4-FFF2-40B4-BE49-F238E27FC236}">
                  <a16:creationId xmlns:a16="http://schemas.microsoft.com/office/drawing/2014/main" id="{92B86595-515D-5D4D-81FD-E887AEF56707}"/>
                </a:ext>
              </a:extLst>
            </p:cNvPr>
            <p:cNvSpPr/>
            <p:nvPr userDrawn="1"/>
          </p:nvSpPr>
          <p:spPr>
            <a:xfrm>
              <a:off x="0" y="6637673"/>
              <a:ext cx="12192000" cy="36000"/>
            </a:xfrm>
            <a:prstGeom prst="rect">
              <a:avLst/>
            </a:prstGeom>
            <a:solidFill>
              <a:srgbClr val="1920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100" name="Rectangle 99">
              <a:extLst>
                <a:ext uri="{FF2B5EF4-FFF2-40B4-BE49-F238E27FC236}">
                  <a16:creationId xmlns:a16="http://schemas.microsoft.com/office/drawing/2014/main" id="{C438A87A-6000-5349-AF97-53DEFA645782}"/>
                </a:ext>
              </a:extLst>
            </p:cNvPr>
            <p:cNvSpPr/>
            <p:nvPr userDrawn="1"/>
          </p:nvSpPr>
          <p:spPr>
            <a:xfrm>
              <a:off x="0" y="6674196"/>
              <a:ext cx="12192000" cy="64401"/>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101" name="Rectangle 100">
              <a:extLst>
                <a:ext uri="{FF2B5EF4-FFF2-40B4-BE49-F238E27FC236}">
                  <a16:creationId xmlns:a16="http://schemas.microsoft.com/office/drawing/2014/main" id="{09039664-CE70-D944-A7E8-2525511245D7}"/>
                </a:ext>
              </a:extLst>
            </p:cNvPr>
            <p:cNvSpPr/>
            <p:nvPr userDrawn="1"/>
          </p:nvSpPr>
          <p:spPr>
            <a:xfrm>
              <a:off x="0" y="6738597"/>
              <a:ext cx="12192000" cy="36000"/>
            </a:xfrm>
            <a:prstGeom prst="rect">
              <a:avLst/>
            </a:prstGeom>
            <a:solidFill>
              <a:srgbClr val="90EB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sp>
          <p:nvSpPr>
            <p:cNvPr id="102" name="Rectangle 101">
              <a:extLst>
                <a:ext uri="{FF2B5EF4-FFF2-40B4-BE49-F238E27FC236}">
                  <a16:creationId xmlns:a16="http://schemas.microsoft.com/office/drawing/2014/main" id="{715EE95F-8B6A-B544-A069-D4B0BC289A5F}"/>
                </a:ext>
              </a:extLst>
            </p:cNvPr>
            <p:cNvSpPr/>
            <p:nvPr userDrawn="1"/>
          </p:nvSpPr>
          <p:spPr>
            <a:xfrm>
              <a:off x="0" y="6805272"/>
              <a:ext cx="12192000" cy="36000"/>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a:p>
          </p:txBody>
        </p:sp>
      </p:grpSp>
      <p:pic>
        <p:nvPicPr>
          <p:cNvPr id="45" name="Graphic 44">
            <a:extLst>
              <a:ext uri="{FF2B5EF4-FFF2-40B4-BE49-F238E27FC236}">
                <a16:creationId xmlns:a16="http://schemas.microsoft.com/office/drawing/2014/main" id="{581C448B-7E87-BC4E-85F8-AF9663B52790}"/>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98977" y="525818"/>
            <a:ext cx="1907339" cy="632632"/>
          </a:xfrm>
          <a:prstGeom prst="rect">
            <a:avLst/>
          </a:prstGeom>
        </p:spPr>
      </p:pic>
    </p:spTree>
    <p:extLst>
      <p:ext uri="{BB962C8B-B14F-4D97-AF65-F5344CB8AC3E}">
        <p14:creationId xmlns:p14="http://schemas.microsoft.com/office/powerpoint/2010/main" val="9748770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Headline | Subheading | Left Aligned">
    <p:spTree>
      <p:nvGrpSpPr>
        <p:cNvPr id="1" name=""/>
        <p:cNvGrpSpPr/>
        <p:nvPr/>
      </p:nvGrpSpPr>
      <p:grpSpPr>
        <a:xfrm>
          <a:off x="0" y="0"/>
          <a:ext cx="0" cy="0"/>
          <a:chOff x="0" y="0"/>
          <a:chExt cx="0" cy="0"/>
        </a:xfrm>
      </p:grpSpPr>
      <p:sp>
        <p:nvSpPr>
          <p:cNvPr id="15" name="Slide Number Placeholder 5">
            <a:extLst>
              <a:ext uri="{FF2B5EF4-FFF2-40B4-BE49-F238E27FC236}">
                <a16:creationId xmlns:a16="http://schemas.microsoft.com/office/drawing/2014/main" id="{667D48DF-D540-0748-A77F-8A417C48F03F}"/>
              </a:ext>
            </a:extLst>
          </p:cNvPr>
          <p:cNvSpPr>
            <a:spLocks noGrp="1"/>
          </p:cNvSpPr>
          <p:nvPr>
            <p:ph type="sldNum" sz="quarter" idx="4"/>
          </p:nvPr>
        </p:nvSpPr>
        <p:spPr>
          <a:xfrm>
            <a:off x="11171275" y="6294734"/>
            <a:ext cx="288888" cy="123112"/>
          </a:xfrm>
          <a:prstGeom prst="rect">
            <a:avLst/>
          </a:prstGeom>
        </p:spPr>
        <p:txBody>
          <a:bodyPr vert="horz" wrap="square" lIns="0" tIns="0" rIns="0" bIns="0" rtlCol="0" anchor="t">
            <a:spAutoFit/>
          </a:bodyPr>
          <a:lstStyle>
            <a:lvl1pPr algn="r">
              <a:defRPr sz="800">
                <a:solidFill>
                  <a:schemeClr val="tx1"/>
                </a:solidFill>
                <a:latin typeface="Poppins SemiBold" panose="00000700000000000000" pitchFamily="2" charset="0"/>
                <a:cs typeface="Poppins SemiBold" panose="00000700000000000000" pitchFamily="2" charset="0"/>
              </a:defRPr>
            </a:lvl1pPr>
          </a:lstStyle>
          <a:p>
            <a:pPr algn="r"/>
            <a:fld id="{866D8E11-A83D-46AC-BA35-C493C365AC69}" type="slidenum">
              <a:rPr lang="en-US" smtClean="0"/>
              <a:pPr algn="r"/>
              <a:t>‹#›</a:t>
            </a:fld>
            <a:endParaRPr lang="en-US"/>
          </a:p>
        </p:txBody>
      </p:sp>
      <p:pic>
        <p:nvPicPr>
          <p:cNvPr id="22" name="Graphic 21">
            <a:extLst>
              <a:ext uri="{FF2B5EF4-FFF2-40B4-BE49-F238E27FC236}">
                <a16:creationId xmlns:a16="http://schemas.microsoft.com/office/drawing/2014/main" id="{AB5C6AEC-61D0-1944-B166-4CB1178EB95F}"/>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7"/>
          </a:xfrm>
          <a:prstGeom prst="rect">
            <a:avLst/>
          </a:prstGeom>
        </p:spPr>
      </p:pic>
      <p:sp>
        <p:nvSpPr>
          <p:cNvPr id="23" name="Text Placeholder 20">
            <a:extLst>
              <a:ext uri="{FF2B5EF4-FFF2-40B4-BE49-F238E27FC236}">
                <a16:creationId xmlns:a16="http://schemas.microsoft.com/office/drawing/2014/main" id="{E3CCCA8A-97A8-EA40-BEAA-C515C96D1460}"/>
              </a:ext>
            </a:extLst>
          </p:cNvPr>
          <p:cNvSpPr>
            <a:spLocks noGrp="1"/>
          </p:cNvSpPr>
          <p:nvPr>
            <p:ph type="body" sz="quarter" idx="13" hasCustomPrompt="1"/>
          </p:nvPr>
        </p:nvSpPr>
        <p:spPr>
          <a:xfrm>
            <a:off x="731839" y="2112520"/>
            <a:ext cx="3490912" cy="898708"/>
          </a:xfrm>
          <a:prstGeom prst="rect">
            <a:avLst/>
          </a:prstGeom>
        </p:spPr>
        <p:txBody>
          <a:bodyPr lIns="0" tIns="0" rIns="0" bIns="0" anchor="b">
            <a:spAutoFit/>
          </a:bodyPr>
          <a:lstStyle>
            <a:lvl1pPr marL="0" indent="0">
              <a:lnSpc>
                <a:spcPct val="90000"/>
              </a:lnSpc>
              <a:spcBef>
                <a:spcPts val="0"/>
              </a:spcBef>
              <a:spcAft>
                <a:spcPts val="1000"/>
              </a:spcAft>
              <a:buNone/>
              <a:defRPr sz="3200">
                <a:solidFill>
                  <a:schemeClr val="tx2"/>
                </a:solidFill>
                <a:latin typeface="Poppins Medium" panose="00000600000000000000" pitchFamily="2" charset="0"/>
                <a:cs typeface="Poppins Medium" panose="00000600000000000000" pitchFamily="2" charset="0"/>
              </a:defRPr>
            </a:lvl1pPr>
          </a:lstStyle>
          <a:p>
            <a:pPr lvl="0"/>
            <a:r>
              <a:rPr lang="en-US"/>
              <a:t>This is a multi line heading.</a:t>
            </a:r>
          </a:p>
        </p:txBody>
      </p:sp>
      <p:sp>
        <p:nvSpPr>
          <p:cNvPr id="24" name="Text Placeholder 24">
            <a:extLst>
              <a:ext uri="{FF2B5EF4-FFF2-40B4-BE49-F238E27FC236}">
                <a16:creationId xmlns:a16="http://schemas.microsoft.com/office/drawing/2014/main" id="{8ABC229A-2235-234C-806B-3587ACF1F612}"/>
              </a:ext>
            </a:extLst>
          </p:cNvPr>
          <p:cNvSpPr>
            <a:spLocks noGrp="1"/>
          </p:cNvSpPr>
          <p:nvPr>
            <p:ph type="body" sz="quarter" idx="15" hasCustomPrompt="1"/>
          </p:nvPr>
        </p:nvSpPr>
        <p:spPr>
          <a:xfrm>
            <a:off x="731838" y="3352149"/>
            <a:ext cx="3490914" cy="2362185"/>
          </a:xfrm>
          <a:prstGeom prst="rect">
            <a:avLst/>
          </a:prstGeom>
        </p:spPr>
        <p:txBody>
          <a:bodyPr lIns="0" tIns="0" rIns="0" bIns="0">
            <a:spAutoFit/>
          </a:bodyPr>
          <a:lstStyle>
            <a:lvl1pPr marL="0" indent="0">
              <a:lnSpc>
                <a:spcPct val="110000"/>
              </a:lnSpc>
              <a:spcBef>
                <a:spcPts val="0"/>
              </a:spcBef>
              <a:spcAft>
                <a:spcPts val="1000"/>
              </a:spcAft>
              <a:buNone/>
              <a:defRPr sz="2000" baseline="0">
                <a:solidFill>
                  <a:schemeClr val="tx2"/>
                </a:solidFill>
                <a:latin typeface="Poppins Light" panose="00000400000000000000" pitchFamily="2" charset="0"/>
                <a:cs typeface="Poppins Light" panose="00000400000000000000" pitchFamily="2" charset="0"/>
              </a:defRPr>
            </a:lvl1pPr>
          </a:lstStyle>
          <a:p>
            <a:pPr lvl="0"/>
            <a:r>
              <a:rPr lang="en-US"/>
              <a:t>This is a subheading. Lorem ipsum dolor sit </a:t>
            </a:r>
            <a:r>
              <a:rPr lang="en-US" err="1"/>
              <a:t>amet</a:t>
            </a:r>
            <a:r>
              <a:rPr lang="en-US"/>
              <a:t>, </a:t>
            </a:r>
            <a:r>
              <a:rPr lang="en-US" err="1"/>
              <a:t>consectetuer</a:t>
            </a:r>
            <a:r>
              <a:rPr lang="en-US"/>
              <a:t> </a:t>
            </a:r>
            <a:r>
              <a:rPr lang="en-US" err="1"/>
              <a:t>adipiscing</a:t>
            </a:r>
            <a:r>
              <a:rPr lang="en-US"/>
              <a:t> </a:t>
            </a:r>
            <a:r>
              <a:rPr lang="en-US" err="1"/>
              <a:t>elit</a:t>
            </a:r>
            <a:r>
              <a:rPr lang="en-US"/>
              <a:t>, </a:t>
            </a:r>
            <a:r>
              <a:rPr lang="en-US" err="1"/>
              <a:t>sed</a:t>
            </a:r>
            <a:r>
              <a:rPr lang="en-US"/>
              <a:t> </a:t>
            </a:r>
            <a:r>
              <a:rPr lang="en-US" err="1"/>
              <a:t>diam</a:t>
            </a:r>
            <a:r>
              <a:rPr lang="en-US"/>
              <a:t>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a:t>
            </a:r>
            <a:r>
              <a:rPr lang="en-US" err="1"/>
              <a:t>dolore</a:t>
            </a:r>
            <a:r>
              <a:rPr lang="en-US"/>
              <a:t> magna </a:t>
            </a:r>
            <a:r>
              <a:rPr lang="en-US" err="1"/>
              <a:t>aliquam</a:t>
            </a:r>
            <a:r>
              <a:rPr lang="en-US"/>
              <a:t> </a:t>
            </a:r>
            <a:r>
              <a:rPr lang="en-US" err="1"/>
              <a:t>erat</a:t>
            </a:r>
            <a:r>
              <a:rPr lang="en-US"/>
              <a:t>.</a:t>
            </a:r>
          </a:p>
        </p:txBody>
      </p:sp>
      <p:grpSp>
        <p:nvGrpSpPr>
          <p:cNvPr id="11" name="Group 10">
            <a:extLst>
              <a:ext uri="{FF2B5EF4-FFF2-40B4-BE49-F238E27FC236}">
                <a16:creationId xmlns:a16="http://schemas.microsoft.com/office/drawing/2014/main" id="{B8051A4E-A92E-B84C-8D80-9BC30C163F07}"/>
              </a:ext>
            </a:extLst>
          </p:cNvPr>
          <p:cNvGrpSpPr/>
          <p:nvPr userDrawn="1"/>
        </p:nvGrpSpPr>
        <p:grpSpPr>
          <a:xfrm rot="16200000">
            <a:off x="6061664" y="-6061660"/>
            <a:ext cx="68678" cy="12192005"/>
            <a:chOff x="4713353" y="-1"/>
            <a:chExt cx="73891" cy="6858002"/>
          </a:xfrm>
        </p:grpSpPr>
        <p:sp>
          <p:nvSpPr>
            <p:cNvPr id="12" name="Rectangle 11">
              <a:extLst>
                <a:ext uri="{FF2B5EF4-FFF2-40B4-BE49-F238E27FC236}">
                  <a16:creationId xmlns:a16="http://schemas.microsoft.com/office/drawing/2014/main" id="{2DC56CD0-5D8A-D648-B94A-70B22A6F584E}"/>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A7B0C295-DB47-374E-8D56-FD0A77462E95}"/>
                </a:ext>
              </a:extLst>
            </p:cNvPr>
            <p:cNvSpPr/>
            <p:nvPr userDrawn="1"/>
          </p:nvSpPr>
          <p:spPr>
            <a:xfrm>
              <a:off x="4713354" y="1089421"/>
              <a:ext cx="73889" cy="3393281"/>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B9B32121-66AA-3443-A9FB-20B804FF8FC1}"/>
                </a:ext>
              </a:extLst>
            </p:cNvPr>
            <p:cNvSpPr/>
            <p:nvPr userDrawn="1"/>
          </p:nvSpPr>
          <p:spPr>
            <a:xfrm>
              <a:off x="4713354" y="4482703"/>
              <a:ext cx="73889" cy="677762"/>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509745DA-08BE-B54A-8F35-E65AE6E4F493}"/>
                </a:ext>
              </a:extLst>
            </p:cNvPr>
            <p:cNvSpPr/>
            <p:nvPr userDrawn="1"/>
          </p:nvSpPr>
          <p:spPr>
            <a:xfrm>
              <a:off x="4713354" y="5160465"/>
              <a:ext cx="73887" cy="1697536"/>
            </a:xfrm>
            <a:prstGeom prst="rect">
              <a:avLst/>
            </a:prstGeom>
            <a:solidFill>
              <a:srgbClr val="0C32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979411FF-0947-9149-A3E3-68ABB6663B3C}"/>
                </a:ext>
              </a:extLst>
            </p:cNvPr>
            <p:cNvSpPr/>
            <p:nvPr userDrawn="1"/>
          </p:nvSpPr>
          <p:spPr>
            <a:xfrm>
              <a:off x="4713356" y="411657"/>
              <a:ext cx="73888" cy="6777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5178292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Headline | Subheading | Image">
    <p:spTree>
      <p:nvGrpSpPr>
        <p:cNvPr id="1" name=""/>
        <p:cNvGrpSpPr/>
        <p:nvPr/>
      </p:nvGrpSpPr>
      <p:grpSpPr>
        <a:xfrm>
          <a:off x="0" y="0"/>
          <a:ext cx="0" cy="0"/>
          <a:chOff x="0" y="0"/>
          <a:chExt cx="0" cy="0"/>
        </a:xfrm>
      </p:grpSpPr>
      <p:sp>
        <p:nvSpPr>
          <p:cNvPr id="21" name="Text Placeholder 20"/>
          <p:cNvSpPr>
            <a:spLocks noGrp="1"/>
          </p:cNvSpPr>
          <p:nvPr>
            <p:ph type="body" sz="quarter" idx="13" hasCustomPrompt="1"/>
          </p:nvPr>
        </p:nvSpPr>
        <p:spPr>
          <a:xfrm>
            <a:off x="731839" y="2112520"/>
            <a:ext cx="3490912" cy="898708"/>
          </a:xfrm>
          <a:prstGeom prst="rect">
            <a:avLst/>
          </a:prstGeom>
        </p:spPr>
        <p:txBody>
          <a:bodyPr lIns="0" tIns="0" rIns="0" bIns="0" anchor="b">
            <a:spAutoFit/>
          </a:bodyPr>
          <a:lstStyle>
            <a:lvl1pPr marL="0" indent="0">
              <a:lnSpc>
                <a:spcPct val="90000"/>
              </a:lnSpc>
              <a:spcBef>
                <a:spcPts val="0"/>
              </a:spcBef>
              <a:spcAft>
                <a:spcPts val="1000"/>
              </a:spcAft>
              <a:buNone/>
              <a:defRPr sz="3200">
                <a:solidFill>
                  <a:schemeClr val="tx2"/>
                </a:solidFill>
                <a:latin typeface="Poppins Medium" panose="00000600000000000000" pitchFamily="2" charset="0"/>
                <a:cs typeface="Poppins Medium" panose="00000600000000000000" pitchFamily="2" charset="0"/>
              </a:defRPr>
            </a:lvl1pPr>
          </a:lstStyle>
          <a:p>
            <a:pPr lvl="0"/>
            <a:r>
              <a:rPr lang="en-US"/>
              <a:t>This is a multi line heading.</a:t>
            </a:r>
          </a:p>
        </p:txBody>
      </p:sp>
      <p:sp>
        <p:nvSpPr>
          <p:cNvPr id="25" name="Text Placeholder 24"/>
          <p:cNvSpPr>
            <a:spLocks noGrp="1"/>
          </p:cNvSpPr>
          <p:nvPr>
            <p:ph type="body" sz="quarter" idx="15" hasCustomPrompt="1"/>
          </p:nvPr>
        </p:nvSpPr>
        <p:spPr>
          <a:xfrm>
            <a:off x="731838" y="3352149"/>
            <a:ext cx="3490914" cy="2362185"/>
          </a:xfrm>
          <a:prstGeom prst="rect">
            <a:avLst/>
          </a:prstGeom>
        </p:spPr>
        <p:txBody>
          <a:bodyPr lIns="0" tIns="0" rIns="0" bIns="0">
            <a:spAutoFit/>
          </a:bodyPr>
          <a:lstStyle>
            <a:lvl1pPr marL="0" indent="0">
              <a:lnSpc>
                <a:spcPct val="110000"/>
              </a:lnSpc>
              <a:spcBef>
                <a:spcPts val="0"/>
              </a:spcBef>
              <a:spcAft>
                <a:spcPts val="1000"/>
              </a:spcAft>
              <a:buNone/>
              <a:defRPr sz="2000" baseline="0">
                <a:solidFill>
                  <a:schemeClr val="tx2"/>
                </a:solidFill>
                <a:latin typeface="Poppins Light" panose="00000400000000000000" pitchFamily="2" charset="0"/>
                <a:cs typeface="Poppins Light" panose="00000400000000000000" pitchFamily="2" charset="0"/>
              </a:defRPr>
            </a:lvl1pPr>
          </a:lstStyle>
          <a:p>
            <a:pPr lvl="0"/>
            <a:r>
              <a:rPr lang="en-US"/>
              <a:t>This is a subheading. Lorem ipsum dolor sit </a:t>
            </a:r>
            <a:r>
              <a:rPr lang="en-US" err="1"/>
              <a:t>amet</a:t>
            </a:r>
            <a:r>
              <a:rPr lang="en-US"/>
              <a:t>, </a:t>
            </a:r>
            <a:r>
              <a:rPr lang="en-US" err="1"/>
              <a:t>consectetuer</a:t>
            </a:r>
            <a:r>
              <a:rPr lang="en-US"/>
              <a:t> </a:t>
            </a:r>
            <a:r>
              <a:rPr lang="en-US" err="1"/>
              <a:t>adipiscing</a:t>
            </a:r>
            <a:r>
              <a:rPr lang="en-US"/>
              <a:t> </a:t>
            </a:r>
            <a:r>
              <a:rPr lang="en-US" err="1"/>
              <a:t>elit</a:t>
            </a:r>
            <a:r>
              <a:rPr lang="en-US"/>
              <a:t>, </a:t>
            </a:r>
            <a:r>
              <a:rPr lang="en-US" err="1"/>
              <a:t>sed</a:t>
            </a:r>
            <a:r>
              <a:rPr lang="en-US"/>
              <a:t> </a:t>
            </a:r>
            <a:r>
              <a:rPr lang="en-US" err="1"/>
              <a:t>diam</a:t>
            </a:r>
            <a:r>
              <a:rPr lang="en-US"/>
              <a:t>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a:t>
            </a:r>
            <a:r>
              <a:rPr lang="en-US" err="1"/>
              <a:t>dolore</a:t>
            </a:r>
            <a:r>
              <a:rPr lang="en-US"/>
              <a:t> magna </a:t>
            </a:r>
            <a:r>
              <a:rPr lang="en-US" err="1"/>
              <a:t>aliquam</a:t>
            </a:r>
            <a:r>
              <a:rPr lang="en-US"/>
              <a:t> </a:t>
            </a:r>
            <a:r>
              <a:rPr lang="en-US" err="1"/>
              <a:t>erat</a:t>
            </a:r>
            <a:r>
              <a:rPr lang="en-US"/>
              <a:t>.</a:t>
            </a:r>
          </a:p>
        </p:txBody>
      </p:sp>
      <p:sp>
        <p:nvSpPr>
          <p:cNvPr id="12" name="Picture Placeholder 15"/>
          <p:cNvSpPr>
            <a:spLocks noGrp="1"/>
          </p:cNvSpPr>
          <p:nvPr>
            <p:ph type="pic" sz="quarter" idx="16" hasCustomPrompt="1"/>
          </p:nvPr>
        </p:nvSpPr>
        <p:spPr>
          <a:xfrm>
            <a:off x="5556250" y="68684"/>
            <a:ext cx="6635750" cy="6789315"/>
          </a:xfrm>
          <a:prstGeom prst="rect">
            <a:avLst/>
          </a:prstGeom>
          <a:solidFill>
            <a:schemeClr val="bg2"/>
          </a:solidFill>
        </p:spPr>
        <p:txBody>
          <a:bodyPr bIns="1404000" anchor="ctr"/>
          <a:lstStyle>
            <a:lvl1pPr marL="0" indent="0" algn="ctr">
              <a:buNone/>
              <a:defRPr sz="1800">
                <a:solidFill>
                  <a:schemeClr val="tx2"/>
                </a:solidFill>
                <a:latin typeface="Poppins" panose="00000500000000000000" pitchFamily="2" charset="0"/>
                <a:cs typeface="Poppins" panose="00000500000000000000" pitchFamily="2" charset="0"/>
              </a:defRPr>
            </a:lvl1pPr>
          </a:lstStyle>
          <a:p>
            <a:r>
              <a:rPr lang="en-AU"/>
              <a:t>Insert Image</a:t>
            </a:r>
            <a:endParaRPr lang="en-US"/>
          </a:p>
        </p:txBody>
      </p:sp>
      <p:pic>
        <p:nvPicPr>
          <p:cNvPr id="15" name="Graphic 14">
            <a:extLst>
              <a:ext uri="{FF2B5EF4-FFF2-40B4-BE49-F238E27FC236}">
                <a16:creationId xmlns:a16="http://schemas.microsoft.com/office/drawing/2014/main" id="{E9BE9BB7-40AE-D74D-BE56-B7D350CBCBCB}"/>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7"/>
          </a:xfrm>
          <a:prstGeom prst="rect">
            <a:avLst/>
          </a:prstGeom>
        </p:spPr>
      </p:pic>
      <p:grpSp>
        <p:nvGrpSpPr>
          <p:cNvPr id="24" name="Group 23">
            <a:extLst>
              <a:ext uri="{FF2B5EF4-FFF2-40B4-BE49-F238E27FC236}">
                <a16:creationId xmlns:a16="http://schemas.microsoft.com/office/drawing/2014/main" id="{A60A379D-B4CA-5A40-ADDC-8C436975ECC8}"/>
              </a:ext>
            </a:extLst>
          </p:cNvPr>
          <p:cNvGrpSpPr/>
          <p:nvPr userDrawn="1"/>
        </p:nvGrpSpPr>
        <p:grpSpPr>
          <a:xfrm rot="16200000">
            <a:off x="6061662" y="-6061681"/>
            <a:ext cx="68683" cy="12192005"/>
            <a:chOff x="4713348" y="-1"/>
            <a:chExt cx="73896" cy="6858002"/>
          </a:xfrm>
        </p:grpSpPr>
        <p:sp>
          <p:nvSpPr>
            <p:cNvPr id="26" name="Rectangle 25">
              <a:extLst>
                <a:ext uri="{FF2B5EF4-FFF2-40B4-BE49-F238E27FC236}">
                  <a16:creationId xmlns:a16="http://schemas.microsoft.com/office/drawing/2014/main" id="{C39DF7F8-A97A-E64D-91E0-418704153373}"/>
                </a:ext>
              </a:extLst>
            </p:cNvPr>
            <p:cNvSpPr/>
            <p:nvPr userDrawn="1"/>
          </p:nvSpPr>
          <p:spPr>
            <a:xfrm>
              <a:off x="4713348"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5A97F2E7-2B58-284A-A791-110E799CC2A8}"/>
                </a:ext>
              </a:extLst>
            </p:cNvPr>
            <p:cNvSpPr/>
            <p:nvPr userDrawn="1"/>
          </p:nvSpPr>
          <p:spPr>
            <a:xfrm>
              <a:off x="4713357" y="1089421"/>
              <a:ext cx="73886" cy="2035968"/>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367C053E-9190-E647-8E94-7C94C4D6A603}"/>
                </a:ext>
              </a:extLst>
            </p:cNvPr>
            <p:cNvSpPr/>
            <p:nvPr userDrawn="1"/>
          </p:nvSpPr>
          <p:spPr>
            <a:xfrm>
              <a:off x="4713357" y="3125390"/>
              <a:ext cx="73887" cy="2035076"/>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C7F353C7-6F77-1142-AE30-EDB93C9485DF}"/>
                </a:ext>
              </a:extLst>
            </p:cNvPr>
            <p:cNvSpPr/>
            <p:nvPr userDrawn="1"/>
          </p:nvSpPr>
          <p:spPr>
            <a:xfrm>
              <a:off x="4713354" y="5160465"/>
              <a:ext cx="73887" cy="169753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D1535577-EEBF-4D4B-BE99-8C154F206454}"/>
                </a:ext>
              </a:extLst>
            </p:cNvPr>
            <p:cNvSpPr/>
            <p:nvPr userDrawn="1"/>
          </p:nvSpPr>
          <p:spPr>
            <a:xfrm>
              <a:off x="4713358" y="411657"/>
              <a:ext cx="73880" cy="67776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5811456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eadline | Subheadline | Two Columns Body">
    <p:spTree>
      <p:nvGrpSpPr>
        <p:cNvPr id="1" name=""/>
        <p:cNvGrpSpPr/>
        <p:nvPr/>
      </p:nvGrpSpPr>
      <p:grpSpPr>
        <a:xfrm>
          <a:off x="0" y="0"/>
          <a:ext cx="0" cy="0"/>
          <a:chOff x="0" y="0"/>
          <a:chExt cx="0" cy="0"/>
        </a:xfrm>
      </p:grpSpPr>
      <p:sp>
        <p:nvSpPr>
          <p:cNvPr id="21" name="Text Placeholder 23">
            <a:extLst>
              <a:ext uri="{FF2B5EF4-FFF2-40B4-BE49-F238E27FC236}">
                <a16:creationId xmlns:a16="http://schemas.microsoft.com/office/drawing/2014/main" id="{C7CF9425-5972-274D-ABF4-EEC2542503EA}"/>
              </a:ext>
            </a:extLst>
          </p:cNvPr>
          <p:cNvSpPr>
            <a:spLocks noGrp="1"/>
          </p:cNvSpPr>
          <p:nvPr>
            <p:ph idx="1"/>
          </p:nvPr>
        </p:nvSpPr>
        <p:spPr>
          <a:xfrm>
            <a:off x="731838" y="2528888"/>
            <a:ext cx="5292726" cy="1831271"/>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3">
            <a:extLst>
              <a:ext uri="{FF2B5EF4-FFF2-40B4-BE49-F238E27FC236}">
                <a16:creationId xmlns:a16="http://schemas.microsoft.com/office/drawing/2014/main" id="{F5E24032-F81C-744B-8878-B00BE5F3C6E7}"/>
              </a:ext>
            </a:extLst>
          </p:cNvPr>
          <p:cNvSpPr>
            <a:spLocks noGrp="1"/>
          </p:cNvSpPr>
          <p:nvPr>
            <p:ph idx="16"/>
          </p:nvPr>
        </p:nvSpPr>
        <p:spPr>
          <a:xfrm>
            <a:off x="6167438" y="2528888"/>
            <a:ext cx="5292726" cy="1831271"/>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lide Number Placeholder 5">
            <a:extLst>
              <a:ext uri="{FF2B5EF4-FFF2-40B4-BE49-F238E27FC236}">
                <a16:creationId xmlns:a16="http://schemas.microsoft.com/office/drawing/2014/main" id="{F7F09915-946D-DE4A-B72F-F252C91F4BED}"/>
              </a:ext>
            </a:extLst>
          </p:cNvPr>
          <p:cNvSpPr>
            <a:spLocks noGrp="1"/>
          </p:cNvSpPr>
          <p:nvPr>
            <p:ph type="sldNum" sz="quarter" idx="4"/>
          </p:nvPr>
        </p:nvSpPr>
        <p:spPr>
          <a:xfrm>
            <a:off x="11171275" y="6294734"/>
            <a:ext cx="288888" cy="123112"/>
          </a:xfrm>
          <a:prstGeom prst="rect">
            <a:avLst/>
          </a:prstGeom>
        </p:spPr>
        <p:txBody>
          <a:bodyPr vert="horz" wrap="square" lIns="0" tIns="0" rIns="0" bIns="0" rtlCol="0" anchor="t">
            <a:spAutoFit/>
          </a:bodyPr>
          <a:lstStyle>
            <a:lvl1pPr algn="r">
              <a:defRPr sz="800">
                <a:solidFill>
                  <a:schemeClr val="tx1"/>
                </a:solidFill>
                <a:latin typeface="Poppins SemiBold" panose="00000700000000000000" pitchFamily="2" charset="0"/>
                <a:cs typeface="Poppins SemiBold" panose="00000700000000000000" pitchFamily="2" charset="0"/>
              </a:defRPr>
            </a:lvl1pPr>
          </a:lstStyle>
          <a:p>
            <a:pPr algn="r"/>
            <a:fld id="{866D8E11-A83D-46AC-BA35-C493C365AC69}" type="slidenum">
              <a:rPr lang="en-US" smtClean="0"/>
              <a:pPr algn="r"/>
              <a:t>‹#›</a:t>
            </a:fld>
            <a:endParaRPr lang="en-US"/>
          </a:p>
        </p:txBody>
      </p:sp>
      <p:pic>
        <p:nvPicPr>
          <p:cNvPr id="25" name="Graphic 24">
            <a:extLst>
              <a:ext uri="{FF2B5EF4-FFF2-40B4-BE49-F238E27FC236}">
                <a16:creationId xmlns:a16="http://schemas.microsoft.com/office/drawing/2014/main" id="{384C9FCD-935B-534B-90DD-DE87D25000E5}"/>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7"/>
          </a:xfrm>
          <a:prstGeom prst="rect">
            <a:avLst/>
          </a:prstGeom>
        </p:spPr>
      </p:pic>
      <p:sp>
        <p:nvSpPr>
          <p:cNvPr id="14" name="Title Placeholder 22">
            <a:extLst>
              <a:ext uri="{FF2B5EF4-FFF2-40B4-BE49-F238E27FC236}">
                <a16:creationId xmlns:a16="http://schemas.microsoft.com/office/drawing/2014/main" id="{5F88ED82-711E-1A41-BFAD-BCC8CBC633BD}"/>
              </a:ext>
            </a:extLst>
          </p:cNvPr>
          <p:cNvSpPr>
            <a:spLocks noGrp="1"/>
          </p:cNvSpPr>
          <p:nvPr>
            <p:ph type="title" hasCustomPrompt="1"/>
          </p:nvPr>
        </p:nvSpPr>
        <p:spPr>
          <a:xfrm>
            <a:off x="731837" y="630659"/>
            <a:ext cx="10728326" cy="455509"/>
          </a:xfrm>
          <a:prstGeom prst="rect">
            <a:avLst/>
          </a:prstGeom>
        </p:spPr>
        <p:txBody>
          <a:bodyPr vert="horz" wrap="square" lIns="0" tIns="0" rIns="0" bIns="0" rtlCol="0" anchor="ctr">
            <a:spAutoFit/>
          </a:bodyPr>
          <a:lstStyle/>
          <a:p>
            <a:r>
              <a:rPr lang="en-US"/>
              <a:t>This is a headline</a:t>
            </a:r>
          </a:p>
        </p:txBody>
      </p:sp>
      <p:sp>
        <p:nvSpPr>
          <p:cNvPr id="15" name="Text Placeholder 24">
            <a:extLst>
              <a:ext uri="{FF2B5EF4-FFF2-40B4-BE49-F238E27FC236}">
                <a16:creationId xmlns:a16="http://schemas.microsoft.com/office/drawing/2014/main" id="{1DE737F9-6553-3A45-94BB-6DB09998C913}"/>
              </a:ext>
            </a:extLst>
          </p:cNvPr>
          <p:cNvSpPr>
            <a:spLocks noGrp="1"/>
          </p:cNvSpPr>
          <p:nvPr>
            <p:ph type="body" sz="quarter" idx="15" hasCustomPrompt="1"/>
          </p:nvPr>
        </p:nvSpPr>
        <p:spPr>
          <a:xfrm>
            <a:off x="731837" y="1157783"/>
            <a:ext cx="10728325" cy="669414"/>
          </a:xfrm>
          <a:prstGeom prst="rect">
            <a:avLst/>
          </a:prstGeom>
        </p:spPr>
        <p:txBody>
          <a:bodyPr lIns="0" tIns="0" rIns="0" bIns="0"/>
          <a:lstStyle>
            <a:lvl1pPr marL="0" indent="0">
              <a:lnSpc>
                <a:spcPct val="110000"/>
              </a:lnSpc>
              <a:spcAft>
                <a:spcPts val="1000"/>
              </a:spcAft>
              <a:buNone/>
              <a:defRPr sz="2000" baseline="0">
                <a:solidFill>
                  <a:schemeClr val="tx2"/>
                </a:solidFill>
                <a:latin typeface="Poppins Light" panose="00000400000000000000" pitchFamily="2" charset="0"/>
                <a:cs typeface="Poppins Light" panose="00000400000000000000" pitchFamily="2" charset="0"/>
              </a:defRPr>
            </a:lvl1pPr>
          </a:lstStyle>
          <a:p>
            <a:pPr lvl="0"/>
            <a:r>
              <a:rPr lang="en-US"/>
              <a:t>This is a subheading. 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a:t>
            </a:r>
          </a:p>
        </p:txBody>
      </p:sp>
      <p:grpSp>
        <p:nvGrpSpPr>
          <p:cNvPr id="13" name="Group 12">
            <a:extLst>
              <a:ext uri="{FF2B5EF4-FFF2-40B4-BE49-F238E27FC236}">
                <a16:creationId xmlns:a16="http://schemas.microsoft.com/office/drawing/2014/main" id="{2550788C-F366-CC41-B16D-2E2F8ADBF0D7}"/>
              </a:ext>
            </a:extLst>
          </p:cNvPr>
          <p:cNvGrpSpPr/>
          <p:nvPr userDrawn="1"/>
        </p:nvGrpSpPr>
        <p:grpSpPr>
          <a:xfrm rot="16200000">
            <a:off x="6061664" y="-6061660"/>
            <a:ext cx="68678" cy="12192005"/>
            <a:chOff x="4713353" y="-1"/>
            <a:chExt cx="73891" cy="6858002"/>
          </a:xfrm>
        </p:grpSpPr>
        <p:sp>
          <p:nvSpPr>
            <p:cNvPr id="20" name="Rectangle 19">
              <a:extLst>
                <a:ext uri="{FF2B5EF4-FFF2-40B4-BE49-F238E27FC236}">
                  <a16:creationId xmlns:a16="http://schemas.microsoft.com/office/drawing/2014/main" id="{85526E9A-E9B8-1E44-BF0C-CE26C0F4606A}"/>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3BBBE56-1FAA-3D4A-A973-220FFB6B01AB}"/>
                </a:ext>
              </a:extLst>
            </p:cNvPr>
            <p:cNvSpPr/>
            <p:nvPr userDrawn="1"/>
          </p:nvSpPr>
          <p:spPr>
            <a:xfrm>
              <a:off x="4713354" y="1089421"/>
              <a:ext cx="73889" cy="3393281"/>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705BBE41-C14C-5D4B-A493-BA34D074B82E}"/>
                </a:ext>
              </a:extLst>
            </p:cNvPr>
            <p:cNvSpPr/>
            <p:nvPr userDrawn="1"/>
          </p:nvSpPr>
          <p:spPr>
            <a:xfrm>
              <a:off x="4713354" y="4482703"/>
              <a:ext cx="73889" cy="677762"/>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4DD8454A-894A-7244-8662-81513ED895F1}"/>
                </a:ext>
              </a:extLst>
            </p:cNvPr>
            <p:cNvSpPr/>
            <p:nvPr userDrawn="1"/>
          </p:nvSpPr>
          <p:spPr>
            <a:xfrm>
              <a:off x="4713354" y="5160465"/>
              <a:ext cx="73887" cy="1697536"/>
            </a:xfrm>
            <a:prstGeom prst="rect">
              <a:avLst/>
            </a:prstGeom>
            <a:solidFill>
              <a:srgbClr val="0C32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1FDF43E4-85CE-6C4B-B040-B278515D9158}"/>
                </a:ext>
              </a:extLst>
            </p:cNvPr>
            <p:cNvSpPr/>
            <p:nvPr userDrawn="1"/>
          </p:nvSpPr>
          <p:spPr>
            <a:xfrm>
              <a:off x="4713356" y="411657"/>
              <a:ext cx="73888" cy="6777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618689987"/>
      </p:ext>
    </p:extLst>
  </p:cSld>
  <p:clrMapOvr>
    <a:masterClrMapping/>
  </p:clrMapOvr>
  <p:extLst>
    <p:ext uri="{DCECCB84-F9BA-43D5-87BE-67443E8EF086}">
      <p15:sldGuideLst xmlns:p15="http://schemas.microsoft.com/office/powerpoint/2012/main">
        <p15:guide id="1" pos="3795">
          <p15:clr>
            <a:srgbClr val="5ACBF0"/>
          </p15:clr>
        </p15:guide>
        <p15:guide id="2" pos="3885">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Headline | Subheadline | Three Column Body">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7856AF3E-B090-5F45-9D26-46D031177A88}"/>
              </a:ext>
            </a:extLst>
          </p:cNvPr>
          <p:cNvSpPr>
            <a:spLocks noGrp="1"/>
          </p:cNvSpPr>
          <p:nvPr>
            <p:ph type="pic" sz="quarter" idx="18"/>
          </p:nvPr>
        </p:nvSpPr>
        <p:spPr>
          <a:xfrm>
            <a:off x="731839" y="2527171"/>
            <a:ext cx="2959848" cy="3054177"/>
          </a:xfrm>
          <a:solidFill>
            <a:schemeClr val="bg2"/>
          </a:solidFill>
        </p:spPr>
        <p:txBody>
          <a:bodyPr bIns="972000" anchor="ctr">
            <a:noAutofit/>
          </a:bodyPr>
          <a:lstStyle>
            <a:lvl1pPr algn="ctr">
              <a:buNone/>
              <a:defRPr sz="1600"/>
            </a:lvl1pPr>
          </a:lstStyle>
          <a:p>
            <a:endParaRPr lang="en-US"/>
          </a:p>
        </p:txBody>
      </p:sp>
      <p:sp>
        <p:nvSpPr>
          <p:cNvPr id="25" name="Text Placeholder 23">
            <a:extLst>
              <a:ext uri="{FF2B5EF4-FFF2-40B4-BE49-F238E27FC236}">
                <a16:creationId xmlns:a16="http://schemas.microsoft.com/office/drawing/2014/main" id="{D95CDF08-3C0A-8545-9972-CA8FFF8F45DA}"/>
              </a:ext>
            </a:extLst>
          </p:cNvPr>
          <p:cNvSpPr>
            <a:spLocks noGrp="1"/>
          </p:cNvSpPr>
          <p:nvPr>
            <p:ph idx="1"/>
          </p:nvPr>
        </p:nvSpPr>
        <p:spPr>
          <a:xfrm>
            <a:off x="4351338" y="2528888"/>
            <a:ext cx="3489325" cy="1831271"/>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7" name="Text Placeholder 23">
            <a:extLst>
              <a:ext uri="{FF2B5EF4-FFF2-40B4-BE49-F238E27FC236}">
                <a16:creationId xmlns:a16="http://schemas.microsoft.com/office/drawing/2014/main" id="{F9734DB7-4573-E54D-99BE-47F24BC6743C}"/>
              </a:ext>
            </a:extLst>
          </p:cNvPr>
          <p:cNvSpPr>
            <a:spLocks noGrp="1"/>
          </p:cNvSpPr>
          <p:nvPr>
            <p:ph idx="19"/>
          </p:nvPr>
        </p:nvSpPr>
        <p:spPr>
          <a:xfrm>
            <a:off x="7970838" y="2528888"/>
            <a:ext cx="3489325" cy="1831271"/>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lide Number Placeholder 5">
            <a:extLst>
              <a:ext uri="{FF2B5EF4-FFF2-40B4-BE49-F238E27FC236}">
                <a16:creationId xmlns:a16="http://schemas.microsoft.com/office/drawing/2014/main" id="{CF2EF161-0BA0-2E48-8AD5-D36E7673E91D}"/>
              </a:ext>
            </a:extLst>
          </p:cNvPr>
          <p:cNvSpPr>
            <a:spLocks noGrp="1"/>
          </p:cNvSpPr>
          <p:nvPr>
            <p:ph type="sldNum" sz="quarter" idx="4"/>
          </p:nvPr>
        </p:nvSpPr>
        <p:spPr>
          <a:xfrm>
            <a:off x="11171275" y="6294734"/>
            <a:ext cx="288888" cy="123112"/>
          </a:xfrm>
          <a:prstGeom prst="rect">
            <a:avLst/>
          </a:prstGeom>
        </p:spPr>
        <p:txBody>
          <a:bodyPr vert="horz" wrap="square" lIns="0" tIns="0" rIns="0" bIns="0" rtlCol="0" anchor="t">
            <a:spAutoFit/>
          </a:bodyPr>
          <a:lstStyle>
            <a:lvl1pPr algn="r">
              <a:defRPr sz="800">
                <a:solidFill>
                  <a:schemeClr val="tx1"/>
                </a:solidFill>
                <a:latin typeface="Poppins SemiBold" panose="00000700000000000000" pitchFamily="2" charset="0"/>
                <a:cs typeface="Poppins SemiBold" panose="00000700000000000000" pitchFamily="2" charset="0"/>
              </a:defRPr>
            </a:lvl1pPr>
          </a:lstStyle>
          <a:p>
            <a:pPr algn="r"/>
            <a:fld id="{866D8E11-A83D-46AC-BA35-C493C365AC69}" type="slidenum">
              <a:rPr lang="en-US" smtClean="0"/>
              <a:pPr algn="r"/>
              <a:t>‹#›</a:t>
            </a:fld>
            <a:endParaRPr lang="en-US"/>
          </a:p>
        </p:txBody>
      </p:sp>
      <p:pic>
        <p:nvPicPr>
          <p:cNvPr id="26" name="Graphic 25">
            <a:extLst>
              <a:ext uri="{FF2B5EF4-FFF2-40B4-BE49-F238E27FC236}">
                <a16:creationId xmlns:a16="http://schemas.microsoft.com/office/drawing/2014/main" id="{0A04627E-F37D-BF44-9D1F-603A7F508A5B}"/>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7"/>
          </a:xfrm>
          <a:prstGeom prst="rect">
            <a:avLst/>
          </a:prstGeom>
        </p:spPr>
      </p:pic>
      <p:sp>
        <p:nvSpPr>
          <p:cNvPr id="14" name="Title Placeholder 22">
            <a:extLst>
              <a:ext uri="{FF2B5EF4-FFF2-40B4-BE49-F238E27FC236}">
                <a16:creationId xmlns:a16="http://schemas.microsoft.com/office/drawing/2014/main" id="{40D362BD-4BB0-FC4F-971A-AE2F42313566}"/>
              </a:ext>
            </a:extLst>
          </p:cNvPr>
          <p:cNvSpPr>
            <a:spLocks noGrp="1"/>
          </p:cNvSpPr>
          <p:nvPr>
            <p:ph type="title" hasCustomPrompt="1"/>
          </p:nvPr>
        </p:nvSpPr>
        <p:spPr>
          <a:xfrm>
            <a:off x="731837" y="630659"/>
            <a:ext cx="10728326" cy="455509"/>
          </a:xfrm>
          <a:prstGeom prst="rect">
            <a:avLst/>
          </a:prstGeom>
        </p:spPr>
        <p:txBody>
          <a:bodyPr vert="horz" wrap="square" lIns="0" tIns="0" rIns="0" bIns="0" rtlCol="0" anchor="ctr">
            <a:spAutoFit/>
          </a:bodyPr>
          <a:lstStyle/>
          <a:p>
            <a:r>
              <a:rPr lang="en-US"/>
              <a:t>This is a headline</a:t>
            </a:r>
          </a:p>
        </p:txBody>
      </p:sp>
      <p:sp>
        <p:nvSpPr>
          <p:cNvPr id="20" name="Text Placeholder 24">
            <a:extLst>
              <a:ext uri="{FF2B5EF4-FFF2-40B4-BE49-F238E27FC236}">
                <a16:creationId xmlns:a16="http://schemas.microsoft.com/office/drawing/2014/main" id="{B73E471E-1FA7-B940-AB4D-88E101EBC67C}"/>
              </a:ext>
            </a:extLst>
          </p:cNvPr>
          <p:cNvSpPr>
            <a:spLocks noGrp="1"/>
          </p:cNvSpPr>
          <p:nvPr>
            <p:ph type="body" sz="quarter" idx="15" hasCustomPrompt="1"/>
          </p:nvPr>
        </p:nvSpPr>
        <p:spPr>
          <a:xfrm>
            <a:off x="731837" y="1157783"/>
            <a:ext cx="10728325" cy="669414"/>
          </a:xfrm>
          <a:prstGeom prst="rect">
            <a:avLst/>
          </a:prstGeom>
        </p:spPr>
        <p:txBody>
          <a:bodyPr lIns="0" tIns="0" rIns="0" bIns="0"/>
          <a:lstStyle>
            <a:lvl1pPr marL="0" indent="0">
              <a:lnSpc>
                <a:spcPct val="110000"/>
              </a:lnSpc>
              <a:spcAft>
                <a:spcPts val="1000"/>
              </a:spcAft>
              <a:buNone/>
              <a:defRPr sz="2000" baseline="0">
                <a:solidFill>
                  <a:schemeClr val="tx2"/>
                </a:solidFill>
                <a:latin typeface="Poppins Light" panose="00000400000000000000" pitchFamily="2" charset="0"/>
                <a:cs typeface="Poppins Light" panose="00000400000000000000" pitchFamily="2" charset="0"/>
              </a:defRPr>
            </a:lvl1pPr>
          </a:lstStyle>
          <a:p>
            <a:pPr lvl="0"/>
            <a:r>
              <a:rPr lang="en-US"/>
              <a:t>This is a subheading. 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a:t>
            </a:r>
          </a:p>
        </p:txBody>
      </p:sp>
      <p:grpSp>
        <p:nvGrpSpPr>
          <p:cNvPr id="15" name="Group 14">
            <a:extLst>
              <a:ext uri="{FF2B5EF4-FFF2-40B4-BE49-F238E27FC236}">
                <a16:creationId xmlns:a16="http://schemas.microsoft.com/office/drawing/2014/main" id="{3F8EBD28-D523-5A40-B1CB-2F02BB96B5E3}"/>
              </a:ext>
            </a:extLst>
          </p:cNvPr>
          <p:cNvGrpSpPr/>
          <p:nvPr userDrawn="1"/>
        </p:nvGrpSpPr>
        <p:grpSpPr>
          <a:xfrm rot="16200000">
            <a:off x="6061664" y="-6061660"/>
            <a:ext cx="68678" cy="12192005"/>
            <a:chOff x="4713353" y="-1"/>
            <a:chExt cx="73891" cy="6858002"/>
          </a:xfrm>
        </p:grpSpPr>
        <p:sp>
          <p:nvSpPr>
            <p:cNvPr id="21" name="Rectangle 20">
              <a:extLst>
                <a:ext uri="{FF2B5EF4-FFF2-40B4-BE49-F238E27FC236}">
                  <a16:creationId xmlns:a16="http://schemas.microsoft.com/office/drawing/2014/main" id="{C298B2DD-2466-5D40-BF6C-3DAB7B935B89}"/>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EB0382D6-CD43-DA42-80AA-BCAC120ACEAE}"/>
                </a:ext>
              </a:extLst>
            </p:cNvPr>
            <p:cNvSpPr/>
            <p:nvPr userDrawn="1"/>
          </p:nvSpPr>
          <p:spPr>
            <a:xfrm>
              <a:off x="4713354" y="1089421"/>
              <a:ext cx="73889" cy="3393281"/>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63285E52-5F07-A642-B78D-E7D00CEA88AE}"/>
                </a:ext>
              </a:extLst>
            </p:cNvPr>
            <p:cNvSpPr/>
            <p:nvPr userDrawn="1"/>
          </p:nvSpPr>
          <p:spPr>
            <a:xfrm>
              <a:off x="4713354" y="4482703"/>
              <a:ext cx="73889" cy="677762"/>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DDA49EE8-39FD-1D49-8855-79FF60AC6E45}"/>
                </a:ext>
              </a:extLst>
            </p:cNvPr>
            <p:cNvSpPr/>
            <p:nvPr userDrawn="1"/>
          </p:nvSpPr>
          <p:spPr>
            <a:xfrm>
              <a:off x="4713354" y="5160465"/>
              <a:ext cx="73887" cy="1697536"/>
            </a:xfrm>
            <a:prstGeom prst="rect">
              <a:avLst/>
            </a:prstGeom>
            <a:solidFill>
              <a:srgbClr val="0C32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460DB2C3-15E6-9E4E-AC44-45635000F481}"/>
                </a:ext>
              </a:extLst>
            </p:cNvPr>
            <p:cNvSpPr/>
            <p:nvPr userDrawn="1"/>
          </p:nvSpPr>
          <p:spPr>
            <a:xfrm>
              <a:off x="4713356" y="411657"/>
              <a:ext cx="73888" cy="6777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663219157"/>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 name="TextBox 19"/>
          <p:cNvSpPr txBox="1"/>
          <p:nvPr userDrawn="1"/>
        </p:nvSpPr>
        <p:spPr>
          <a:xfrm>
            <a:off x="1194060" y="6294735"/>
            <a:ext cx="1230164" cy="123111"/>
          </a:xfrm>
          <a:prstGeom prst="rect">
            <a:avLst/>
          </a:prstGeom>
          <a:noFill/>
        </p:spPr>
        <p:txBody>
          <a:bodyPr wrap="square" lIns="0" tIns="0" rIns="0" bIns="0" rtlCol="0" anchor="t">
            <a:spAutoFit/>
          </a:bodyPr>
          <a:lstStyle/>
          <a:p>
            <a:r>
              <a:rPr lang="en-AU" sz="800" dirty="0">
                <a:latin typeface="Poppins" panose="00000500000000000000" pitchFamily="2" charset="0"/>
                <a:cs typeface="Poppins" panose="00000500000000000000" pitchFamily="2" charset="0"/>
              </a:rPr>
              <a:t>Copyright © SUSE 2023</a:t>
            </a:r>
          </a:p>
        </p:txBody>
      </p:sp>
      <p:sp>
        <p:nvSpPr>
          <p:cNvPr id="21" name="Slide Number Placeholder 5"/>
          <p:cNvSpPr>
            <a:spLocks noGrp="1"/>
          </p:cNvSpPr>
          <p:nvPr>
            <p:ph type="sldNum" sz="quarter" idx="4"/>
          </p:nvPr>
        </p:nvSpPr>
        <p:spPr>
          <a:xfrm>
            <a:off x="11171275" y="6294734"/>
            <a:ext cx="288888" cy="123112"/>
          </a:xfrm>
          <a:prstGeom prst="rect">
            <a:avLst/>
          </a:prstGeom>
        </p:spPr>
        <p:txBody>
          <a:bodyPr vert="horz" wrap="square" lIns="0" tIns="0" rIns="0" bIns="0" rtlCol="0" anchor="t">
            <a:spAutoFit/>
          </a:bodyPr>
          <a:lstStyle>
            <a:lvl1pPr algn="r">
              <a:defRPr sz="800">
                <a:solidFill>
                  <a:schemeClr val="tx1"/>
                </a:solidFill>
                <a:latin typeface="Poppins SemiBold" panose="00000700000000000000" pitchFamily="2" charset="0"/>
                <a:cs typeface="Poppins SemiBold" panose="00000700000000000000" pitchFamily="2" charset="0"/>
              </a:defRPr>
            </a:lvl1pPr>
          </a:lstStyle>
          <a:p>
            <a:pPr algn="r"/>
            <a:fld id="{866D8E11-A83D-46AC-BA35-C493C365AC69}" type="slidenum">
              <a:rPr lang="en-US" smtClean="0"/>
              <a:pPr algn="r"/>
              <a:t>‹#›</a:t>
            </a:fld>
            <a:endParaRPr lang="en-US"/>
          </a:p>
        </p:txBody>
      </p:sp>
      <p:sp>
        <p:nvSpPr>
          <p:cNvPr id="23" name="Title Placeholder 22"/>
          <p:cNvSpPr>
            <a:spLocks noGrp="1"/>
          </p:cNvSpPr>
          <p:nvPr>
            <p:ph type="title"/>
          </p:nvPr>
        </p:nvSpPr>
        <p:spPr>
          <a:xfrm>
            <a:off x="731837" y="630659"/>
            <a:ext cx="10728326" cy="455509"/>
          </a:xfrm>
          <a:prstGeom prst="rect">
            <a:avLst/>
          </a:prstGeom>
        </p:spPr>
        <p:txBody>
          <a:bodyPr vert="horz" wrap="square" lIns="0" tIns="0" rIns="0" bIns="0" rtlCol="0" anchor="ctr">
            <a:spAutoFit/>
          </a:bodyPr>
          <a:lstStyle/>
          <a:p>
            <a:r>
              <a:rPr lang="en-US"/>
              <a:t>Click to edit Master title style</a:t>
            </a:r>
          </a:p>
        </p:txBody>
      </p:sp>
      <p:sp>
        <p:nvSpPr>
          <p:cNvPr id="24" name="Text Placeholder 23"/>
          <p:cNvSpPr>
            <a:spLocks noGrp="1"/>
          </p:cNvSpPr>
          <p:nvPr>
            <p:ph type="body" idx="1"/>
          </p:nvPr>
        </p:nvSpPr>
        <p:spPr>
          <a:xfrm>
            <a:off x="731837" y="2528888"/>
            <a:ext cx="10728325" cy="1831271"/>
          </a:xfrm>
          <a:prstGeom prst="rect">
            <a:avLst/>
          </a:prstGeom>
        </p:spPr>
        <p:txBody>
          <a:bodyPr vert="horz"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98366063"/>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 id="2147483682" r:id="rId21"/>
    <p:sldLayoutId id="2147483683" r:id="rId22"/>
    <p:sldLayoutId id="2147483684" r:id="rId23"/>
    <p:sldLayoutId id="2147483685" r:id="rId24"/>
    <p:sldLayoutId id="2147483686" r:id="rId25"/>
    <p:sldLayoutId id="2147483687" r:id="rId26"/>
    <p:sldLayoutId id="2147483688" r:id="rId27"/>
    <p:sldLayoutId id="2147483689" r:id="rId28"/>
    <p:sldLayoutId id="2147483649" r:id="rId29"/>
    <p:sldLayoutId id="2147483652" r:id="rId30"/>
    <p:sldLayoutId id="2147483655" r:id="rId31"/>
    <p:sldLayoutId id="2147483654" r:id="rId32"/>
    <p:sldLayoutId id="2147483695" r:id="rId33"/>
    <p:sldLayoutId id="2147483694" r:id="rId34"/>
    <p:sldLayoutId id="2147483653" r:id="rId35"/>
    <p:sldLayoutId id="2147483657" r:id="rId36"/>
    <p:sldLayoutId id="2147483658" r:id="rId37"/>
    <p:sldLayoutId id="2147483659" r:id="rId38"/>
    <p:sldLayoutId id="2147483692" r:id="rId39"/>
    <p:sldLayoutId id="2147483656" r:id="rId40"/>
    <p:sldLayoutId id="2147483698" r:id="rId41"/>
    <p:sldLayoutId id="2147483650" r:id="rId42"/>
    <p:sldLayoutId id="2147483732" r:id="rId43"/>
    <p:sldLayoutId id="2147483703" r:id="rId44"/>
    <p:sldLayoutId id="2147483696" r:id="rId45"/>
    <p:sldLayoutId id="2147483691" r:id="rId46"/>
    <p:sldLayoutId id="2147483697" r:id="rId47"/>
    <p:sldLayoutId id="2147483701" r:id="rId48"/>
    <p:sldLayoutId id="2147483702" r:id="rId49"/>
    <p:sldLayoutId id="2147483704" r:id="rId50"/>
    <p:sldLayoutId id="2147483693" r:id="rId51"/>
    <p:sldLayoutId id="2147483690" r:id="rId52"/>
    <p:sldLayoutId id="2147483699" r:id="rId53"/>
    <p:sldLayoutId id="2147483700" r:id="rId54"/>
  </p:sldLayoutIdLst>
  <p:hf hdr="0" ftr="0" dt="0"/>
  <p:txStyles>
    <p:titleStyle>
      <a:lvl1pPr algn="l" defTabSz="914400" rtl="0" eaLnBrk="1" latinLnBrk="0" hangingPunct="1">
        <a:lnSpc>
          <a:spcPct val="90000"/>
        </a:lnSpc>
        <a:spcBef>
          <a:spcPct val="0"/>
        </a:spcBef>
        <a:spcAft>
          <a:spcPts val="1000"/>
        </a:spcAft>
        <a:buNone/>
        <a:defRPr sz="3200" b="0" i="0" u="none" kern="1200">
          <a:solidFill>
            <a:schemeClr val="tx2"/>
          </a:solidFill>
          <a:latin typeface="+mj-lt"/>
          <a:ea typeface="+mj-ea"/>
          <a:cs typeface="+mj-cs"/>
        </a:defRPr>
      </a:lvl1pPr>
    </p:titleStyle>
    <p:bodyStyle>
      <a:lvl1pPr marL="342900" indent="-342900" algn="l" defTabSz="914400" rtl="0" eaLnBrk="1" latinLnBrk="0" hangingPunct="1">
        <a:lnSpc>
          <a:spcPct val="110000"/>
        </a:lnSpc>
        <a:spcBef>
          <a:spcPts val="1000"/>
        </a:spcBef>
        <a:spcAft>
          <a:spcPts val="600"/>
        </a:spcAft>
        <a:buClr>
          <a:schemeClr val="accent1"/>
        </a:buClr>
        <a:buFont typeface="Poppins Black" panose="00000A00000000000000" pitchFamily="2" charset="0"/>
        <a:buChar char="—"/>
        <a:defRPr sz="1800" kern="1200">
          <a:solidFill>
            <a:schemeClr val="tx2"/>
          </a:solidFill>
          <a:latin typeface="+mn-lt"/>
          <a:ea typeface="+mn-ea"/>
          <a:cs typeface="+mn-cs"/>
        </a:defRPr>
      </a:lvl1pPr>
      <a:lvl2pPr marL="800100" indent="-342900" algn="l" defTabSz="914400" rtl="0" eaLnBrk="1" latinLnBrk="0" hangingPunct="1">
        <a:lnSpc>
          <a:spcPct val="110000"/>
        </a:lnSpc>
        <a:spcBef>
          <a:spcPts val="0"/>
        </a:spcBef>
        <a:spcAft>
          <a:spcPts val="600"/>
        </a:spcAft>
        <a:buClr>
          <a:schemeClr val="accent1"/>
        </a:buClr>
        <a:buFont typeface="Poppins SemiBold" panose="00000700000000000000" pitchFamily="2" charset="0"/>
        <a:buChar char="–"/>
        <a:defRPr sz="1800" kern="1200">
          <a:solidFill>
            <a:schemeClr val="tx2"/>
          </a:solidFill>
          <a:latin typeface="+mn-lt"/>
          <a:ea typeface="+mn-ea"/>
          <a:cs typeface="+mn-cs"/>
        </a:defRPr>
      </a:lvl2pPr>
      <a:lvl3pPr marL="1257300" indent="-342900" algn="l" defTabSz="914400" rtl="0" eaLnBrk="1" latinLnBrk="0" hangingPunct="1">
        <a:lnSpc>
          <a:spcPct val="110000"/>
        </a:lnSpc>
        <a:spcBef>
          <a:spcPts val="0"/>
        </a:spcBef>
        <a:spcAft>
          <a:spcPts val="600"/>
        </a:spcAft>
        <a:buClr>
          <a:schemeClr val="accent1"/>
        </a:buClr>
        <a:buFont typeface="Poppins Light" panose="00000400000000000000" pitchFamily="2" charset="0"/>
        <a:buChar char="–"/>
        <a:defRPr sz="1800" kern="1200">
          <a:solidFill>
            <a:schemeClr val="tx2"/>
          </a:solidFill>
          <a:latin typeface="+mn-lt"/>
          <a:ea typeface="+mn-ea"/>
          <a:cs typeface="+mn-cs"/>
        </a:defRPr>
      </a:lvl3pPr>
      <a:lvl4pPr marL="1600200" indent="-228600" algn="l" defTabSz="914400" rtl="0" eaLnBrk="1" latinLnBrk="0" hangingPunct="1">
        <a:lnSpc>
          <a:spcPct val="110000"/>
        </a:lnSpc>
        <a:spcBef>
          <a:spcPts val="0"/>
        </a:spcBef>
        <a:spcAft>
          <a:spcPts val="600"/>
        </a:spcAft>
        <a:buClr>
          <a:schemeClr val="accent1"/>
        </a:buClr>
        <a:buFont typeface="Poppins Light" panose="00000400000000000000" pitchFamily="2" charset="0"/>
        <a:buChar char="–"/>
        <a:defRPr sz="1800" kern="1200">
          <a:solidFill>
            <a:schemeClr val="tx2"/>
          </a:solidFill>
          <a:latin typeface="+mn-lt"/>
          <a:ea typeface="+mn-ea"/>
          <a:cs typeface="+mn-cs"/>
        </a:defRPr>
      </a:lvl4pPr>
      <a:lvl5pPr marL="2057400" indent="-228600" algn="l" defTabSz="914400" rtl="0" eaLnBrk="1" latinLnBrk="0" hangingPunct="1">
        <a:lnSpc>
          <a:spcPct val="110000"/>
        </a:lnSpc>
        <a:spcBef>
          <a:spcPts val="0"/>
        </a:spcBef>
        <a:spcAft>
          <a:spcPts val="600"/>
        </a:spcAft>
        <a:buClr>
          <a:schemeClr val="accent1"/>
        </a:buClr>
        <a:buFont typeface="Poppins Light" panose="00000400000000000000" pitchFamily="2"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61" userDrawn="1">
          <p15:clr>
            <a:srgbClr val="F26B43"/>
          </p15:clr>
        </p15:guide>
        <p15:guide id="2" orient="horz" pos="459" userDrawn="1">
          <p15:clr>
            <a:srgbClr val="F26B43"/>
          </p15:clr>
        </p15:guide>
        <p15:guide id="3" orient="horz" pos="3861" userDrawn="1">
          <p15:clr>
            <a:srgbClr val="F26B43"/>
          </p15:clr>
        </p15:guide>
        <p15:guide id="4" pos="7219" userDrawn="1">
          <p15:clr>
            <a:srgbClr val="F26B43"/>
          </p15:clr>
        </p15:guide>
        <p15:guide id="5" pos="1141" userDrawn="1">
          <p15:clr>
            <a:srgbClr val="F26B43"/>
          </p15:clr>
        </p15:guide>
        <p15:guide id="6" pos="1220" userDrawn="1">
          <p15:clr>
            <a:srgbClr val="F26B43"/>
          </p15:clr>
        </p15:guide>
        <p15:guide id="7" pos="3419" userDrawn="1">
          <p15:clr>
            <a:srgbClr val="F26B43"/>
          </p15:clr>
        </p15:guide>
        <p15:guide id="8" pos="3500" userDrawn="1">
          <p15:clr>
            <a:srgbClr val="F26B43"/>
          </p15:clr>
        </p15:guide>
        <p15:guide id="9" pos="4179" userDrawn="1">
          <p15:clr>
            <a:srgbClr val="F26B43"/>
          </p15:clr>
        </p15:guide>
        <p15:guide id="10" pos="4260" userDrawn="1">
          <p15:clr>
            <a:srgbClr val="F26B43"/>
          </p15:clr>
        </p15:guide>
        <p15:guide id="11" pos="2741" userDrawn="1">
          <p15:clr>
            <a:srgbClr val="F26B43"/>
          </p15:clr>
        </p15:guide>
        <p15:guide id="12" pos="2660" userDrawn="1">
          <p15:clr>
            <a:srgbClr val="F26B43"/>
          </p15:clr>
        </p15:guide>
        <p15:guide id="13" pos="1980" userDrawn="1">
          <p15:clr>
            <a:srgbClr val="F26B43"/>
          </p15:clr>
        </p15:guide>
        <p15:guide id="14" pos="1900" userDrawn="1">
          <p15:clr>
            <a:srgbClr val="F26B43"/>
          </p15:clr>
        </p15:guide>
        <p15:guide id="15" pos="5020" userDrawn="1">
          <p15:clr>
            <a:srgbClr val="F26B43"/>
          </p15:clr>
        </p15:guide>
        <p15:guide id="16" pos="4939" userDrawn="1">
          <p15:clr>
            <a:srgbClr val="F26B43"/>
          </p15:clr>
        </p15:guide>
        <p15:guide id="17" pos="5700" userDrawn="1">
          <p15:clr>
            <a:srgbClr val="F26B43"/>
          </p15:clr>
        </p15:guide>
        <p15:guide id="18" pos="5777" userDrawn="1">
          <p15:clr>
            <a:srgbClr val="F26B43"/>
          </p15:clr>
        </p15:guide>
        <p15:guide id="19" pos="6457" userDrawn="1">
          <p15:clr>
            <a:srgbClr val="F26B43"/>
          </p15:clr>
        </p15:guide>
        <p15:guide id="20" pos="6537" userDrawn="1">
          <p15:clr>
            <a:srgbClr val="F26B43"/>
          </p15:clr>
        </p15:guide>
        <p15:guide id="21" orient="horz" pos="799" userDrawn="1">
          <p15:clr>
            <a:srgbClr val="F26B43"/>
          </p15:clr>
        </p15:guide>
        <p15:guide id="22" orient="horz" pos="1593" userDrawn="1">
          <p15:clr>
            <a:srgbClr val="F26B43"/>
          </p15:clr>
        </p15:guide>
        <p15:guide id="23" orient="horz" pos="1139" userDrawn="1">
          <p15:clr>
            <a:srgbClr val="F26B43"/>
          </p15:clr>
        </p15:guide>
        <p15:guide id="24" orient="horz" pos="2500" userDrawn="1">
          <p15:clr>
            <a:srgbClr val="F26B43"/>
          </p15:clr>
        </p15:guide>
        <p15:guide id="25" orient="horz" pos="2954" userDrawn="1">
          <p15:clr>
            <a:srgbClr val="F26B43"/>
          </p15:clr>
        </p15:guide>
        <p15:guide id="26" orient="horz" pos="3385" userDrawn="1">
          <p15:clr>
            <a:srgbClr val="F26B43"/>
          </p15:clr>
        </p15:guide>
        <p15:guide id="27" orient="horz" pos="2047" userDrawn="1">
          <p15:clr>
            <a:srgbClr val="F26B43"/>
          </p15:clr>
        </p15:guide>
        <p15:guide id="28" orient="horz" pos="1820" userDrawn="1">
          <p15:clr>
            <a:srgbClr val="F26B43"/>
          </p15:clr>
        </p15:guide>
        <p15:guide id="29" orient="horz" pos="2273"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33.xml"/><Relationship Id="rId4" Type="http://schemas.openxmlformats.org/officeDocument/2006/relationships/image" Target="../media/image8.sv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3759E401-EAE5-4B95-9C05-20F1F313A4FA}"/>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349278" y="1262953"/>
            <a:ext cx="3493444" cy="3492000"/>
          </a:xfrm>
          <a:prstGeom prst="rect">
            <a:avLst/>
          </a:prstGeom>
        </p:spPr>
      </p:pic>
      <p:sp>
        <p:nvSpPr>
          <p:cNvPr id="37" name="Rectangle 36">
            <a:extLst>
              <a:ext uri="{FF2B5EF4-FFF2-40B4-BE49-F238E27FC236}">
                <a16:creationId xmlns:a16="http://schemas.microsoft.com/office/drawing/2014/main" id="{F316C9E6-BBE6-48BA-88D2-00ACEB80A427}"/>
              </a:ext>
            </a:extLst>
          </p:cNvPr>
          <p:cNvSpPr/>
          <p:nvPr/>
        </p:nvSpPr>
        <p:spPr>
          <a:xfrm>
            <a:off x="731837" y="1268413"/>
            <a:ext cx="3394259" cy="33550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144000" rIns="91440" bIns="45720" rtlCol="0" anchor="t"/>
          <a:lstStyle/>
          <a:p>
            <a:pPr algn="ctr"/>
            <a:r>
              <a:rPr lang="en-GB" sz="1600" dirty="0">
                <a:latin typeface="+mj-lt"/>
              </a:rPr>
              <a:t>Light Green</a:t>
            </a:r>
            <a:endParaRPr lang="en-US" dirty="0"/>
          </a:p>
        </p:txBody>
      </p:sp>
      <p:sp>
        <p:nvSpPr>
          <p:cNvPr id="61" name="Rectangle 60">
            <a:extLst>
              <a:ext uri="{FF2B5EF4-FFF2-40B4-BE49-F238E27FC236}">
                <a16:creationId xmlns:a16="http://schemas.microsoft.com/office/drawing/2014/main" id="{89F3983D-7957-403A-A046-96456857D6DE}"/>
              </a:ext>
            </a:extLst>
          </p:cNvPr>
          <p:cNvSpPr/>
          <p:nvPr/>
        </p:nvSpPr>
        <p:spPr>
          <a:xfrm>
            <a:off x="8075318" y="1268413"/>
            <a:ext cx="3394259" cy="335506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144000" rIns="91440" bIns="45720" rtlCol="0" anchor="t"/>
          <a:lstStyle/>
          <a:p>
            <a:pPr algn="ctr"/>
            <a:r>
              <a:rPr lang="en-GB" sz="1600" dirty="0">
                <a:latin typeface="+mj-lt"/>
              </a:rPr>
              <a:t>Dark Green</a:t>
            </a:r>
            <a:endParaRPr lang="en-US" dirty="0"/>
          </a:p>
        </p:txBody>
      </p:sp>
      <p:sp>
        <p:nvSpPr>
          <p:cNvPr id="68" name="Rectangle 67">
            <a:extLst>
              <a:ext uri="{FF2B5EF4-FFF2-40B4-BE49-F238E27FC236}">
                <a16:creationId xmlns:a16="http://schemas.microsoft.com/office/drawing/2014/main" id="{3FCE01FB-A58B-4F2A-81BA-92F656B0A0D4}"/>
              </a:ext>
            </a:extLst>
          </p:cNvPr>
          <p:cNvSpPr/>
          <p:nvPr/>
        </p:nvSpPr>
        <p:spPr>
          <a:xfrm>
            <a:off x="1936750" y="4909508"/>
            <a:ext cx="8313738" cy="121983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144000" rIns="91440" bIns="45720" rtlCol="0" anchor="t"/>
          <a:lstStyle/>
          <a:p>
            <a:pPr algn="ctr"/>
            <a:r>
              <a:rPr lang="en-GB" sz="1600" dirty="0">
                <a:latin typeface="+mj-lt"/>
              </a:rPr>
              <a:t>Bright Blue</a:t>
            </a:r>
            <a:endParaRPr lang="en-US" dirty="0"/>
          </a:p>
        </p:txBody>
      </p:sp>
    </p:spTree>
    <p:extLst>
      <p:ext uri="{BB962C8B-B14F-4D97-AF65-F5344CB8AC3E}">
        <p14:creationId xmlns:p14="http://schemas.microsoft.com/office/powerpoint/2010/main" val="2245112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84F57C43-0B49-0E40-814D-6FAC425A135B}"/>
              </a:ext>
            </a:extLst>
          </p:cNvPr>
          <p:cNvGrpSpPr/>
          <p:nvPr/>
        </p:nvGrpSpPr>
        <p:grpSpPr>
          <a:xfrm>
            <a:off x="711729" y="1240163"/>
            <a:ext cx="10811635" cy="4962103"/>
            <a:chOff x="711729" y="1240163"/>
            <a:chExt cx="10811635" cy="4962103"/>
          </a:xfrm>
        </p:grpSpPr>
        <p:grpSp>
          <p:nvGrpSpPr>
            <p:cNvPr id="18" name="Group 17">
              <a:extLst>
                <a:ext uri="{FF2B5EF4-FFF2-40B4-BE49-F238E27FC236}">
                  <a16:creationId xmlns:a16="http://schemas.microsoft.com/office/drawing/2014/main" id="{E2281823-CCF9-9D46-A55D-3FB5117C816C}"/>
                </a:ext>
              </a:extLst>
            </p:cNvPr>
            <p:cNvGrpSpPr/>
            <p:nvPr/>
          </p:nvGrpSpPr>
          <p:grpSpPr>
            <a:xfrm>
              <a:off x="713497" y="4815715"/>
              <a:ext cx="10207264" cy="1386551"/>
              <a:chOff x="713497" y="4736203"/>
              <a:chExt cx="10207264" cy="1386551"/>
            </a:xfrm>
          </p:grpSpPr>
          <p:sp>
            <p:nvSpPr>
              <p:cNvPr id="7" name="Rectangle 6">
                <a:extLst>
                  <a:ext uri="{FF2B5EF4-FFF2-40B4-BE49-F238E27FC236}">
                    <a16:creationId xmlns:a16="http://schemas.microsoft.com/office/drawing/2014/main" id="{ADD18E02-7770-4FEE-8730-31542954E283}"/>
                  </a:ext>
                </a:extLst>
              </p:cNvPr>
              <p:cNvSpPr/>
              <p:nvPr/>
            </p:nvSpPr>
            <p:spPr>
              <a:xfrm>
                <a:off x="713497" y="4736203"/>
                <a:ext cx="10207264" cy="1386551"/>
              </a:xfrm>
              <a:prstGeom prst="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600">
                  <a:latin typeface="+mj-lt"/>
                </a:endParaRPr>
              </a:p>
            </p:txBody>
          </p:sp>
          <p:grpSp>
            <p:nvGrpSpPr>
              <p:cNvPr id="87" name="Group 86">
                <a:extLst>
                  <a:ext uri="{FF2B5EF4-FFF2-40B4-BE49-F238E27FC236}">
                    <a16:creationId xmlns:a16="http://schemas.microsoft.com/office/drawing/2014/main" id="{75382787-35AD-3046-B84B-0ED4F2DD5DE4}"/>
                  </a:ext>
                </a:extLst>
              </p:cNvPr>
              <p:cNvGrpSpPr/>
              <p:nvPr/>
            </p:nvGrpSpPr>
            <p:grpSpPr>
              <a:xfrm>
                <a:off x="2603672" y="4934081"/>
                <a:ext cx="7580943" cy="629861"/>
                <a:chOff x="2899509" y="4974128"/>
                <a:chExt cx="7580943" cy="629861"/>
              </a:xfrm>
            </p:grpSpPr>
            <p:grpSp>
              <p:nvGrpSpPr>
                <p:cNvPr id="38" name="Graphic 145">
                  <a:extLst>
                    <a:ext uri="{FF2B5EF4-FFF2-40B4-BE49-F238E27FC236}">
                      <a16:creationId xmlns:a16="http://schemas.microsoft.com/office/drawing/2014/main" id="{680FC8ED-2DEA-493C-AA4A-94D3FBEA6451}"/>
                    </a:ext>
                  </a:extLst>
                </p:cNvPr>
                <p:cNvGrpSpPr/>
                <p:nvPr/>
              </p:nvGrpSpPr>
              <p:grpSpPr>
                <a:xfrm>
                  <a:off x="4715305" y="4991732"/>
                  <a:ext cx="405034" cy="593866"/>
                  <a:chOff x="5114925" y="1990725"/>
                  <a:chExt cx="1959292" cy="2872739"/>
                </a:xfrm>
                <a:solidFill>
                  <a:schemeClr val="accent5"/>
                </a:solidFill>
              </p:grpSpPr>
              <p:sp>
                <p:nvSpPr>
                  <p:cNvPr id="39" name="Freeform: Shape 38">
                    <a:extLst>
                      <a:ext uri="{FF2B5EF4-FFF2-40B4-BE49-F238E27FC236}">
                        <a16:creationId xmlns:a16="http://schemas.microsoft.com/office/drawing/2014/main" id="{979E4E9F-CDF4-438D-BF4B-798939EC0905}"/>
                      </a:ext>
                    </a:extLst>
                  </p:cNvPr>
                  <p:cNvSpPr/>
                  <p:nvPr/>
                </p:nvSpPr>
                <p:spPr>
                  <a:xfrm>
                    <a:off x="5797867" y="1990725"/>
                    <a:ext cx="1276350" cy="1876425"/>
                  </a:xfrm>
                  <a:custGeom>
                    <a:avLst/>
                    <a:gdLst>
                      <a:gd name="connsiteX0" fmla="*/ 1276350 w 1276350"/>
                      <a:gd name="connsiteY0" fmla="*/ 1876425 h 1876425"/>
                      <a:gd name="connsiteX1" fmla="*/ 822008 w 1276350"/>
                      <a:gd name="connsiteY1" fmla="*/ 1876425 h 1876425"/>
                      <a:gd name="connsiteX2" fmla="*/ 822008 w 1276350"/>
                      <a:gd name="connsiteY2" fmla="*/ 1714500 h 1876425"/>
                      <a:gd name="connsiteX3" fmla="*/ 1114425 w 1276350"/>
                      <a:gd name="connsiteY3" fmla="*/ 1714500 h 1876425"/>
                      <a:gd name="connsiteX4" fmla="*/ 1114425 w 1276350"/>
                      <a:gd name="connsiteY4" fmla="*/ 161925 h 1876425"/>
                      <a:gd name="connsiteX5" fmla="*/ 161925 w 1276350"/>
                      <a:gd name="connsiteY5" fmla="*/ 161925 h 1876425"/>
                      <a:gd name="connsiteX6" fmla="*/ 161925 w 1276350"/>
                      <a:gd name="connsiteY6" fmla="*/ 789623 h 1876425"/>
                      <a:gd name="connsiteX7" fmla="*/ 0 w 1276350"/>
                      <a:gd name="connsiteY7" fmla="*/ 789623 h 1876425"/>
                      <a:gd name="connsiteX8" fmla="*/ 0 w 1276350"/>
                      <a:gd name="connsiteY8" fmla="*/ 0 h 1876425"/>
                      <a:gd name="connsiteX9" fmla="*/ 1276350 w 1276350"/>
                      <a:gd name="connsiteY9" fmla="*/ 0 h 1876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6350" h="1876425">
                        <a:moveTo>
                          <a:pt x="1276350" y="1876425"/>
                        </a:moveTo>
                        <a:lnTo>
                          <a:pt x="822008" y="1876425"/>
                        </a:lnTo>
                        <a:lnTo>
                          <a:pt x="822008" y="1714500"/>
                        </a:lnTo>
                        <a:lnTo>
                          <a:pt x="1114425" y="1714500"/>
                        </a:lnTo>
                        <a:lnTo>
                          <a:pt x="1114425" y="161925"/>
                        </a:lnTo>
                        <a:lnTo>
                          <a:pt x="161925" y="161925"/>
                        </a:lnTo>
                        <a:lnTo>
                          <a:pt x="161925" y="789623"/>
                        </a:lnTo>
                        <a:lnTo>
                          <a:pt x="0" y="789623"/>
                        </a:lnTo>
                        <a:lnTo>
                          <a:pt x="0" y="0"/>
                        </a:lnTo>
                        <a:lnTo>
                          <a:pt x="1276350" y="0"/>
                        </a:lnTo>
                        <a:close/>
                      </a:path>
                    </a:pathLst>
                  </a:custGeom>
                  <a:solidFill>
                    <a:schemeClr val="bg1"/>
                  </a:solidFill>
                  <a:ln w="9525"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16122A96-9616-49AC-9C9E-7A80F449C4B7}"/>
                      </a:ext>
                    </a:extLst>
                  </p:cNvPr>
                  <p:cNvSpPr/>
                  <p:nvPr/>
                </p:nvSpPr>
                <p:spPr>
                  <a:xfrm>
                    <a:off x="5114925" y="2987039"/>
                    <a:ext cx="1276350" cy="1876425"/>
                  </a:xfrm>
                  <a:custGeom>
                    <a:avLst/>
                    <a:gdLst>
                      <a:gd name="connsiteX0" fmla="*/ 1276350 w 1276350"/>
                      <a:gd name="connsiteY0" fmla="*/ 1876425 h 1876425"/>
                      <a:gd name="connsiteX1" fmla="*/ 0 w 1276350"/>
                      <a:gd name="connsiteY1" fmla="*/ 1876425 h 1876425"/>
                      <a:gd name="connsiteX2" fmla="*/ 0 w 1276350"/>
                      <a:gd name="connsiteY2" fmla="*/ 0 h 1876425"/>
                      <a:gd name="connsiteX3" fmla="*/ 1276350 w 1276350"/>
                      <a:gd name="connsiteY3" fmla="*/ 0 h 1876425"/>
                      <a:gd name="connsiteX4" fmla="*/ 1276350 w 1276350"/>
                      <a:gd name="connsiteY4" fmla="*/ 1876425 h 1876425"/>
                      <a:gd name="connsiteX5" fmla="*/ 161925 w 1276350"/>
                      <a:gd name="connsiteY5" fmla="*/ 1714500 h 1876425"/>
                      <a:gd name="connsiteX6" fmla="*/ 1114425 w 1276350"/>
                      <a:gd name="connsiteY6" fmla="*/ 1714500 h 1876425"/>
                      <a:gd name="connsiteX7" fmla="*/ 1114425 w 1276350"/>
                      <a:gd name="connsiteY7" fmla="*/ 161925 h 1876425"/>
                      <a:gd name="connsiteX8" fmla="*/ 161925 w 1276350"/>
                      <a:gd name="connsiteY8" fmla="*/ 161925 h 1876425"/>
                      <a:gd name="connsiteX9" fmla="*/ 161925 w 1276350"/>
                      <a:gd name="connsiteY9" fmla="*/ 1714500 h 1876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6350" h="1876425">
                        <a:moveTo>
                          <a:pt x="1276350" y="1876425"/>
                        </a:moveTo>
                        <a:lnTo>
                          <a:pt x="0" y="1876425"/>
                        </a:lnTo>
                        <a:lnTo>
                          <a:pt x="0" y="0"/>
                        </a:lnTo>
                        <a:lnTo>
                          <a:pt x="1276350" y="0"/>
                        </a:lnTo>
                        <a:lnTo>
                          <a:pt x="1276350" y="1876425"/>
                        </a:lnTo>
                        <a:close/>
                        <a:moveTo>
                          <a:pt x="161925" y="1714500"/>
                        </a:moveTo>
                        <a:lnTo>
                          <a:pt x="1114425" y="1714500"/>
                        </a:lnTo>
                        <a:lnTo>
                          <a:pt x="1114425" y="161925"/>
                        </a:lnTo>
                        <a:lnTo>
                          <a:pt x="161925" y="161925"/>
                        </a:lnTo>
                        <a:lnTo>
                          <a:pt x="161925" y="1714500"/>
                        </a:lnTo>
                        <a:close/>
                      </a:path>
                    </a:pathLst>
                  </a:custGeom>
                  <a:solidFill>
                    <a:schemeClr val="bg1"/>
                  </a:solidFill>
                  <a:ln w="9525" cap="flat">
                    <a:noFill/>
                    <a:prstDash val="solid"/>
                    <a:miter/>
                  </a:ln>
                </p:spPr>
                <p:txBody>
                  <a:bodyPr rtlCol="0" anchor="ctr"/>
                  <a:lstStyle/>
                  <a:p>
                    <a:endParaRPr lang="en-GB"/>
                  </a:p>
                </p:txBody>
              </p:sp>
              <p:grpSp>
                <p:nvGrpSpPr>
                  <p:cNvPr id="41" name="Graphic 145">
                    <a:extLst>
                      <a:ext uri="{FF2B5EF4-FFF2-40B4-BE49-F238E27FC236}">
                        <a16:creationId xmlns:a16="http://schemas.microsoft.com/office/drawing/2014/main" id="{2F8CA8F2-11A1-442C-ABDD-B4789DD03E97}"/>
                      </a:ext>
                    </a:extLst>
                  </p:cNvPr>
                  <p:cNvGrpSpPr/>
                  <p:nvPr/>
                </p:nvGrpSpPr>
                <p:grpSpPr>
                  <a:xfrm>
                    <a:off x="5453062" y="3329940"/>
                    <a:ext cx="600075" cy="1180147"/>
                    <a:chOff x="5453062" y="3329940"/>
                    <a:chExt cx="600075" cy="1180147"/>
                  </a:xfrm>
                  <a:grpFill/>
                </p:grpSpPr>
                <p:sp>
                  <p:nvSpPr>
                    <p:cNvPr id="46" name="Freeform: Shape 45">
                      <a:extLst>
                        <a:ext uri="{FF2B5EF4-FFF2-40B4-BE49-F238E27FC236}">
                          <a16:creationId xmlns:a16="http://schemas.microsoft.com/office/drawing/2014/main" id="{E66A9A5B-C79C-4DE7-9891-541CA6FFBBA8}"/>
                        </a:ext>
                      </a:extLst>
                    </p:cNvPr>
                    <p:cNvSpPr/>
                    <p:nvPr/>
                  </p:nvSpPr>
                  <p:spPr>
                    <a:xfrm>
                      <a:off x="5453062" y="3329940"/>
                      <a:ext cx="600075" cy="161925"/>
                    </a:xfrm>
                    <a:custGeom>
                      <a:avLst/>
                      <a:gdLst>
                        <a:gd name="connsiteX0" fmla="*/ 0 w 600075"/>
                        <a:gd name="connsiteY0" fmla="*/ 0 h 161925"/>
                        <a:gd name="connsiteX1" fmla="*/ 600075 w 600075"/>
                        <a:gd name="connsiteY1" fmla="*/ 0 h 161925"/>
                        <a:gd name="connsiteX2" fmla="*/ 600075 w 600075"/>
                        <a:gd name="connsiteY2" fmla="*/ 161925 h 161925"/>
                        <a:gd name="connsiteX3" fmla="*/ 0 w 600075"/>
                        <a:gd name="connsiteY3" fmla="*/ 161925 h 161925"/>
                      </a:gdLst>
                      <a:ahLst/>
                      <a:cxnLst>
                        <a:cxn ang="0">
                          <a:pos x="connsiteX0" y="connsiteY0"/>
                        </a:cxn>
                        <a:cxn ang="0">
                          <a:pos x="connsiteX1" y="connsiteY1"/>
                        </a:cxn>
                        <a:cxn ang="0">
                          <a:pos x="connsiteX2" y="connsiteY2"/>
                        </a:cxn>
                        <a:cxn ang="0">
                          <a:pos x="connsiteX3" y="connsiteY3"/>
                        </a:cxn>
                      </a:cxnLst>
                      <a:rect l="l" t="t" r="r" b="b"/>
                      <a:pathLst>
                        <a:path w="600075" h="161925">
                          <a:moveTo>
                            <a:pt x="0" y="0"/>
                          </a:moveTo>
                          <a:lnTo>
                            <a:pt x="600075" y="0"/>
                          </a:lnTo>
                          <a:lnTo>
                            <a:pt x="600075" y="161925"/>
                          </a:lnTo>
                          <a:lnTo>
                            <a:pt x="0" y="161925"/>
                          </a:lnTo>
                          <a:close/>
                        </a:path>
                      </a:pathLst>
                    </a:custGeom>
                    <a:grpFill/>
                    <a:ln w="9525"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A8D90EE4-457D-4D40-B4E9-B27EF87342AA}"/>
                        </a:ext>
                      </a:extLst>
                    </p:cNvPr>
                    <p:cNvSpPr/>
                    <p:nvPr/>
                  </p:nvSpPr>
                  <p:spPr>
                    <a:xfrm>
                      <a:off x="5453062" y="3669030"/>
                      <a:ext cx="600075" cy="161925"/>
                    </a:xfrm>
                    <a:custGeom>
                      <a:avLst/>
                      <a:gdLst>
                        <a:gd name="connsiteX0" fmla="*/ 0 w 600075"/>
                        <a:gd name="connsiteY0" fmla="*/ 0 h 161925"/>
                        <a:gd name="connsiteX1" fmla="*/ 600075 w 600075"/>
                        <a:gd name="connsiteY1" fmla="*/ 0 h 161925"/>
                        <a:gd name="connsiteX2" fmla="*/ 600075 w 600075"/>
                        <a:gd name="connsiteY2" fmla="*/ 161925 h 161925"/>
                        <a:gd name="connsiteX3" fmla="*/ 0 w 600075"/>
                        <a:gd name="connsiteY3" fmla="*/ 161925 h 161925"/>
                      </a:gdLst>
                      <a:ahLst/>
                      <a:cxnLst>
                        <a:cxn ang="0">
                          <a:pos x="connsiteX0" y="connsiteY0"/>
                        </a:cxn>
                        <a:cxn ang="0">
                          <a:pos x="connsiteX1" y="connsiteY1"/>
                        </a:cxn>
                        <a:cxn ang="0">
                          <a:pos x="connsiteX2" y="connsiteY2"/>
                        </a:cxn>
                        <a:cxn ang="0">
                          <a:pos x="connsiteX3" y="connsiteY3"/>
                        </a:cxn>
                      </a:cxnLst>
                      <a:rect l="l" t="t" r="r" b="b"/>
                      <a:pathLst>
                        <a:path w="600075" h="161925">
                          <a:moveTo>
                            <a:pt x="0" y="0"/>
                          </a:moveTo>
                          <a:lnTo>
                            <a:pt x="600075" y="0"/>
                          </a:lnTo>
                          <a:lnTo>
                            <a:pt x="600075" y="161925"/>
                          </a:lnTo>
                          <a:lnTo>
                            <a:pt x="0" y="161925"/>
                          </a:lnTo>
                          <a:close/>
                        </a:path>
                      </a:pathLst>
                    </a:custGeom>
                    <a:grpFill/>
                    <a:ln w="9525"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650C48B0-F624-4AC7-AAEC-34F943F319BE}"/>
                        </a:ext>
                      </a:extLst>
                    </p:cNvPr>
                    <p:cNvSpPr/>
                    <p:nvPr/>
                  </p:nvSpPr>
                  <p:spPr>
                    <a:xfrm>
                      <a:off x="5453062" y="4008120"/>
                      <a:ext cx="600075" cy="161925"/>
                    </a:xfrm>
                    <a:custGeom>
                      <a:avLst/>
                      <a:gdLst>
                        <a:gd name="connsiteX0" fmla="*/ 0 w 600075"/>
                        <a:gd name="connsiteY0" fmla="*/ 0 h 161925"/>
                        <a:gd name="connsiteX1" fmla="*/ 600075 w 600075"/>
                        <a:gd name="connsiteY1" fmla="*/ 0 h 161925"/>
                        <a:gd name="connsiteX2" fmla="*/ 600075 w 600075"/>
                        <a:gd name="connsiteY2" fmla="*/ 161925 h 161925"/>
                        <a:gd name="connsiteX3" fmla="*/ 0 w 600075"/>
                        <a:gd name="connsiteY3" fmla="*/ 161925 h 161925"/>
                      </a:gdLst>
                      <a:ahLst/>
                      <a:cxnLst>
                        <a:cxn ang="0">
                          <a:pos x="connsiteX0" y="connsiteY0"/>
                        </a:cxn>
                        <a:cxn ang="0">
                          <a:pos x="connsiteX1" y="connsiteY1"/>
                        </a:cxn>
                        <a:cxn ang="0">
                          <a:pos x="connsiteX2" y="connsiteY2"/>
                        </a:cxn>
                        <a:cxn ang="0">
                          <a:pos x="connsiteX3" y="connsiteY3"/>
                        </a:cxn>
                      </a:cxnLst>
                      <a:rect l="l" t="t" r="r" b="b"/>
                      <a:pathLst>
                        <a:path w="600075" h="161925">
                          <a:moveTo>
                            <a:pt x="0" y="0"/>
                          </a:moveTo>
                          <a:lnTo>
                            <a:pt x="600075" y="0"/>
                          </a:lnTo>
                          <a:lnTo>
                            <a:pt x="600075" y="161925"/>
                          </a:lnTo>
                          <a:lnTo>
                            <a:pt x="0" y="161925"/>
                          </a:lnTo>
                          <a:close/>
                        </a:path>
                      </a:pathLst>
                    </a:custGeom>
                    <a:grpFill/>
                    <a:ln w="9525"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0C61A989-FD40-4B52-B3CF-96B2C714AFF3}"/>
                        </a:ext>
                      </a:extLst>
                    </p:cNvPr>
                    <p:cNvSpPr/>
                    <p:nvPr/>
                  </p:nvSpPr>
                  <p:spPr>
                    <a:xfrm>
                      <a:off x="5453062" y="4348162"/>
                      <a:ext cx="600075" cy="161925"/>
                    </a:xfrm>
                    <a:custGeom>
                      <a:avLst/>
                      <a:gdLst>
                        <a:gd name="connsiteX0" fmla="*/ 0 w 600075"/>
                        <a:gd name="connsiteY0" fmla="*/ 0 h 161925"/>
                        <a:gd name="connsiteX1" fmla="*/ 600075 w 600075"/>
                        <a:gd name="connsiteY1" fmla="*/ 0 h 161925"/>
                        <a:gd name="connsiteX2" fmla="*/ 600075 w 600075"/>
                        <a:gd name="connsiteY2" fmla="*/ 161925 h 161925"/>
                        <a:gd name="connsiteX3" fmla="*/ 0 w 600075"/>
                        <a:gd name="connsiteY3" fmla="*/ 161925 h 161925"/>
                      </a:gdLst>
                      <a:ahLst/>
                      <a:cxnLst>
                        <a:cxn ang="0">
                          <a:pos x="connsiteX0" y="connsiteY0"/>
                        </a:cxn>
                        <a:cxn ang="0">
                          <a:pos x="connsiteX1" y="connsiteY1"/>
                        </a:cxn>
                        <a:cxn ang="0">
                          <a:pos x="connsiteX2" y="connsiteY2"/>
                        </a:cxn>
                        <a:cxn ang="0">
                          <a:pos x="connsiteX3" y="connsiteY3"/>
                        </a:cxn>
                      </a:cxnLst>
                      <a:rect l="l" t="t" r="r" b="b"/>
                      <a:pathLst>
                        <a:path w="600075" h="161925">
                          <a:moveTo>
                            <a:pt x="0" y="0"/>
                          </a:moveTo>
                          <a:lnTo>
                            <a:pt x="600075" y="0"/>
                          </a:lnTo>
                          <a:lnTo>
                            <a:pt x="600075" y="161925"/>
                          </a:lnTo>
                          <a:lnTo>
                            <a:pt x="0" y="161925"/>
                          </a:lnTo>
                          <a:close/>
                        </a:path>
                      </a:pathLst>
                    </a:custGeom>
                    <a:grpFill/>
                    <a:ln w="9525" cap="flat">
                      <a:noFill/>
                      <a:prstDash val="solid"/>
                      <a:miter/>
                    </a:ln>
                  </p:spPr>
                  <p:txBody>
                    <a:bodyPr rtlCol="0" anchor="ctr"/>
                    <a:lstStyle/>
                    <a:p>
                      <a:endParaRPr lang="en-GB"/>
                    </a:p>
                  </p:txBody>
                </p:sp>
              </p:grpSp>
              <p:sp>
                <p:nvSpPr>
                  <p:cNvPr id="42" name="Freeform: Shape 41">
                    <a:extLst>
                      <a:ext uri="{FF2B5EF4-FFF2-40B4-BE49-F238E27FC236}">
                        <a16:creationId xmlns:a16="http://schemas.microsoft.com/office/drawing/2014/main" id="{1707B061-13C7-4DD0-B4B7-ADEDE5804339}"/>
                      </a:ext>
                    </a:extLst>
                  </p:cNvPr>
                  <p:cNvSpPr/>
                  <p:nvPr/>
                </p:nvSpPr>
                <p:spPr>
                  <a:xfrm>
                    <a:off x="6136005" y="2286000"/>
                    <a:ext cx="600074" cy="161925"/>
                  </a:xfrm>
                  <a:custGeom>
                    <a:avLst/>
                    <a:gdLst>
                      <a:gd name="connsiteX0" fmla="*/ 0 w 600074"/>
                      <a:gd name="connsiteY0" fmla="*/ 0 h 161925"/>
                      <a:gd name="connsiteX1" fmla="*/ 600075 w 600074"/>
                      <a:gd name="connsiteY1" fmla="*/ 0 h 161925"/>
                      <a:gd name="connsiteX2" fmla="*/ 600075 w 600074"/>
                      <a:gd name="connsiteY2" fmla="*/ 161925 h 161925"/>
                      <a:gd name="connsiteX3" fmla="*/ 0 w 600074"/>
                      <a:gd name="connsiteY3" fmla="*/ 161925 h 161925"/>
                    </a:gdLst>
                    <a:ahLst/>
                    <a:cxnLst>
                      <a:cxn ang="0">
                        <a:pos x="connsiteX0" y="connsiteY0"/>
                      </a:cxn>
                      <a:cxn ang="0">
                        <a:pos x="connsiteX1" y="connsiteY1"/>
                      </a:cxn>
                      <a:cxn ang="0">
                        <a:pos x="connsiteX2" y="connsiteY2"/>
                      </a:cxn>
                      <a:cxn ang="0">
                        <a:pos x="connsiteX3" y="connsiteY3"/>
                      </a:cxn>
                    </a:cxnLst>
                    <a:rect l="l" t="t" r="r" b="b"/>
                    <a:pathLst>
                      <a:path w="600074" h="161925">
                        <a:moveTo>
                          <a:pt x="0" y="0"/>
                        </a:moveTo>
                        <a:lnTo>
                          <a:pt x="600075" y="0"/>
                        </a:lnTo>
                        <a:lnTo>
                          <a:pt x="600075" y="161925"/>
                        </a:lnTo>
                        <a:lnTo>
                          <a:pt x="0" y="161925"/>
                        </a:lnTo>
                        <a:close/>
                      </a:path>
                    </a:pathLst>
                  </a:custGeom>
                  <a:grpFill/>
                  <a:ln w="9525"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A0262C6A-3DDB-45CE-B4D4-2E23CF9591AB}"/>
                      </a:ext>
                    </a:extLst>
                  </p:cNvPr>
                  <p:cNvSpPr/>
                  <p:nvPr/>
                </p:nvSpPr>
                <p:spPr>
                  <a:xfrm>
                    <a:off x="6136005" y="2625090"/>
                    <a:ext cx="600074" cy="161925"/>
                  </a:xfrm>
                  <a:custGeom>
                    <a:avLst/>
                    <a:gdLst>
                      <a:gd name="connsiteX0" fmla="*/ 0 w 600074"/>
                      <a:gd name="connsiteY0" fmla="*/ 0 h 161925"/>
                      <a:gd name="connsiteX1" fmla="*/ 600075 w 600074"/>
                      <a:gd name="connsiteY1" fmla="*/ 0 h 161925"/>
                      <a:gd name="connsiteX2" fmla="*/ 600075 w 600074"/>
                      <a:gd name="connsiteY2" fmla="*/ 161925 h 161925"/>
                      <a:gd name="connsiteX3" fmla="*/ 0 w 600074"/>
                      <a:gd name="connsiteY3" fmla="*/ 161925 h 161925"/>
                    </a:gdLst>
                    <a:ahLst/>
                    <a:cxnLst>
                      <a:cxn ang="0">
                        <a:pos x="connsiteX0" y="connsiteY0"/>
                      </a:cxn>
                      <a:cxn ang="0">
                        <a:pos x="connsiteX1" y="connsiteY1"/>
                      </a:cxn>
                      <a:cxn ang="0">
                        <a:pos x="connsiteX2" y="connsiteY2"/>
                      </a:cxn>
                      <a:cxn ang="0">
                        <a:pos x="connsiteX3" y="connsiteY3"/>
                      </a:cxn>
                    </a:cxnLst>
                    <a:rect l="l" t="t" r="r" b="b"/>
                    <a:pathLst>
                      <a:path w="600074" h="161925">
                        <a:moveTo>
                          <a:pt x="0" y="0"/>
                        </a:moveTo>
                        <a:lnTo>
                          <a:pt x="600075" y="0"/>
                        </a:lnTo>
                        <a:lnTo>
                          <a:pt x="600075" y="161925"/>
                        </a:lnTo>
                        <a:lnTo>
                          <a:pt x="0" y="161925"/>
                        </a:lnTo>
                        <a:close/>
                      </a:path>
                    </a:pathLst>
                  </a:custGeom>
                  <a:grpFill/>
                  <a:ln w="9525"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4F6E5BAC-7884-4132-BF19-4CC654E1F6B1}"/>
                      </a:ext>
                    </a:extLst>
                  </p:cNvPr>
                  <p:cNvSpPr/>
                  <p:nvPr/>
                </p:nvSpPr>
                <p:spPr>
                  <a:xfrm>
                    <a:off x="6557962" y="2964180"/>
                    <a:ext cx="178117" cy="161925"/>
                  </a:xfrm>
                  <a:custGeom>
                    <a:avLst/>
                    <a:gdLst>
                      <a:gd name="connsiteX0" fmla="*/ 0 w 178117"/>
                      <a:gd name="connsiteY0" fmla="*/ 0 h 161925"/>
                      <a:gd name="connsiteX1" fmla="*/ 178117 w 178117"/>
                      <a:gd name="connsiteY1" fmla="*/ 0 h 161925"/>
                      <a:gd name="connsiteX2" fmla="*/ 178117 w 178117"/>
                      <a:gd name="connsiteY2" fmla="*/ 161925 h 161925"/>
                      <a:gd name="connsiteX3" fmla="*/ 0 w 178117"/>
                      <a:gd name="connsiteY3" fmla="*/ 161925 h 161925"/>
                    </a:gdLst>
                    <a:ahLst/>
                    <a:cxnLst>
                      <a:cxn ang="0">
                        <a:pos x="connsiteX0" y="connsiteY0"/>
                      </a:cxn>
                      <a:cxn ang="0">
                        <a:pos x="connsiteX1" y="connsiteY1"/>
                      </a:cxn>
                      <a:cxn ang="0">
                        <a:pos x="connsiteX2" y="connsiteY2"/>
                      </a:cxn>
                      <a:cxn ang="0">
                        <a:pos x="connsiteX3" y="connsiteY3"/>
                      </a:cxn>
                    </a:cxnLst>
                    <a:rect l="l" t="t" r="r" b="b"/>
                    <a:pathLst>
                      <a:path w="178117" h="161925">
                        <a:moveTo>
                          <a:pt x="0" y="0"/>
                        </a:moveTo>
                        <a:lnTo>
                          <a:pt x="178117" y="0"/>
                        </a:lnTo>
                        <a:lnTo>
                          <a:pt x="178117" y="161925"/>
                        </a:lnTo>
                        <a:lnTo>
                          <a:pt x="0" y="161925"/>
                        </a:lnTo>
                        <a:close/>
                      </a:path>
                    </a:pathLst>
                  </a:custGeom>
                  <a:grpFill/>
                  <a:ln w="9525"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9983F501-5AB1-4F99-9E69-8FEF6A654610}"/>
                      </a:ext>
                    </a:extLst>
                  </p:cNvPr>
                  <p:cNvSpPr/>
                  <p:nvPr/>
                </p:nvSpPr>
                <p:spPr>
                  <a:xfrm>
                    <a:off x="6557962" y="3304222"/>
                    <a:ext cx="178117" cy="161925"/>
                  </a:xfrm>
                  <a:custGeom>
                    <a:avLst/>
                    <a:gdLst>
                      <a:gd name="connsiteX0" fmla="*/ 0 w 178117"/>
                      <a:gd name="connsiteY0" fmla="*/ 0 h 161925"/>
                      <a:gd name="connsiteX1" fmla="*/ 178117 w 178117"/>
                      <a:gd name="connsiteY1" fmla="*/ 0 h 161925"/>
                      <a:gd name="connsiteX2" fmla="*/ 178117 w 178117"/>
                      <a:gd name="connsiteY2" fmla="*/ 161925 h 161925"/>
                      <a:gd name="connsiteX3" fmla="*/ 0 w 178117"/>
                      <a:gd name="connsiteY3" fmla="*/ 161925 h 161925"/>
                    </a:gdLst>
                    <a:ahLst/>
                    <a:cxnLst>
                      <a:cxn ang="0">
                        <a:pos x="connsiteX0" y="connsiteY0"/>
                      </a:cxn>
                      <a:cxn ang="0">
                        <a:pos x="connsiteX1" y="connsiteY1"/>
                      </a:cxn>
                      <a:cxn ang="0">
                        <a:pos x="connsiteX2" y="connsiteY2"/>
                      </a:cxn>
                      <a:cxn ang="0">
                        <a:pos x="connsiteX3" y="connsiteY3"/>
                      </a:cxn>
                    </a:cxnLst>
                    <a:rect l="l" t="t" r="r" b="b"/>
                    <a:pathLst>
                      <a:path w="178117" h="161925">
                        <a:moveTo>
                          <a:pt x="0" y="0"/>
                        </a:moveTo>
                        <a:lnTo>
                          <a:pt x="178117" y="0"/>
                        </a:lnTo>
                        <a:lnTo>
                          <a:pt x="178117" y="161925"/>
                        </a:lnTo>
                        <a:lnTo>
                          <a:pt x="0" y="161925"/>
                        </a:lnTo>
                        <a:close/>
                      </a:path>
                    </a:pathLst>
                  </a:custGeom>
                  <a:grpFill/>
                  <a:ln w="9525" cap="flat">
                    <a:noFill/>
                    <a:prstDash val="solid"/>
                    <a:miter/>
                  </a:ln>
                </p:spPr>
                <p:txBody>
                  <a:bodyPr rtlCol="0" anchor="ctr"/>
                  <a:lstStyle/>
                  <a:p>
                    <a:endParaRPr lang="en-GB"/>
                  </a:p>
                </p:txBody>
              </p:sp>
            </p:grpSp>
            <p:grpSp>
              <p:nvGrpSpPr>
                <p:cNvPr id="50" name="Graphic 160">
                  <a:extLst>
                    <a:ext uri="{FF2B5EF4-FFF2-40B4-BE49-F238E27FC236}">
                      <a16:creationId xmlns:a16="http://schemas.microsoft.com/office/drawing/2014/main" id="{0FDE6367-461F-4B70-9652-1043E04FFE74}"/>
                    </a:ext>
                  </a:extLst>
                </p:cNvPr>
                <p:cNvGrpSpPr/>
                <p:nvPr/>
              </p:nvGrpSpPr>
              <p:grpSpPr>
                <a:xfrm>
                  <a:off x="10020217" y="4974128"/>
                  <a:ext cx="460235" cy="629861"/>
                  <a:chOff x="10020217" y="4958114"/>
                  <a:chExt cx="460235" cy="629861"/>
                </a:xfrm>
                <a:noFill/>
              </p:grpSpPr>
              <p:sp>
                <p:nvSpPr>
                  <p:cNvPr id="51" name="Freeform: Shape 50">
                    <a:extLst>
                      <a:ext uri="{FF2B5EF4-FFF2-40B4-BE49-F238E27FC236}">
                        <a16:creationId xmlns:a16="http://schemas.microsoft.com/office/drawing/2014/main" id="{C25E48AA-04C8-4100-B486-DFA1FA8E0A09}"/>
                      </a:ext>
                    </a:extLst>
                  </p:cNvPr>
                  <p:cNvSpPr/>
                  <p:nvPr/>
                </p:nvSpPr>
                <p:spPr>
                  <a:xfrm>
                    <a:off x="10216908" y="5261944"/>
                    <a:ext cx="72714" cy="324783"/>
                  </a:xfrm>
                  <a:custGeom>
                    <a:avLst/>
                    <a:gdLst>
                      <a:gd name="connsiteX0" fmla="*/ 55627 w 72714"/>
                      <a:gd name="connsiteY0" fmla="*/ 0 h 324783"/>
                      <a:gd name="connsiteX1" fmla="*/ 72715 w 72714"/>
                      <a:gd name="connsiteY1" fmla="*/ 324784 h 324783"/>
                      <a:gd name="connsiteX2" fmla="*/ 0 w 72714"/>
                      <a:gd name="connsiteY2" fmla="*/ 324784 h 324783"/>
                      <a:gd name="connsiteX3" fmla="*/ 16963 w 72714"/>
                      <a:gd name="connsiteY3" fmla="*/ 0 h 324783"/>
                    </a:gdLst>
                    <a:ahLst/>
                    <a:cxnLst>
                      <a:cxn ang="0">
                        <a:pos x="connsiteX0" y="connsiteY0"/>
                      </a:cxn>
                      <a:cxn ang="0">
                        <a:pos x="connsiteX1" y="connsiteY1"/>
                      </a:cxn>
                      <a:cxn ang="0">
                        <a:pos x="connsiteX2" y="connsiteY2"/>
                      </a:cxn>
                      <a:cxn ang="0">
                        <a:pos x="connsiteX3" y="connsiteY3"/>
                      </a:cxn>
                    </a:cxnLst>
                    <a:rect l="l" t="t" r="r" b="b"/>
                    <a:pathLst>
                      <a:path w="72714" h="324783">
                        <a:moveTo>
                          <a:pt x="55627" y="0"/>
                        </a:moveTo>
                        <a:lnTo>
                          <a:pt x="72715" y="324784"/>
                        </a:lnTo>
                        <a:lnTo>
                          <a:pt x="0" y="324784"/>
                        </a:lnTo>
                        <a:lnTo>
                          <a:pt x="16963" y="0"/>
                        </a:lnTo>
                      </a:path>
                    </a:pathLst>
                  </a:custGeom>
                  <a:noFill/>
                  <a:ln w="28575" cap="flat">
                    <a:solidFill>
                      <a:schemeClr val="bg1">
                        <a:lumMod val="95000"/>
                      </a:schemeClr>
                    </a:solidFill>
                    <a:prstDash val="solid"/>
                    <a:miter/>
                  </a:ln>
                </p:spPr>
                <p:txBody>
                  <a:bodyPr rtlCol="0" anchor="ctr"/>
                  <a:lstStyle/>
                  <a:p>
                    <a:endParaRPr lang="en-GB"/>
                  </a:p>
                </p:txBody>
              </p:sp>
              <p:grpSp>
                <p:nvGrpSpPr>
                  <p:cNvPr id="52" name="Graphic 160">
                    <a:extLst>
                      <a:ext uri="{FF2B5EF4-FFF2-40B4-BE49-F238E27FC236}">
                        <a16:creationId xmlns:a16="http://schemas.microsoft.com/office/drawing/2014/main" id="{CF38BAE8-A167-4431-A1DA-62618BD79E8B}"/>
                      </a:ext>
                    </a:extLst>
                  </p:cNvPr>
                  <p:cNvGrpSpPr/>
                  <p:nvPr/>
                </p:nvGrpSpPr>
                <p:grpSpPr>
                  <a:xfrm>
                    <a:off x="10037304" y="4958114"/>
                    <a:ext cx="431922" cy="400117"/>
                    <a:chOff x="10037304" y="4958114"/>
                    <a:chExt cx="431922" cy="400117"/>
                  </a:xfrm>
                  <a:noFill/>
                </p:grpSpPr>
                <p:sp>
                  <p:nvSpPr>
                    <p:cNvPr id="57" name="Freeform: Shape 56">
                      <a:extLst>
                        <a:ext uri="{FF2B5EF4-FFF2-40B4-BE49-F238E27FC236}">
                          <a16:creationId xmlns:a16="http://schemas.microsoft.com/office/drawing/2014/main" id="{6198555C-19F8-47BD-8D76-3CFB4A08CA24}"/>
                        </a:ext>
                      </a:extLst>
                    </p:cNvPr>
                    <p:cNvSpPr/>
                    <p:nvPr/>
                  </p:nvSpPr>
                  <p:spPr>
                    <a:xfrm>
                      <a:off x="10037304" y="5191973"/>
                      <a:ext cx="215899" cy="166258"/>
                    </a:xfrm>
                    <a:custGeom>
                      <a:avLst/>
                      <a:gdLst>
                        <a:gd name="connsiteX0" fmla="*/ 215899 w 215899"/>
                        <a:gd name="connsiteY0" fmla="*/ 59494 h 166258"/>
                        <a:gd name="connsiteX1" fmla="*/ 20330 w 215899"/>
                        <a:gd name="connsiteY1" fmla="*/ 166258 h 166258"/>
                        <a:gd name="connsiteX2" fmla="*/ 0 w 215899"/>
                        <a:gd name="connsiteY2" fmla="*/ 136075 h 166258"/>
                        <a:gd name="connsiteX3" fmla="*/ 169626 w 215899"/>
                        <a:gd name="connsiteY3" fmla="*/ 0 h 166258"/>
                      </a:gdLst>
                      <a:ahLst/>
                      <a:cxnLst>
                        <a:cxn ang="0">
                          <a:pos x="connsiteX0" y="connsiteY0"/>
                        </a:cxn>
                        <a:cxn ang="0">
                          <a:pos x="connsiteX1" y="connsiteY1"/>
                        </a:cxn>
                        <a:cxn ang="0">
                          <a:pos x="connsiteX2" y="connsiteY2"/>
                        </a:cxn>
                        <a:cxn ang="0">
                          <a:pos x="connsiteX3" y="connsiteY3"/>
                        </a:cxn>
                      </a:cxnLst>
                      <a:rect l="l" t="t" r="r" b="b"/>
                      <a:pathLst>
                        <a:path w="215899" h="166258">
                          <a:moveTo>
                            <a:pt x="215899" y="59494"/>
                          </a:moveTo>
                          <a:lnTo>
                            <a:pt x="20330" y="166258"/>
                          </a:lnTo>
                          <a:lnTo>
                            <a:pt x="0" y="136075"/>
                          </a:lnTo>
                          <a:lnTo>
                            <a:pt x="169626" y="0"/>
                          </a:lnTo>
                        </a:path>
                      </a:pathLst>
                    </a:custGeom>
                    <a:noFill/>
                    <a:ln w="28575" cap="flat">
                      <a:solidFill>
                        <a:schemeClr val="bg1"/>
                      </a:solid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95DEF300-DCEF-42D9-BBBA-C0F9793F7EAC}"/>
                        </a:ext>
                      </a:extLst>
                    </p:cNvPr>
                    <p:cNvSpPr/>
                    <p:nvPr/>
                  </p:nvSpPr>
                  <p:spPr>
                    <a:xfrm>
                      <a:off x="10205433" y="4958114"/>
                      <a:ext cx="94167" cy="241093"/>
                    </a:xfrm>
                    <a:custGeom>
                      <a:avLst/>
                      <a:gdLst>
                        <a:gd name="connsiteX0" fmla="*/ 94167 w 94167"/>
                        <a:gd name="connsiteY0" fmla="*/ 233859 h 241093"/>
                        <a:gd name="connsiteX1" fmla="*/ 65980 w 94167"/>
                        <a:gd name="connsiteY1" fmla="*/ 0 h 241093"/>
                        <a:gd name="connsiteX2" fmla="*/ 29560 w 94167"/>
                        <a:gd name="connsiteY2" fmla="*/ 0 h 241093"/>
                        <a:gd name="connsiteX3" fmla="*/ 0 w 94167"/>
                        <a:gd name="connsiteY3" fmla="*/ 241093 h 241093"/>
                      </a:gdLst>
                      <a:ahLst/>
                      <a:cxnLst>
                        <a:cxn ang="0">
                          <a:pos x="connsiteX0" y="connsiteY0"/>
                        </a:cxn>
                        <a:cxn ang="0">
                          <a:pos x="connsiteX1" y="connsiteY1"/>
                        </a:cxn>
                        <a:cxn ang="0">
                          <a:pos x="connsiteX2" y="connsiteY2"/>
                        </a:cxn>
                        <a:cxn ang="0">
                          <a:pos x="connsiteX3" y="connsiteY3"/>
                        </a:cxn>
                      </a:cxnLst>
                      <a:rect l="l" t="t" r="r" b="b"/>
                      <a:pathLst>
                        <a:path w="94167" h="241093">
                          <a:moveTo>
                            <a:pt x="94167" y="233859"/>
                          </a:moveTo>
                          <a:lnTo>
                            <a:pt x="65980" y="0"/>
                          </a:lnTo>
                          <a:lnTo>
                            <a:pt x="29560" y="0"/>
                          </a:lnTo>
                          <a:lnTo>
                            <a:pt x="0" y="241093"/>
                          </a:lnTo>
                        </a:path>
                      </a:pathLst>
                    </a:custGeom>
                    <a:noFill/>
                    <a:ln w="28575" cap="flat">
                      <a:solidFill>
                        <a:schemeClr val="bg1"/>
                      </a:solidFill>
                      <a:prstDash val="solid"/>
                      <a:miter/>
                    </a:ln>
                  </p:spPr>
                  <p:txBody>
                    <a:bodyPr rtlCol="0" anchor="ctr"/>
                    <a:lstStyle/>
                    <a:p>
                      <a:endParaRPr lang="en-GB"/>
                    </a:p>
                  </p:txBody>
                </p:sp>
                <p:sp>
                  <p:nvSpPr>
                    <p:cNvPr id="59" name="Freeform: Shape 58">
                      <a:extLst>
                        <a:ext uri="{FF2B5EF4-FFF2-40B4-BE49-F238E27FC236}">
                          <a16:creationId xmlns:a16="http://schemas.microsoft.com/office/drawing/2014/main" id="{D24399E5-1E9A-42E1-9F6D-3E8738B1D114}"/>
                        </a:ext>
                      </a:extLst>
                    </p:cNvPr>
                    <p:cNvSpPr/>
                    <p:nvPr/>
                  </p:nvSpPr>
                  <p:spPr>
                    <a:xfrm>
                      <a:off x="10253203" y="5191973"/>
                      <a:ext cx="216023" cy="166258"/>
                    </a:xfrm>
                    <a:custGeom>
                      <a:avLst/>
                      <a:gdLst>
                        <a:gd name="connsiteX0" fmla="*/ 0 w 216023"/>
                        <a:gd name="connsiteY0" fmla="*/ 59494 h 166258"/>
                        <a:gd name="connsiteX1" fmla="*/ 195694 w 216023"/>
                        <a:gd name="connsiteY1" fmla="*/ 166258 h 166258"/>
                        <a:gd name="connsiteX2" fmla="*/ 216024 w 216023"/>
                        <a:gd name="connsiteY2" fmla="*/ 136075 h 166258"/>
                        <a:gd name="connsiteX3" fmla="*/ 46398 w 216023"/>
                        <a:gd name="connsiteY3" fmla="*/ 0 h 166258"/>
                      </a:gdLst>
                      <a:ahLst/>
                      <a:cxnLst>
                        <a:cxn ang="0">
                          <a:pos x="connsiteX0" y="connsiteY0"/>
                        </a:cxn>
                        <a:cxn ang="0">
                          <a:pos x="connsiteX1" y="connsiteY1"/>
                        </a:cxn>
                        <a:cxn ang="0">
                          <a:pos x="connsiteX2" y="connsiteY2"/>
                        </a:cxn>
                        <a:cxn ang="0">
                          <a:pos x="connsiteX3" y="connsiteY3"/>
                        </a:cxn>
                      </a:cxnLst>
                      <a:rect l="l" t="t" r="r" b="b"/>
                      <a:pathLst>
                        <a:path w="216023" h="166258">
                          <a:moveTo>
                            <a:pt x="0" y="59494"/>
                          </a:moveTo>
                          <a:lnTo>
                            <a:pt x="195694" y="166258"/>
                          </a:lnTo>
                          <a:lnTo>
                            <a:pt x="216024" y="136075"/>
                          </a:lnTo>
                          <a:lnTo>
                            <a:pt x="46398" y="0"/>
                          </a:lnTo>
                        </a:path>
                      </a:pathLst>
                    </a:custGeom>
                    <a:noFill/>
                    <a:ln w="28575" cap="flat">
                      <a:solidFill>
                        <a:schemeClr val="bg1"/>
                      </a:solidFill>
                      <a:prstDash val="solid"/>
                      <a:miter/>
                    </a:ln>
                  </p:spPr>
                  <p:txBody>
                    <a:bodyPr rtlCol="0" anchor="ctr"/>
                    <a:lstStyle/>
                    <a:p>
                      <a:endParaRPr lang="en-GB"/>
                    </a:p>
                  </p:txBody>
                </p:sp>
              </p:grpSp>
              <p:sp>
                <p:nvSpPr>
                  <p:cNvPr id="53" name="Freeform: Shape 52">
                    <a:extLst>
                      <a:ext uri="{FF2B5EF4-FFF2-40B4-BE49-F238E27FC236}">
                        <a16:creationId xmlns:a16="http://schemas.microsoft.com/office/drawing/2014/main" id="{F63A5541-203E-46DB-8992-5110B6E702A2}"/>
                      </a:ext>
                    </a:extLst>
                  </p:cNvPr>
                  <p:cNvSpPr/>
                  <p:nvPr/>
                </p:nvSpPr>
                <p:spPr>
                  <a:xfrm>
                    <a:off x="10205433" y="5155928"/>
                    <a:ext cx="95539" cy="95539"/>
                  </a:xfrm>
                  <a:custGeom>
                    <a:avLst/>
                    <a:gdLst>
                      <a:gd name="connsiteX0" fmla="*/ 47770 w 95539"/>
                      <a:gd name="connsiteY0" fmla="*/ 0 h 95539"/>
                      <a:gd name="connsiteX1" fmla="*/ 47770 w 95539"/>
                      <a:gd name="connsiteY1" fmla="*/ 0 h 95539"/>
                      <a:gd name="connsiteX2" fmla="*/ 0 w 95539"/>
                      <a:gd name="connsiteY2" fmla="*/ 47770 h 95539"/>
                      <a:gd name="connsiteX3" fmla="*/ 0 w 95539"/>
                      <a:gd name="connsiteY3" fmla="*/ 47770 h 95539"/>
                      <a:gd name="connsiteX4" fmla="*/ 47770 w 95539"/>
                      <a:gd name="connsiteY4" fmla="*/ 95539 h 95539"/>
                      <a:gd name="connsiteX5" fmla="*/ 47770 w 95539"/>
                      <a:gd name="connsiteY5" fmla="*/ 95539 h 95539"/>
                      <a:gd name="connsiteX6" fmla="*/ 95539 w 95539"/>
                      <a:gd name="connsiteY6" fmla="*/ 47770 h 95539"/>
                      <a:gd name="connsiteX7" fmla="*/ 95539 w 95539"/>
                      <a:gd name="connsiteY7" fmla="*/ 47770 h 95539"/>
                      <a:gd name="connsiteX8" fmla="*/ 47770 w 95539"/>
                      <a:gd name="connsiteY8" fmla="*/ 0 h 95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539" h="95539">
                        <a:moveTo>
                          <a:pt x="47770" y="0"/>
                        </a:moveTo>
                        <a:lnTo>
                          <a:pt x="47770" y="0"/>
                        </a:lnTo>
                        <a:cubicBezTo>
                          <a:pt x="21453" y="0"/>
                          <a:pt x="0" y="21328"/>
                          <a:pt x="0" y="47770"/>
                        </a:cubicBezTo>
                        <a:lnTo>
                          <a:pt x="0" y="47770"/>
                        </a:lnTo>
                        <a:cubicBezTo>
                          <a:pt x="0" y="74087"/>
                          <a:pt x="21328" y="95539"/>
                          <a:pt x="47770" y="95539"/>
                        </a:cubicBezTo>
                        <a:lnTo>
                          <a:pt x="47770" y="95539"/>
                        </a:lnTo>
                        <a:cubicBezTo>
                          <a:pt x="74087" y="95539"/>
                          <a:pt x="95539" y="74211"/>
                          <a:pt x="95539" y="47770"/>
                        </a:cubicBezTo>
                        <a:lnTo>
                          <a:pt x="95539" y="47770"/>
                        </a:lnTo>
                        <a:cubicBezTo>
                          <a:pt x="95539" y="21328"/>
                          <a:pt x="74211" y="0"/>
                          <a:pt x="47770" y="0"/>
                        </a:cubicBezTo>
                        <a:close/>
                      </a:path>
                    </a:pathLst>
                  </a:custGeom>
                  <a:noFill/>
                  <a:ln w="28575" cap="flat">
                    <a:solidFill>
                      <a:schemeClr val="bg1">
                        <a:lumMod val="95000"/>
                      </a:schemeClr>
                    </a:solid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57C4B9E1-31FB-4BAB-9759-F739F5227443}"/>
                      </a:ext>
                    </a:extLst>
                  </p:cNvPr>
                  <p:cNvSpPr/>
                  <p:nvPr/>
                </p:nvSpPr>
                <p:spPr>
                  <a:xfrm>
                    <a:off x="10340385" y="5038762"/>
                    <a:ext cx="127344" cy="180102"/>
                  </a:xfrm>
                  <a:custGeom>
                    <a:avLst/>
                    <a:gdLst>
                      <a:gd name="connsiteX0" fmla="*/ 0 w 127344"/>
                      <a:gd name="connsiteY0" fmla="*/ 0 h 180102"/>
                      <a:gd name="connsiteX1" fmla="*/ 127344 w 127344"/>
                      <a:gd name="connsiteY1" fmla="*/ 180103 h 180102"/>
                    </a:gdLst>
                    <a:ahLst/>
                    <a:cxnLst>
                      <a:cxn ang="0">
                        <a:pos x="connsiteX0" y="connsiteY0"/>
                      </a:cxn>
                      <a:cxn ang="0">
                        <a:pos x="connsiteX1" y="connsiteY1"/>
                      </a:cxn>
                    </a:cxnLst>
                    <a:rect l="l" t="t" r="r" b="b"/>
                    <a:pathLst>
                      <a:path w="127344" h="180102">
                        <a:moveTo>
                          <a:pt x="0" y="0"/>
                        </a:moveTo>
                        <a:cubicBezTo>
                          <a:pt x="74087" y="26192"/>
                          <a:pt x="127344" y="96911"/>
                          <a:pt x="127344" y="180103"/>
                        </a:cubicBezTo>
                      </a:path>
                    </a:pathLst>
                  </a:custGeom>
                  <a:noFill/>
                  <a:ln w="28575" cap="flat">
                    <a:solidFill>
                      <a:schemeClr val="accent5"/>
                    </a:solidFill>
                    <a:prstDash val="solid"/>
                    <a:miter/>
                  </a:ln>
                </p:spPr>
                <p:txBody>
                  <a:bodyPr rtlCol="0" anchor="ctr"/>
                  <a:lstStyle/>
                  <a:p>
                    <a:endParaRPr lang="en-GB"/>
                  </a:p>
                </p:txBody>
              </p:sp>
              <p:sp>
                <p:nvSpPr>
                  <p:cNvPr id="55" name="Freeform: Shape 54">
                    <a:extLst>
                      <a:ext uri="{FF2B5EF4-FFF2-40B4-BE49-F238E27FC236}">
                        <a16:creationId xmlns:a16="http://schemas.microsoft.com/office/drawing/2014/main" id="{22EBDFE4-2E7A-4A94-86FC-F04A769AF730}"/>
                      </a:ext>
                    </a:extLst>
                  </p:cNvPr>
                  <p:cNvSpPr/>
                  <p:nvPr/>
                </p:nvSpPr>
                <p:spPr>
                  <a:xfrm>
                    <a:off x="10020217" y="5586728"/>
                    <a:ext cx="460235" cy="1247"/>
                  </a:xfrm>
                  <a:custGeom>
                    <a:avLst/>
                    <a:gdLst>
                      <a:gd name="connsiteX0" fmla="*/ 0 w 460235"/>
                      <a:gd name="connsiteY0" fmla="*/ 0 h 1247"/>
                      <a:gd name="connsiteX1" fmla="*/ 460236 w 460235"/>
                      <a:gd name="connsiteY1" fmla="*/ 0 h 1247"/>
                    </a:gdLst>
                    <a:ahLst/>
                    <a:cxnLst>
                      <a:cxn ang="0">
                        <a:pos x="connsiteX0" y="connsiteY0"/>
                      </a:cxn>
                      <a:cxn ang="0">
                        <a:pos x="connsiteX1" y="connsiteY1"/>
                      </a:cxn>
                    </a:cxnLst>
                    <a:rect l="l" t="t" r="r" b="b"/>
                    <a:pathLst>
                      <a:path w="460235" h="1247">
                        <a:moveTo>
                          <a:pt x="0" y="0"/>
                        </a:moveTo>
                        <a:lnTo>
                          <a:pt x="460236" y="0"/>
                        </a:lnTo>
                      </a:path>
                    </a:pathLst>
                  </a:custGeom>
                  <a:ln w="28575" cap="flat">
                    <a:solidFill>
                      <a:schemeClr val="accent5"/>
                    </a:solid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185FFD31-76CA-455B-A306-602933649862}"/>
                      </a:ext>
                    </a:extLst>
                  </p:cNvPr>
                  <p:cNvSpPr/>
                  <p:nvPr/>
                </p:nvSpPr>
                <p:spPr>
                  <a:xfrm flipH="1">
                    <a:off x="10037304" y="5038762"/>
                    <a:ext cx="127344" cy="180102"/>
                  </a:xfrm>
                  <a:custGeom>
                    <a:avLst/>
                    <a:gdLst>
                      <a:gd name="connsiteX0" fmla="*/ 0 w 127344"/>
                      <a:gd name="connsiteY0" fmla="*/ 0 h 180102"/>
                      <a:gd name="connsiteX1" fmla="*/ 127344 w 127344"/>
                      <a:gd name="connsiteY1" fmla="*/ 180103 h 180102"/>
                    </a:gdLst>
                    <a:ahLst/>
                    <a:cxnLst>
                      <a:cxn ang="0">
                        <a:pos x="connsiteX0" y="connsiteY0"/>
                      </a:cxn>
                      <a:cxn ang="0">
                        <a:pos x="connsiteX1" y="connsiteY1"/>
                      </a:cxn>
                    </a:cxnLst>
                    <a:rect l="l" t="t" r="r" b="b"/>
                    <a:pathLst>
                      <a:path w="127344" h="180102">
                        <a:moveTo>
                          <a:pt x="0" y="0"/>
                        </a:moveTo>
                        <a:cubicBezTo>
                          <a:pt x="74087" y="26192"/>
                          <a:pt x="127344" y="96911"/>
                          <a:pt x="127344" y="180103"/>
                        </a:cubicBezTo>
                      </a:path>
                    </a:pathLst>
                  </a:custGeom>
                  <a:noFill/>
                  <a:ln w="28575" cap="flat">
                    <a:solidFill>
                      <a:schemeClr val="accent5"/>
                    </a:solidFill>
                    <a:prstDash val="solid"/>
                    <a:miter/>
                  </a:ln>
                </p:spPr>
                <p:txBody>
                  <a:bodyPr rtlCol="0" anchor="ctr"/>
                  <a:lstStyle/>
                  <a:p>
                    <a:endParaRPr lang="en-GB"/>
                  </a:p>
                </p:txBody>
              </p:sp>
            </p:grpSp>
            <p:grpSp>
              <p:nvGrpSpPr>
                <p:cNvPr id="60" name="Graphic 175">
                  <a:extLst>
                    <a:ext uri="{FF2B5EF4-FFF2-40B4-BE49-F238E27FC236}">
                      <a16:creationId xmlns:a16="http://schemas.microsoft.com/office/drawing/2014/main" id="{8A030629-5ECC-407D-8BBC-425D8065AD1F}"/>
                    </a:ext>
                  </a:extLst>
                </p:cNvPr>
                <p:cNvGrpSpPr/>
                <p:nvPr/>
              </p:nvGrpSpPr>
              <p:grpSpPr>
                <a:xfrm>
                  <a:off x="8204259" y="5026279"/>
                  <a:ext cx="533397" cy="523198"/>
                  <a:chOff x="5772150" y="3109912"/>
                  <a:chExt cx="647700" cy="635316"/>
                </a:xfrm>
                <a:solidFill>
                  <a:schemeClr val="bg1">
                    <a:lumMod val="95000"/>
                  </a:schemeClr>
                </a:solidFill>
              </p:grpSpPr>
              <p:sp>
                <p:nvSpPr>
                  <p:cNvPr id="61" name="Freeform: Shape 60">
                    <a:extLst>
                      <a:ext uri="{FF2B5EF4-FFF2-40B4-BE49-F238E27FC236}">
                        <a16:creationId xmlns:a16="http://schemas.microsoft.com/office/drawing/2014/main" id="{AC199212-344A-418F-9D93-F93C4AC95B85}"/>
                      </a:ext>
                    </a:extLst>
                  </p:cNvPr>
                  <p:cNvSpPr/>
                  <p:nvPr/>
                </p:nvSpPr>
                <p:spPr>
                  <a:xfrm>
                    <a:off x="5772150" y="3109912"/>
                    <a:ext cx="647700" cy="226694"/>
                  </a:xfrm>
                  <a:custGeom>
                    <a:avLst/>
                    <a:gdLst>
                      <a:gd name="connsiteX0" fmla="*/ 609600 w 647700"/>
                      <a:gd name="connsiteY0" fmla="*/ 0 h 226694"/>
                      <a:gd name="connsiteX1" fmla="*/ 609600 w 647700"/>
                      <a:gd name="connsiteY1" fmla="*/ 0 h 226694"/>
                      <a:gd name="connsiteX2" fmla="*/ 602933 w 647700"/>
                      <a:gd name="connsiteY2" fmla="*/ 0 h 226694"/>
                      <a:gd name="connsiteX3" fmla="*/ 38100 w 647700"/>
                      <a:gd name="connsiteY3" fmla="*/ 0 h 226694"/>
                      <a:gd name="connsiteX4" fmla="*/ 24765 w 647700"/>
                      <a:gd name="connsiteY4" fmla="*/ 0 h 226694"/>
                      <a:gd name="connsiteX5" fmla="*/ 0 w 647700"/>
                      <a:gd name="connsiteY5" fmla="*/ 0 h 226694"/>
                      <a:gd name="connsiteX6" fmla="*/ 0 w 647700"/>
                      <a:gd name="connsiteY6" fmla="*/ 24765 h 226694"/>
                      <a:gd name="connsiteX7" fmla="*/ 0 w 647700"/>
                      <a:gd name="connsiteY7" fmla="*/ 47625 h 226694"/>
                      <a:gd name="connsiteX8" fmla="*/ 0 w 647700"/>
                      <a:gd name="connsiteY8" fmla="*/ 149543 h 226694"/>
                      <a:gd name="connsiteX9" fmla="*/ 0 w 647700"/>
                      <a:gd name="connsiteY9" fmla="*/ 151448 h 226694"/>
                      <a:gd name="connsiteX10" fmla="*/ 80010 w 647700"/>
                      <a:gd name="connsiteY10" fmla="*/ 226695 h 226694"/>
                      <a:gd name="connsiteX11" fmla="*/ 140970 w 647700"/>
                      <a:gd name="connsiteY11" fmla="*/ 198120 h 226694"/>
                      <a:gd name="connsiteX12" fmla="*/ 201930 w 647700"/>
                      <a:gd name="connsiteY12" fmla="*/ 226695 h 226694"/>
                      <a:gd name="connsiteX13" fmla="*/ 262890 w 647700"/>
                      <a:gd name="connsiteY13" fmla="*/ 198120 h 226694"/>
                      <a:gd name="connsiteX14" fmla="*/ 323850 w 647700"/>
                      <a:gd name="connsiteY14" fmla="*/ 226695 h 226694"/>
                      <a:gd name="connsiteX15" fmla="*/ 384810 w 647700"/>
                      <a:gd name="connsiteY15" fmla="*/ 198120 h 226694"/>
                      <a:gd name="connsiteX16" fmla="*/ 445770 w 647700"/>
                      <a:gd name="connsiteY16" fmla="*/ 226695 h 226694"/>
                      <a:gd name="connsiteX17" fmla="*/ 506730 w 647700"/>
                      <a:gd name="connsiteY17" fmla="*/ 198120 h 226694"/>
                      <a:gd name="connsiteX18" fmla="*/ 567690 w 647700"/>
                      <a:gd name="connsiteY18" fmla="*/ 226695 h 226694"/>
                      <a:gd name="connsiteX19" fmla="*/ 647700 w 647700"/>
                      <a:gd name="connsiteY19" fmla="*/ 146685 h 226694"/>
                      <a:gd name="connsiteX20" fmla="*/ 647700 w 647700"/>
                      <a:gd name="connsiteY20" fmla="*/ 46673 h 226694"/>
                      <a:gd name="connsiteX21" fmla="*/ 647700 w 647700"/>
                      <a:gd name="connsiteY21" fmla="*/ 44768 h 226694"/>
                      <a:gd name="connsiteX22" fmla="*/ 647700 w 647700"/>
                      <a:gd name="connsiteY22" fmla="*/ 0 h 226694"/>
                      <a:gd name="connsiteX23" fmla="*/ 609600 w 647700"/>
                      <a:gd name="connsiteY23" fmla="*/ 0 h 226694"/>
                      <a:gd name="connsiteX24" fmla="*/ 609600 w 647700"/>
                      <a:gd name="connsiteY24" fmla="*/ 144780 h 226694"/>
                      <a:gd name="connsiteX25" fmla="*/ 532448 w 647700"/>
                      <a:gd name="connsiteY25" fmla="*/ 172403 h 226694"/>
                      <a:gd name="connsiteX26" fmla="*/ 525780 w 647700"/>
                      <a:gd name="connsiteY26" fmla="*/ 155258 h 226694"/>
                      <a:gd name="connsiteX27" fmla="*/ 525780 w 647700"/>
                      <a:gd name="connsiteY27" fmla="*/ 106680 h 226694"/>
                      <a:gd name="connsiteX28" fmla="*/ 525780 w 647700"/>
                      <a:gd name="connsiteY28" fmla="*/ 82868 h 226694"/>
                      <a:gd name="connsiteX29" fmla="*/ 525780 w 647700"/>
                      <a:gd name="connsiteY29" fmla="*/ 72390 h 226694"/>
                      <a:gd name="connsiteX30" fmla="*/ 487680 w 647700"/>
                      <a:gd name="connsiteY30" fmla="*/ 72390 h 226694"/>
                      <a:gd name="connsiteX31" fmla="*/ 487680 w 647700"/>
                      <a:gd name="connsiteY31" fmla="*/ 90488 h 226694"/>
                      <a:gd name="connsiteX32" fmla="*/ 487680 w 647700"/>
                      <a:gd name="connsiteY32" fmla="*/ 92393 h 226694"/>
                      <a:gd name="connsiteX33" fmla="*/ 487680 w 647700"/>
                      <a:gd name="connsiteY33" fmla="*/ 156210 h 226694"/>
                      <a:gd name="connsiteX34" fmla="*/ 481013 w 647700"/>
                      <a:gd name="connsiteY34" fmla="*/ 172403 h 226694"/>
                      <a:gd name="connsiteX35" fmla="*/ 403860 w 647700"/>
                      <a:gd name="connsiteY35" fmla="*/ 146685 h 226694"/>
                      <a:gd name="connsiteX36" fmla="*/ 403860 w 647700"/>
                      <a:gd name="connsiteY36" fmla="*/ 82868 h 226694"/>
                      <a:gd name="connsiteX37" fmla="*/ 403860 w 647700"/>
                      <a:gd name="connsiteY37" fmla="*/ 82868 h 226694"/>
                      <a:gd name="connsiteX38" fmla="*/ 403860 w 647700"/>
                      <a:gd name="connsiteY38" fmla="*/ 72390 h 226694"/>
                      <a:gd name="connsiteX39" fmla="*/ 365760 w 647700"/>
                      <a:gd name="connsiteY39" fmla="*/ 72390 h 226694"/>
                      <a:gd name="connsiteX40" fmla="*/ 365760 w 647700"/>
                      <a:gd name="connsiteY40" fmla="*/ 90488 h 226694"/>
                      <a:gd name="connsiteX41" fmla="*/ 365760 w 647700"/>
                      <a:gd name="connsiteY41" fmla="*/ 92393 h 226694"/>
                      <a:gd name="connsiteX42" fmla="*/ 365760 w 647700"/>
                      <a:gd name="connsiteY42" fmla="*/ 156210 h 226694"/>
                      <a:gd name="connsiteX43" fmla="*/ 359093 w 647700"/>
                      <a:gd name="connsiteY43" fmla="*/ 172403 h 226694"/>
                      <a:gd name="connsiteX44" fmla="*/ 281940 w 647700"/>
                      <a:gd name="connsiteY44" fmla="*/ 146685 h 226694"/>
                      <a:gd name="connsiteX45" fmla="*/ 281940 w 647700"/>
                      <a:gd name="connsiteY45" fmla="*/ 82868 h 226694"/>
                      <a:gd name="connsiteX46" fmla="*/ 281940 w 647700"/>
                      <a:gd name="connsiteY46" fmla="*/ 82868 h 226694"/>
                      <a:gd name="connsiteX47" fmla="*/ 281940 w 647700"/>
                      <a:gd name="connsiteY47" fmla="*/ 72390 h 226694"/>
                      <a:gd name="connsiteX48" fmla="*/ 243840 w 647700"/>
                      <a:gd name="connsiteY48" fmla="*/ 72390 h 226694"/>
                      <a:gd name="connsiteX49" fmla="*/ 243840 w 647700"/>
                      <a:gd name="connsiteY49" fmla="*/ 90488 h 226694"/>
                      <a:gd name="connsiteX50" fmla="*/ 243840 w 647700"/>
                      <a:gd name="connsiteY50" fmla="*/ 91440 h 226694"/>
                      <a:gd name="connsiteX51" fmla="*/ 243840 w 647700"/>
                      <a:gd name="connsiteY51" fmla="*/ 155258 h 226694"/>
                      <a:gd name="connsiteX52" fmla="*/ 237173 w 647700"/>
                      <a:gd name="connsiteY52" fmla="*/ 171450 h 226694"/>
                      <a:gd name="connsiteX53" fmla="*/ 160020 w 647700"/>
                      <a:gd name="connsiteY53" fmla="*/ 145733 h 226694"/>
                      <a:gd name="connsiteX54" fmla="*/ 160020 w 647700"/>
                      <a:gd name="connsiteY54" fmla="*/ 82868 h 226694"/>
                      <a:gd name="connsiteX55" fmla="*/ 160020 w 647700"/>
                      <a:gd name="connsiteY55" fmla="*/ 82868 h 226694"/>
                      <a:gd name="connsiteX56" fmla="*/ 160020 w 647700"/>
                      <a:gd name="connsiteY56" fmla="*/ 72390 h 226694"/>
                      <a:gd name="connsiteX57" fmla="*/ 121920 w 647700"/>
                      <a:gd name="connsiteY57" fmla="*/ 72390 h 226694"/>
                      <a:gd name="connsiteX58" fmla="*/ 121920 w 647700"/>
                      <a:gd name="connsiteY58" fmla="*/ 90488 h 226694"/>
                      <a:gd name="connsiteX59" fmla="*/ 121920 w 647700"/>
                      <a:gd name="connsiteY59" fmla="*/ 91440 h 226694"/>
                      <a:gd name="connsiteX60" fmla="*/ 121920 w 647700"/>
                      <a:gd name="connsiteY60" fmla="*/ 155258 h 226694"/>
                      <a:gd name="connsiteX61" fmla="*/ 115253 w 647700"/>
                      <a:gd name="connsiteY61" fmla="*/ 171450 h 226694"/>
                      <a:gd name="connsiteX62" fmla="*/ 38100 w 647700"/>
                      <a:gd name="connsiteY62" fmla="*/ 145733 h 226694"/>
                      <a:gd name="connsiteX63" fmla="*/ 38100 w 647700"/>
                      <a:gd name="connsiteY63" fmla="*/ 38100 h 226694"/>
                      <a:gd name="connsiteX64" fmla="*/ 609600 w 647700"/>
                      <a:gd name="connsiteY64" fmla="*/ 38100 h 226694"/>
                      <a:gd name="connsiteX65" fmla="*/ 609600 w 647700"/>
                      <a:gd name="connsiteY65" fmla="*/ 144780 h 22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47700" h="226694">
                        <a:moveTo>
                          <a:pt x="609600" y="0"/>
                        </a:moveTo>
                        <a:lnTo>
                          <a:pt x="609600" y="0"/>
                        </a:lnTo>
                        <a:cubicBezTo>
                          <a:pt x="607695" y="0"/>
                          <a:pt x="604838" y="0"/>
                          <a:pt x="602933" y="0"/>
                        </a:cubicBezTo>
                        <a:lnTo>
                          <a:pt x="38100" y="0"/>
                        </a:lnTo>
                        <a:lnTo>
                          <a:pt x="24765" y="0"/>
                        </a:lnTo>
                        <a:lnTo>
                          <a:pt x="0" y="0"/>
                        </a:lnTo>
                        <a:lnTo>
                          <a:pt x="0" y="24765"/>
                        </a:lnTo>
                        <a:lnTo>
                          <a:pt x="0" y="47625"/>
                        </a:lnTo>
                        <a:lnTo>
                          <a:pt x="0" y="149543"/>
                        </a:lnTo>
                        <a:cubicBezTo>
                          <a:pt x="0" y="150495"/>
                          <a:pt x="0" y="151448"/>
                          <a:pt x="0" y="151448"/>
                        </a:cubicBezTo>
                        <a:cubicBezTo>
                          <a:pt x="1905" y="193358"/>
                          <a:pt x="37148" y="226695"/>
                          <a:pt x="80010" y="226695"/>
                        </a:cubicBezTo>
                        <a:cubicBezTo>
                          <a:pt x="104775" y="226695"/>
                          <a:pt x="126683" y="215265"/>
                          <a:pt x="140970" y="198120"/>
                        </a:cubicBezTo>
                        <a:cubicBezTo>
                          <a:pt x="155258" y="215265"/>
                          <a:pt x="177165" y="226695"/>
                          <a:pt x="201930" y="226695"/>
                        </a:cubicBezTo>
                        <a:cubicBezTo>
                          <a:pt x="226695" y="226695"/>
                          <a:pt x="248603" y="215265"/>
                          <a:pt x="262890" y="198120"/>
                        </a:cubicBezTo>
                        <a:cubicBezTo>
                          <a:pt x="277178" y="215265"/>
                          <a:pt x="299085" y="226695"/>
                          <a:pt x="323850" y="226695"/>
                        </a:cubicBezTo>
                        <a:cubicBezTo>
                          <a:pt x="348615" y="226695"/>
                          <a:pt x="370523" y="215265"/>
                          <a:pt x="384810" y="198120"/>
                        </a:cubicBezTo>
                        <a:cubicBezTo>
                          <a:pt x="399098" y="215265"/>
                          <a:pt x="421005" y="226695"/>
                          <a:pt x="445770" y="226695"/>
                        </a:cubicBezTo>
                        <a:cubicBezTo>
                          <a:pt x="470535" y="226695"/>
                          <a:pt x="492443" y="215265"/>
                          <a:pt x="506730" y="198120"/>
                        </a:cubicBezTo>
                        <a:cubicBezTo>
                          <a:pt x="521018" y="215265"/>
                          <a:pt x="542925" y="226695"/>
                          <a:pt x="567690" y="226695"/>
                        </a:cubicBezTo>
                        <a:cubicBezTo>
                          <a:pt x="611505" y="226695"/>
                          <a:pt x="647700" y="190500"/>
                          <a:pt x="647700" y="146685"/>
                        </a:cubicBezTo>
                        <a:lnTo>
                          <a:pt x="647700" y="46673"/>
                        </a:lnTo>
                        <a:lnTo>
                          <a:pt x="647700" y="44768"/>
                        </a:lnTo>
                        <a:lnTo>
                          <a:pt x="647700" y="0"/>
                        </a:lnTo>
                        <a:lnTo>
                          <a:pt x="609600" y="0"/>
                        </a:lnTo>
                        <a:close/>
                        <a:moveTo>
                          <a:pt x="609600" y="144780"/>
                        </a:moveTo>
                        <a:cubicBezTo>
                          <a:pt x="609600" y="180023"/>
                          <a:pt x="566738" y="205740"/>
                          <a:pt x="532448" y="172403"/>
                        </a:cubicBezTo>
                        <a:cubicBezTo>
                          <a:pt x="527685" y="167640"/>
                          <a:pt x="525780" y="161925"/>
                          <a:pt x="525780" y="155258"/>
                        </a:cubicBezTo>
                        <a:lnTo>
                          <a:pt x="525780" y="106680"/>
                        </a:lnTo>
                        <a:lnTo>
                          <a:pt x="525780" y="82868"/>
                        </a:lnTo>
                        <a:lnTo>
                          <a:pt x="525780" y="72390"/>
                        </a:lnTo>
                        <a:lnTo>
                          <a:pt x="487680" y="72390"/>
                        </a:lnTo>
                        <a:lnTo>
                          <a:pt x="487680" y="90488"/>
                        </a:lnTo>
                        <a:cubicBezTo>
                          <a:pt x="487680" y="91440"/>
                          <a:pt x="487680" y="91440"/>
                          <a:pt x="487680" y="92393"/>
                        </a:cubicBezTo>
                        <a:lnTo>
                          <a:pt x="487680" y="156210"/>
                        </a:lnTo>
                        <a:cubicBezTo>
                          <a:pt x="487680" y="161925"/>
                          <a:pt x="485775" y="168593"/>
                          <a:pt x="481013" y="172403"/>
                        </a:cubicBezTo>
                        <a:cubicBezTo>
                          <a:pt x="446723" y="206693"/>
                          <a:pt x="403860" y="180975"/>
                          <a:pt x="403860" y="146685"/>
                        </a:cubicBezTo>
                        <a:lnTo>
                          <a:pt x="403860" y="82868"/>
                        </a:lnTo>
                        <a:cubicBezTo>
                          <a:pt x="403860" y="82868"/>
                          <a:pt x="403860" y="82868"/>
                          <a:pt x="403860" y="82868"/>
                        </a:cubicBezTo>
                        <a:lnTo>
                          <a:pt x="403860" y="72390"/>
                        </a:lnTo>
                        <a:lnTo>
                          <a:pt x="365760" y="72390"/>
                        </a:lnTo>
                        <a:lnTo>
                          <a:pt x="365760" y="90488"/>
                        </a:lnTo>
                        <a:cubicBezTo>
                          <a:pt x="365760" y="91440"/>
                          <a:pt x="365760" y="91440"/>
                          <a:pt x="365760" y="92393"/>
                        </a:cubicBezTo>
                        <a:lnTo>
                          <a:pt x="365760" y="156210"/>
                        </a:lnTo>
                        <a:cubicBezTo>
                          <a:pt x="365760" y="161925"/>
                          <a:pt x="363855" y="168593"/>
                          <a:pt x="359093" y="172403"/>
                        </a:cubicBezTo>
                        <a:cubicBezTo>
                          <a:pt x="324803" y="206693"/>
                          <a:pt x="281940" y="180975"/>
                          <a:pt x="281940" y="146685"/>
                        </a:cubicBezTo>
                        <a:lnTo>
                          <a:pt x="281940" y="82868"/>
                        </a:lnTo>
                        <a:cubicBezTo>
                          <a:pt x="281940" y="82868"/>
                          <a:pt x="281940" y="82868"/>
                          <a:pt x="281940" y="82868"/>
                        </a:cubicBezTo>
                        <a:lnTo>
                          <a:pt x="281940" y="72390"/>
                        </a:lnTo>
                        <a:lnTo>
                          <a:pt x="243840" y="72390"/>
                        </a:lnTo>
                        <a:lnTo>
                          <a:pt x="243840" y="90488"/>
                        </a:lnTo>
                        <a:cubicBezTo>
                          <a:pt x="243840" y="90488"/>
                          <a:pt x="243840" y="91440"/>
                          <a:pt x="243840" y="91440"/>
                        </a:cubicBezTo>
                        <a:lnTo>
                          <a:pt x="243840" y="155258"/>
                        </a:lnTo>
                        <a:cubicBezTo>
                          <a:pt x="243840" y="160973"/>
                          <a:pt x="241935" y="167640"/>
                          <a:pt x="237173" y="171450"/>
                        </a:cubicBezTo>
                        <a:cubicBezTo>
                          <a:pt x="202883" y="205740"/>
                          <a:pt x="160020" y="180023"/>
                          <a:pt x="160020" y="145733"/>
                        </a:cubicBezTo>
                        <a:lnTo>
                          <a:pt x="160020" y="82868"/>
                        </a:lnTo>
                        <a:cubicBezTo>
                          <a:pt x="160020" y="82868"/>
                          <a:pt x="160020" y="82868"/>
                          <a:pt x="160020" y="82868"/>
                        </a:cubicBezTo>
                        <a:lnTo>
                          <a:pt x="160020" y="72390"/>
                        </a:lnTo>
                        <a:lnTo>
                          <a:pt x="121920" y="72390"/>
                        </a:lnTo>
                        <a:lnTo>
                          <a:pt x="121920" y="90488"/>
                        </a:lnTo>
                        <a:cubicBezTo>
                          <a:pt x="121920" y="90488"/>
                          <a:pt x="121920" y="91440"/>
                          <a:pt x="121920" y="91440"/>
                        </a:cubicBezTo>
                        <a:lnTo>
                          <a:pt x="121920" y="155258"/>
                        </a:lnTo>
                        <a:cubicBezTo>
                          <a:pt x="121920" y="160973"/>
                          <a:pt x="120015" y="167640"/>
                          <a:pt x="115253" y="171450"/>
                        </a:cubicBezTo>
                        <a:cubicBezTo>
                          <a:pt x="80963" y="205740"/>
                          <a:pt x="38100" y="180023"/>
                          <a:pt x="38100" y="145733"/>
                        </a:cubicBezTo>
                        <a:lnTo>
                          <a:pt x="38100" y="38100"/>
                        </a:lnTo>
                        <a:lnTo>
                          <a:pt x="609600" y="38100"/>
                        </a:lnTo>
                        <a:lnTo>
                          <a:pt x="609600" y="144780"/>
                        </a:lnTo>
                        <a:close/>
                      </a:path>
                    </a:pathLst>
                  </a:custGeom>
                  <a:solidFill>
                    <a:schemeClr val="accent5"/>
                  </a:solidFill>
                  <a:ln w="9525" cap="flat">
                    <a:noFill/>
                    <a:prstDash val="solid"/>
                    <a:miter/>
                  </a:ln>
                </p:spPr>
                <p:txBody>
                  <a:bodyPr rtlCol="0" anchor="ctr"/>
                  <a:lstStyle/>
                  <a:p>
                    <a:endParaRPr lang="en-GB"/>
                  </a:p>
                </p:txBody>
              </p:sp>
              <p:sp>
                <p:nvSpPr>
                  <p:cNvPr id="62" name="Freeform: Shape 61">
                    <a:extLst>
                      <a:ext uri="{FF2B5EF4-FFF2-40B4-BE49-F238E27FC236}">
                        <a16:creationId xmlns:a16="http://schemas.microsoft.com/office/drawing/2014/main" id="{91BDD3B2-B9BB-4A79-867D-61E165A456AA}"/>
                      </a:ext>
                    </a:extLst>
                  </p:cNvPr>
                  <p:cNvSpPr/>
                  <p:nvPr/>
                </p:nvSpPr>
                <p:spPr>
                  <a:xfrm>
                    <a:off x="5823585" y="3389946"/>
                    <a:ext cx="546734" cy="355282"/>
                  </a:xfrm>
                  <a:custGeom>
                    <a:avLst/>
                    <a:gdLst>
                      <a:gd name="connsiteX0" fmla="*/ 508635 w 546734"/>
                      <a:gd name="connsiteY0" fmla="*/ 0 h 355282"/>
                      <a:gd name="connsiteX1" fmla="*/ 508635 w 546734"/>
                      <a:gd name="connsiteY1" fmla="*/ 10478 h 355282"/>
                      <a:gd name="connsiteX2" fmla="*/ 508635 w 546734"/>
                      <a:gd name="connsiteY2" fmla="*/ 34290 h 355282"/>
                      <a:gd name="connsiteX3" fmla="*/ 508635 w 546734"/>
                      <a:gd name="connsiteY3" fmla="*/ 317183 h 355282"/>
                      <a:gd name="connsiteX4" fmla="*/ 372428 w 546734"/>
                      <a:gd name="connsiteY4" fmla="*/ 317183 h 355282"/>
                      <a:gd name="connsiteX5" fmla="*/ 372428 w 546734"/>
                      <a:gd name="connsiteY5" fmla="*/ 65723 h 355282"/>
                      <a:gd name="connsiteX6" fmla="*/ 193358 w 546734"/>
                      <a:gd name="connsiteY6" fmla="*/ 65723 h 355282"/>
                      <a:gd name="connsiteX7" fmla="*/ 193358 w 546734"/>
                      <a:gd name="connsiteY7" fmla="*/ 65723 h 355282"/>
                      <a:gd name="connsiteX8" fmla="*/ 174308 w 546734"/>
                      <a:gd name="connsiteY8" fmla="*/ 65723 h 355282"/>
                      <a:gd name="connsiteX9" fmla="*/ 174308 w 546734"/>
                      <a:gd name="connsiteY9" fmla="*/ 83820 h 355282"/>
                      <a:gd name="connsiteX10" fmla="*/ 174308 w 546734"/>
                      <a:gd name="connsiteY10" fmla="*/ 84773 h 355282"/>
                      <a:gd name="connsiteX11" fmla="*/ 174308 w 546734"/>
                      <a:gd name="connsiteY11" fmla="*/ 317183 h 355282"/>
                      <a:gd name="connsiteX12" fmla="*/ 38100 w 546734"/>
                      <a:gd name="connsiteY12" fmla="*/ 317183 h 355282"/>
                      <a:gd name="connsiteX13" fmla="*/ 38100 w 546734"/>
                      <a:gd name="connsiteY13" fmla="*/ 34290 h 355282"/>
                      <a:gd name="connsiteX14" fmla="*/ 38100 w 546734"/>
                      <a:gd name="connsiteY14" fmla="*/ 21908 h 355282"/>
                      <a:gd name="connsiteX15" fmla="*/ 38100 w 546734"/>
                      <a:gd name="connsiteY15" fmla="*/ 0 h 355282"/>
                      <a:gd name="connsiteX16" fmla="*/ 0 w 546734"/>
                      <a:gd name="connsiteY16" fmla="*/ 0 h 355282"/>
                      <a:gd name="connsiteX17" fmla="*/ 0 w 546734"/>
                      <a:gd name="connsiteY17" fmla="*/ 13335 h 355282"/>
                      <a:gd name="connsiteX18" fmla="*/ 0 w 546734"/>
                      <a:gd name="connsiteY18" fmla="*/ 34290 h 355282"/>
                      <a:gd name="connsiteX19" fmla="*/ 0 w 546734"/>
                      <a:gd name="connsiteY19" fmla="*/ 355282 h 355282"/>
                      <a:gd name="connsiteX20" fmla="*/ 211455 w 546734"/>
                      <a:gd name="connsiteY20" fmla="*/ 355282 h 355282"/>
                      <a:gd name="connsiteX21" fmla="*/ 211455 w 546734"/>
                      <a:gd name="connsiteY21" fmla="*/ 103823 h 355282"/>
                      <a:gd name="connsiteX22" fmla="*/ 333375 w 546734"/>
                      <a:gd name="connsiteY22" fmla="*/ 103823 h 355282"/>
                      <a:gd name="connsiteX23" fmla="*/ 333375 w 546734"/>
                      <a:gd name="connsiteY23" fmla="*/ 320993 h 355282"/>
                      <a:gd name="connsiteX24" fmla="*/ 333375 w 546734"/>
                      <a:gd name="connsiteY24" fmla="*/ 320993 h 355282"/>
                      <a:gd name="connsiteX25" fmla="*/ 333375 w 546734"/>
                      <a:gd name="connsiteY25" fmla="*/ 355282 h 355282"/>
                      <a:gd name="connsiteX26" fmla="*/ 352425 w 546734"/>
                      <a:gd name="connsiteY26" fmla="*/ 355282 h 355282"/>
                      <a:gd name="connsiteX27" fmla="*/ 371475 w 546734"/>
                      <a:gd name="connsiteY27" fmla="*/ 355282 h 355282"/>
                      <a:gd name="connsiteX28" fmla="*/ 546735 w 546734"/>
                      <a:gd name="connsiteY28" fmla="*/ 355282 h 355282"/>
                      <a:gd name="connsiteX29" fmla="*/ 546735 w 546734"/>
                      <a:gd name="connsiteY29" fmla="*/ 34290 h 355282"/>
                      <a:gd name="connsiteX30" fmla="*/ 546735 w 546734"/>
                      <a:gd name="connsiteY30" fmla="*/ 19050 h 355282"/>
                      <a:gd name="connsiteX31" fmla="*/ 546735 w 546734"/>
                      <a:gd name="connsiteY31" fmla="*/ 0 h 355282"/>
                      <a:gd name="connsiteX32" fmla="*/ 508635 w 546734"/>
                      <a:gd name="connsiteY32" fmla="*/ 0 h 355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46734" h="355282">
                        <a:moveTo>
                          <a:pt x="508635" y="0"/>
                        </a:moveTo>
                        <a:lnTo>
                          <a:pt x="508635" y="10478"/>
                        </a:lnTo>
                        <a:lnTo>
                          <a:pt x="508635" y="34290"/>
                        </a:lnTo>
                        <a:lnTo>
                          <a:pt x="508635" y="317183"/>
                        </a:lnTo>
                        <a:lnTo>
                          <a:pt x="372428" y="317183"/>
                        </a:lnTo>
                        <a:lnTo>
                          <a:pt x="372428" y="65723"/>
                        </a:lnTo>
                        <a:lnTo>
                          <a:pt x="193358" y="65723"/>
                        </a:lnTo>
                        <a:cubicBezTo>
                          <a:pt x="193358" y="65723"/>
                          <a:pt x="193358" y="65723"/>
                          <a:pt x="193358" y="65723"/>
                        </a:cubicBezTo>
                        <a:lnTo>
                          <a:pt x="174308" y="65723"/>
                        </a:lnTo>
                        <a:lnTo>
                          <a:pt x="174308" y="83820"/>
                        </a:lnTo>
                        <a:cubicBezTo>
                          <a:pt x="174308" y="83820"/>
                          <a:pt x="174308" y="84773"/>
                          <a:pt x="174308" y="84773"/>
                        </a:cubicBezTo>
                        <a:lnTo>
                          <a:pt x="174308" y="317183"/>
                        </a:lnTo>
                        <a:lnTo>
                          <a:pt x="38100" y="317183"/>
                        </a:lnTo>
                        <a:lnTo>
                          <a:pt x="38100" y="34290"/>
                        </a:lnTo>
                        <a:lnTo>
                          <a:pt x="38100" y="21908"/>
                        </a:lnTo>
                        <a:lnTo>
                          <a:pt x="38100" y="0"/>
                        </a:lnTo>
                        <a:lnTo>
                          <a:pt x="0" y="0"/>
                        </a:lnTo>
                        <a:lnTo>
                          <a:pt x="0" y="13335"/>
                        </a:lnTo>
                        <a:lnTo>
                          <a:pt x="0" y="34290"/>
                        </a:lnTo>
                        <a:lnTo>
                          <a:pt x="0" y="355282"/>
                        </a:lnTo>
                        <a:lnTo>
                          <a:pt x="211455" y="355282"/>
                        </a:lnTo>
                        <a:lnTo>
                          <a:pt x="211455" y="103823"/>
                        </a:lnTo>
                        <a:lnTo>
                          <a:pt x="333375" y="103823"/>
                        </a:lnTo>
                        <a:lnTo>
                          <a:pt x="333375" y="320993"/>
                        </a:lnTo>
                        <a:lnTo>
                          <a:pt x="333375" y="320993"/>
                        </a:lnTo>
                        <a:lnTo>
                          <a:pt x="333375" y="355282"/>
                        </a:lnTo>
                        <a:lnTo>
                          <a:pt x="352425" y="355282"/>
                        </a:lnTo>
                        <a:lnTo>
                          <a:pt x="371475" y="355282"/>
                        </a:lnTo>
                        <a:lnTo>
                          <a:pt x="546735" y="355282"/>
                        </a:lnTo>
                        <a:lnTo>
                          <a:pt x="546735" y="34290"/>
                        </a:lnTo>
                        <a:lnTo>
                          <a:pt x="546735" y="19050"/>
                        </a:lnTo>
                        <a:lnTo>
                          <a:pt x="546735" y="0"/>
                        </a:lnTo>
                        <a:lnTo>
                          <a:pt x="508635" y="0"/>
                        </a:lnTo>
                        <a:close/>
                      </a:path>
                    </a:pathLst>
                  </a:custGeom>
                  <a:grpFill/>
                  <a:ln w="9525" cap="flat">
                    <a:noFill/>
                    <a:prstDash val="solid"/>
                    <a:miter/>
                  </a:ln>
                </p:spPr>
                <p:txBody>
                  <a:bodyPr rtlCol="0" anchor="ctr"/>
                  <a:lstStyle/>
                  <a:p>
                    <a:endParaRPr lang="en-GB"/>
                  </a:p>
                </p:txBody>
              </p:sp>
            </p:grpSp>
            <p:grpSp>
              <p:nvGrpSpPr>
                <p:cNvPr id="63" name="Graphic 185">
                  <a:extLst>
                    <a:ext uri="{FF2B5EF4-FFF2-40B4-BE49-F238E27FC236}">
                      <a16:creationId xmlns:a16="http://schemas.microsoft.com/office/drawing/2014/main" id="{BCE625A3-F0CE-4A24-AFBC-673B9B73647B}"/>
                    </a:ext>
                  </a:extLst>
                </p:cNvPr>
                <p:cNvGrpSpPr/>
                <p:nvPr/>
              </p:nvGrpSpPr>
              <p:grpSpPr>
                <a:xfrm>
                  <a:off x="2899509" y="5040499"/>
                  <a:ext cx="484372" cy="497118"/>
                  <a:chOff x="5824537" y="3148012"/>
                  <a:chExt cx="542925" cy="557212"/>
                </a:xfrm>
                <a:solidFill>
                  <a:schemeClr val="bg1">
                    <a:lumMod val="95000"/>
                  </a:schemeClr>
                </a:solidFill>
              </p:grpSpPr>
              <p:sp>
                <p:nvSpPr>
                  <p:cNvPr id="64" name="Freeform: Shape 63">
                    <a:extLst>
                      <a:ext uri="{FF2B5EF4-FFF2-40B4-BE49-F238E27FC236}">
                        <a16:creationId xmlns:a16="http://schemas.microsoft.com/office/drawing/2014/main" id="{3A979C68-B87D-4074-AF51-0F713E0A6885}"/>
                      </a:ext>
                    </a:extLst>
                  </p:cNvPr>
                  <p:cNvSpPr/>
                  <p:nvPr/>
                </p:nvSpPr>
                <p:spPr>
                  <a:xfrm>
                    <a:off x="5824537" y="3148012"/>
                    <a:ext cx="542925" cy="557212"/>
                  </a:xfrm>
                  <a:custGeom>
                    <a:avLst/>
                    <a:gdLst>
                      <a:gd name="connsiteX0" fmla="*/ 0 w 542925"/>
                      <a:gd name="connsiteY0" fmla="*/ 0 h 557212"/>
                      <a:gd name="connsiteX1" fmla="*/ 0 w 542925"/>
                      <a:gd name="connsiteY1" fmla="*/ 442913 h 557212"/>
                      <a:gd name="connsiteX2" fmla="*/ 225743 w 542925"/>
                      <a:gd name="connsiteY2" fmla="*/ 442913 h 557212"/>
                      <a:gd name="connsiteX3" fmla="*/ 225743 w 542925"/>
                      <a:gd name="connsiteY3" fmla="*/ 518160 h 557212"/>
                      <a:gd name="connsiteX4" fmla="*/ 128588 w 542925"/>
                      <a:gd name="connsiteY4" fmla="*/ 518160 h 557212"/>
                      <a:gd name="connsiteX5" fmla="*/ 128588 w 542925"/>
                      <a:gd name="connsiteY5" fmla="*/ 557213 h 557212"/>
                      <a:gd name="connsiteX6" fmla="*/ 342900 w 542925"/>
                      <a:gd name="connsiteY6" fmla="*/ 557213 h 557212"/>
                      <a:gd name="connsiteX7" fmla="*/ 342900 w 542925"/>
                      <a:gd name="connsiteY7" fmla="*/ 518160 h 557212"/>
                      <a:gd name="connsiteX8" fmla="*/ 264795 w 542925"/>
                      <a:gd name="connsiteY8" fmla="*/ 518160 h 557212"/>
                      <a:gd name="connsiteX9" fmla="*/ 264795 w 542925"/>
                      <a:gd name="connsiteY9" fmla="*/ 442913 h 557212"/>
                      <a:gd name="connsiteX10" fmla="*/ 342900 w 542925"/>
                      <a:gd name="connsiteY10" fmla="*/ 442913 h 557212"/>
                      <a:gd name="connsiteX11" fmla="*/ 342900 w 542925"/>
                      <a:gd name="connsiteY11" fmla="*/ 403860 h 557212"/>
                      <a:gd name="connsiteX12" fmla="*/ 39053 w 542925"/>
                      <a:gd name="connsiteY12" fmla="*/ 403860 h 557212"/>
                      <a:gd name="connsiteX13" fmla="*/ 39053 w 542925"/>
                      <a:gd name="connsiteY13" fmla="*/ 39053 h 557212"/>
                      <a:gd name="connsiteX14" fmla="*/ 503873 w 542925"/>
                      <a:gd name="connsiteY14" fmla="*/ 39053 h 557212"/>
                      <a:gd name="connsiteX15" fmla="*/ 503873 w 542925"/>
                      <a:gd name="connsiteY15" fmla="*/ 243840 h 557212"/>
                      <a:gd name="connsiteX16" fmla="*/ 542925 w 542925"/>
                      <a:gd name="connsiteY16" fmla="*/ 243840 h 557212"/>
                      <a:gd name="connsiteX17" fmla="*/ 542925 w 542925"/>
                      <a:gd name="connsiteY17" fmla="*/ 0 h 55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42925" h="557212">
                        <a:moveTo>
                          <a:pt x="0" y="0"/>
                        </a:moveTo>
                        <a:lnTo>
                          <a:pt x="0" y="442913"/>
                        </a:lnTo>
                        <a:lnTo>
                          <a:pt x="225743" y="442913"/>
                        </a:lnTo>
                        <a:lnTo>
                          <a:pt x="225743" y="518160"/>
                        </a:lnTo>
                        <a:lnTo>
                          <a:pt x="128588" y="518160"/>
                        </a:lnTo>
                        <a:lnTo>
                          <a:pt x="128588" y="557213"/>
                        </a:lnTo>
                        <a:lnTo>
                          <a:pt x="342900" y="557213"/>
                        </a:lnTo>
                        <a:lnTo>
                          <a:pt x="342900" y="518160"/>
                        </a:lnTo>
                        <a:lnTo>
                          <a:pt x="264795" y="518160"/>
                        </a:lnTo>
                        <a:lnTo>
                          <a:pt x="264795" y="442913"/>
                        </a:lnTo>
                        <a:lnTo>
                          <a:pt x="342900" y="442913"/>
                        </a:lnTo>
                        <a:lnTo>
                          <a:pt x="342900" y="403860"/>
                        </a:lnTo>
                        <a:lnTo>
                          <a:pt x="39053" y="403860"/>
                        </a:lnTo>
                        <a:lnTo>
                          <a:pt x="39053" y="39053"/>
                        </a:lnTo>
                        <a:lnTo>
                          <a:pt x="503873" y="39053"/>
                        </a:lnTo>
                        <a:lnTo>
                          <a:pt x="503873" y="243840"/>
                        </a:lnTo>
                        <a:lnTo>
                          <a:pt x="542925" y="243840"/>
                        </a:lnTo>
                        <a:lnTo>
                          <a:pt x="542925" y="0"/>
                        </a:lnTo>
                        <a:close/>
                      </a:path>
                    </a:pathLst>
                  </a:custGeom>
                  <a:grpFill/>
                  <a:ln w="9525" cap="flat">
                    <a:noFill/>
                    <a:prstDash val="solid"/>
                    <a:miter/>
                  </a:ln>
                </p:spPr>
                <p:txBody>
                  <a:bodyPr rtlCol="0" anchor="ctr"/>
                  <a:lstStyle/>
                  <a:p>
                    <a:endParaRPr lang="en-GB"/>
                  </a:p>
                </p:txBody>
              </p:sp>
              <p:sp>
                <p:nvSpPr>
                  <p:cNvPr id="65" name="Freeform: Shape 64">
                    <a:extLst>
                      <a:ext uri="{FF2B5EF4-FFF2-40B4-BE49-F238E27FC236}">
                        <a16:creationId xmlns:a16="http://schemas.microsoft.com/office/drawing/2014/main" id="{829D664F-6744-4D1D-9AD9-24B161B8125B}"/>
                      </a:ext>
                    </a:extLst>
                  </p:cNvPr>
                  <p:cNvSpPr/>
                  <p:nvPr/>
                </p:nvSpPr>
                <p:spPr>
                  <a:xfrm>
                    <a:off x="6216014" y="3445192"/>
                    <a:ext cx="151447" cy="260032"/>
                  </a:xfrm>
                  <a:custGeom>
                    <a:avLst/>
                    <a:gdLst>
                      <a:gd name="connsiteX0" fmla="*/ 0 w 151447"/>
                      <a:gd name="connsiteY0" fmla="*/ 260033 h 260032"/>
                      <a:gd name="connsiteX1" fmla="*/ 151448 w 151447"/>
                      <a:gd name="connsiteY1" fmla="*/ 260033 h 260032"/>
                      <a:gd name="connsiteX2" fmla="*/ 151448 w 151447"/>
                      <a:gd name="connsiteY2" fmla="*/ 0 h 260032"/>
                      <a:gd name="connsiteX3" fmla="*/ 0 w 151447"/>
                      <a:gd name="connsiteY3" fmla="*/ 0 h 260032"/>
                      <a:gd name="connsiteX4" fmla="*/ 0 w 151447"/>
                      <a:gd name="connsiteY4" fmla="*/ 260033 h 260032"/>
                      <a:gd name="connsiteX5" fmla="*/ 112395 w 151447"/>
                      <a:gd name="connsiteY5" fmla="*/ 39052 h 260032"/>
                      <a:gd name="connsiteX6" fmla="*/ 112395 w 151447"/>
                      <a:gd name="connsiteY6" fmla="*/ 220027 h 260032"/>
                      <a:gd name="connsiteX7" fmla="*/ 39053 w 151447"/>
                      <a:gd name="connsiteY7" fmla="*/ 220027 h 260032"/>
                      <a:gd name="connsiteX8" fmla="*/ 39053 w 151447"/>
                      <a:gd name="connsiteY8" fmla="*/ 39052 h 260032"/>
                      <a:gd name="connsiteX9" fmla="*/ 112395 w 151447"/>
                      <a:gd name="connsiteY9" fmla="*/ 39052 h 260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447" h="260032">
                        <a:moveTo>
                          <a:pt x="0" y="260033"/>
                        </a:moveTo>
                        <a:lnTo>
                          <a:pt x="151448" y="260033"/>
                        </a:lnTo>
                        <a:lnTo>
                          <a:pt x="151448" y="0"/>
                        </a:lnTo>
                        <a:lnTo>
                          <a:pt x="0" y="0"/>
                        </a:lnTo>
                        <a:lnTo>
                          <a:pt x="0" y="260033"/>
                        </a:lnTo>
                        <a:close/>
                        <a:moveTo>
                          <a:pt x="112395" y="39052"/>
                        </a:moveTo>
                        <a:lnTo>
                          <a:pt x="112395" y="220027"/>
                        </a:lnTo>
                        <a:lnTo>
                          <a:pt x="39053" y="220027"/>
                        </a:lnTo>
                        <a:lnTo>
                          <a:pt x="39053" y="39052"/>
                        </a:lnTo>
                        <a:lnTo>
                          <a:pt x="112395" y="39052"/>
                        </a:lnTo>
                        <a:close/>
                      </a:path>
                    </a:pathLst>
                  </a:custGeom>
                  <a:solidFill>
                    <a:schemeClr val="accent5"/>
                  </a:solidFill>
                  <a:ln w="9525" cap="flat">
                    <a:noFill/>
                    <a:prstDash val="solid"/>
                    <a:miter/>
                  </a:ln>
                </p:spPr>
                <p:txBody>
                  <a:bodyPr rtlCol="0" anchor="ctr"/>
                  <a:lstStyle/>
                  <a:p>
                    <a:endParaRPr lang="en-GB"/>
                  </a:p>
                </p:txBody>
              </p:sp>
            </p:grpSp>
          </p:grpSp>
        </p:grpSp>
        <p:sp>
          <p:nvSpPr>
            <p:cNvPr id="85" name="Rectangle 84">
              <a:extLst>
                <a:ext uri="{FF2B5EF4-FFF2-40B4-BE49-F238E27FC236}">
                  <a16:creationId xmlns:a16="http://schemas.microsoft.com/office/drawing/2014/main" id="{32C974D5-E1BC-0343-93F1-E513E66850DD}"/>
                </a:ext>
              </a:extLst>
            </p:cNvPr>
            <p:cNvSpPr/>
            <p:nvPr/>
          </p:nvSpPr>
          <p:spPr>
            <a:xfrm rot="5400000">
              <a:off x="9589364" y="2710720"/>
              <a:ext cx="3404555" cy="463444"/>
            </a:xfrm>
            <a:prstGeom prst="rect">
              <a:avLst/>
            </a:prstGeom>
            <a:solidFill>
              <a:schemeClr val="accent1">
                <a:lumMod val="75000"/>
              </a:schemeClr>
            </a:solidFill>
            <a:ln>
              <a:noFill/>
            </a:ln>
          </p:spPr>
          <p:style>
            <a:lnRef idx="0">
              <a:scrgbClr r="0" g="0" b="0"/>
            </a:lnRef>
            <a:fillRef idx="0">
              <a:scrgbClr r="0" g="0" b="0"/>
            </a:fillRef>
            <a:effectRef idx="0">
              <a:scrgbClr r="0" g="0" b="0"/>
            </a:effectRef>
            <a:fontRef idx="minor">
              <a:schemeClr val="lt1"/>
            </a:fontRef>
          </p:style>
          <p:txBody>
            <a:bodyPr lIns="91440" tIns="45720" rIns="91440" bIns="45720" rtlCol="0" anchor="ctr"/>
            <a:lstStyle/>
            <a:p>
              <a:pPr algn="ctr"/>
              <a:endParaRPr lang="en-US" sz="1600" dirty="0">
                <a:cs typeface="Poppins Light"/>
              </a:endParaRPr>
            </a:p>
          </p:txBody>
        </p:sp>
        <p:sp>
          <p:nvSpPr>
            <p:cNvPr id="4" name="Rectangle 3">
              <a:extLst>
                <a:ext uri="{FF2B5EF4-FFF2-40B4-BE49-F238E27FC236}">
                  <a16:creationId xmlns:a16="http://schemas.microsoft.com/office/drawing/2014/main" id="{C1E66CF8-908A-4899-98E6-74B10C045F31}"/>
                </a:ext>
              </a:extLst>
            </p:cNvPr>
            <p:cNvSpPr/>
            <p:nvPr/>
          </p:nvSpPr>
          <p:spPr>
            <a:xfrm>
              <a:off x="711729" y="1240163"/>
              <a:ext cx="10188923" cy="1609374"/>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600">
                <a:latin typeface="+mj-lt"/>
              </a:endParaRPr>
            </a:p>
          </p:txBody>
        </p:sp>
        <p:grpSp>
          <p:nvGrpSpPr>
            <p:cNvPr id="14" name="Group 13">
              <a:extLst>
                <a:ext uri="{FF2B5EF4-FFF2-40B4-BE49-F238E27FC236}">
                  <a16:creationId xmlns:a16="http://schemas.microsoft.com/office/drawing/2014/main" id="{033723AD-D028-884D-817E-70D3645D9D35}"/>
                </a:ext>
              </a:extLst>
            </p:cNvPr>
            <p:cNvGrpSpPr/>
            <p:nvPr/>
          </p:nvGrpSpPr>
          <p:grpSpPr>
            <a:xfrm>
              <a:off x="713497" y="3032001"/>
              <a:ext cx="10188923" cy="1612716"/>
              <a:chOff x="713497" y="3032001"/>
              <a:chExt cx="10188923" cy="1612716"/>
            </a:xfrm>
          </p:grpSpPr>
          <p:sp>
            <p:nvSpPr>
              <p:cNvPr id="6" name="Rectangle 5">
                <a:extLst>
                  <a:ext uri="{FF2B5EF4-FFF2-40B4-BE49-F238E27FC236}">
                    <a16:creationId xmlns:a16="http://schemas.microsoft.com/office/drawing/2014/main" id="{FC5ED9B7-763F-480A-B5D2-FF84C60ACBA4}"/>
                  </a:ext>
                </a:extLst>
              </p:cNvPr>
              <p:cNvSpPr/>
              <p:nvPr/>
            </p:nvSpPr>
            <p:spPr>
              <a:xfrm>
                <a:off x="713497" y="3032001"/>
                <a:ext cx="10188923" cy="1612716"/>
              </a:xfrm>
              <a:prstGeom prst="rect">
                <a:avLst/>
              </a:prstGeom>
              <a:solidFill>
                <a:srgbClr val="0C322C"/>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1600">
                  <a:latin typeface="+mj-lt"/>
                </a:endParaRPr>
              </a:p>
            </p:txBody>
          </p:sp>
          <p:sp>
            <p:nvSpPr>
              <p:cNvPr id="80" name="CustomShape 27">
                <a:extLst>
                  <a:ext uri="{FF2B5EF4-FFF2-40B4-BE49-F238E27FC236}">
                    <a16:creationId xmlns:a16="http://schemas.microsoft.com/office/drawing/2014/main" id="{7BB476C8-BF79-4983-A659-A8B36A47C160}"/>
                  </a:ext>
                </a:extLst>
              </p:cNvPr>
              <p:cNvSpPr/>
              <p:nvPr/>
            </p:nvSpPr>
            <p:spPr>
              <a:xfrm>
                <a:off x="8766750" y="3957105"/>
                <a:ext cx="1949434" cy="582472"/>
              </a:xfrm>
              <a:prstGeom prst="roundRect">
                <a:avLst>
                  <a:gd name="adj" fmla="val 16667"/>
                </a:avLst>
              </a:prstGeom>
              <a:solidFill>
                <a:srgbClr val="30BA78"/>
              </a:solidFill>
              <a:ln w="2556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spcAft>
                    <a:spcPts val="600"/>
                  </a:spcAft>
                  <a:buClr>
                    <a:srgbClr val="ECF0F1"/>
                  </a:buClr>
                  <a:buSzPct val="25000"/>
                  <a:defRPr/>
                </a:pPr>
                <a:endParaRPr lang="en-US" sz="1050" dirty="0">
                  <a:solidFill>
                    <a:srgbClr val="ECF0F1"/>
                  </a:solidFill>
                  <a:cs typeface="Arial"/>
                </a:endParaRPr>
              </a:p>
            </p:txBody>
          </p:sp>
          <p:sp>
            <p:nvSpPr>
              <p:cNvPr id="92" name="CustomShape 27">
                <a:extLst>
                  <a:ext uri="{FF2B5EF4-FFF2-40B4-BE49-F238E27FC236}">
                    <a16:creationId xmlns:a16="http://schemas.microsoft.com/office/drawing/2014/main" id="{B0CB7862-ABBE-0649-AEDA-69F84A6F9C9D}"/>
                  </a:ext>
                </a:extLst>
              </p:cNvPr>
              <p:cNvSpPr/>
              <p:nvPr/>
            </p:nvSpPr>
            <p:spPr>
              <a:xfrm>
                <a:off x="8845278" y="3205460"/>
                <a:ext cx="1178556" cy="307542"/>
              </a:xfrm>
              <a:prstGeom prst="roundRect">
                <a:avLst>
                  <a:gd name="adj" fmla="val 16667"/>
                </a:avLst>
              </a:prstGeom>
              <a:solidFill>
                <a:schemeClr val="accent1">
                  <a:lumMod val="50000"/>
                </a:schemeClr>
              </a:solidFill>
              <a:ln w="19050">
                <a:solidFill>
                  <a:schemeClr val="bg1"/>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spcAft>
                    <a:spcPts val="600"/>
                  </a:spcAft>
                  <a:buClr>
                    <a:srgbClr val="ECF0F1"/>
                  </a:buClr>
                  <a:buSzPct val="25000"/>
                  <a:defRPr/>
                </a:pPr>
                <a:endParaRPr lang="en-US" sz="1050">
                  <a:solidFill>
                    <a:srgbClr val="ECF0F1"/>
                  </a:solidFill>
                  <a:cs typeface="Arial"/>
                </a:endParaRPr>
              </a:p>
            </p:txBody>
          </p:sp>
          <p:sp>
            <p:nvSpPr>
              <p:cNvPr id="98" name="CustomShape 27">
                <a:extLst>
                  <a:ext uri="{FF2B5EF4-FFF2-40B4-BE49-F238E27FC236}">
                    <a16:creationId xmlns:a16="http://schemas.microsoft.com/office/drawing/2014/main" id="{C3181FE6-FDDB-C04F-A269-EBA9230C0160}"/>
                  </a:ext>
                </a:extLst>
              </p:cNvPr>
              <p:cNvSpPr/>
              <p:nvPr/>
            </p:nvSpPr>
            <p:spPr>
              <a:xfrm>
                <a:off x="9100256" y="3297946"/>
                <a:ext cx="1178556" cy="307542"/>
              </a:xfrm>
              <a:prstGeom prst="roundRect">
                <a:avLst>
                  <a:gd name="adj" fmla="val 16667"/>
                </a:avLst>
              </a:prstGeom>
              <a:solidFill>
                <a:schemeClr val="accent1">
                  <a:lumMod val="50000"/>
                </a:schemeClr>
              </a:solidFill>
              <a:ln w="19050">
                <a:solidFill>
                  <a:schemeClr val="bg1"/>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spcAft>
                    <a:spcPts val="600"/>
                  </a:spcAft>
                  <a:buClr>
                    <a:srgbClr val="ECF0F1"/>
                  </a:buClr>
                  <a:buSzPct val="25000"/>
                  <a:defRPr/>
                </a:pPr>
                <a:endParaRPr lang="en-US" sz="1050">
                  <a:solidFill>
                    <a:srgbClr val="ECF0F1"/>
                  </a:solidFill>
                  <a:cs typeface="Arial"/>
                </a:endParaRPr>
              </a:p>
            </p:txBody>
          </p:sp>
          <p:sp>
            <p:nvSpPr>
              <p:cNvPr id="99" name="CustomShape 27">
                <a:extLst>
                  <a:ext uri="{FF2B5EF4-FFF2-40B4-BE49-F238E27FC236}">
                    <a16:creationId xmlns:a16="http://schemas.microsoft.com/office/drawing/2014/main" id="{000A8304-41A6-D649-AC1A-DADFD246FF36}"/>
                  </a:ext>
                </a:extLst>
              </p:cNvPr>
              <p:cNvSpPr/>
              <p:nvPr/>
            </p:nvSpPr>
            <p:spPr>
              <a:xfrm>
                <a:off x="9357716" y="3425793"/>
                <a:ext cx="1178556" cy="307542"/>
              </a:xfrm>
              <a:prstGeom prst="roundRect">
                <a:avLst>
                  <a:gd name="adj" fmla="val 16667"/>
                </a:avLst>
              </a:prstGeom>
              <a:solidFill>
                <a:schemeClr val="accent1">
                  <a:lumMod val="50000"/>
                </a:schemeClr>
              </a:solidFill>
              <a:ln w="19050">
                <a:solidFill>
                  <a:schemeClr val="bg1"/>
                </a:solid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spcAft>
                    <a:spcPts val="600"/>
                  </a:spcAft>
                  <a:buClr>
                    <a:srgbClr val="ECF0F1"/>
                  </a:buClr>
                  <a:buSzPct val="25000"/>
                  <a:defRPr/>
                </a:pPr>
                <a:endParaRPr lang="en-US" sz="1050" dirty="0">
                  <a:solidFill>
                    <a:srgbClr val="ECF0F1"/>
                  </a:solidFill>
                  <a:cs typeface="Arial"/>
                </a:endParaRPr>
              </a:p>
            </p:txBody>
          </p:sp>
        </p:grpSp>
        <p:cxnSp>
          <p:nvCxnSpPr>
            <p:cNvPr id="8" name="Straight Connector 7">
              <a:extLst>
                <a:ext uri="{FF2B5EF4-FFF2-40B4-BE49-F238E27FC236}">
                  <a16:creationId xmlns:a16="http://schemas.microsoft.com/office/drawing/2014/main" id="{C87D583E-4D10-4B84-A7BD-965D6488999C}"/>
                </a:ext>
              </a:extLst>
            </p:cNvPr>
            <p:cNvCxnSpPr>
              <a:cxnSpLocks/>
            </p:cNvCxnSpPr>
            <p:nvPr/>
          </p:nvCxnSpPr>
          <p:spPr>
            <a:xfrm>
              <a:off x="1882885" y="1240163"/>
              <a:ext cx="0" cy="4962103"/>
            </a:xfrm>
            <a:prstGeom prst="line">
              <a:avLst/>
            </a:prstGeom>
            <a:ln w="12700">
              <a:solidFill>
                <a:srgbClr val="FFFFFF"/>
              </a:solidFill>
              <a:prstDash val="sysDot"/>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22611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SECTOMILLISECCONVERTED" val="1"/>
  <p:tag name="MMPROD_UIDATA" val="&lt;database version=&quot;11.0&quot;&gt;&lt;object type=&quot;1&quot; unique_id=&quot;10001&quot;&gt;&lt;object type=&quot;2&quot; unique_id=&quot;21098&quot;&gt;&lt;object type=&quot;3&quot; unique_id=&quot;21099&quot;&gt;&lt;property id=&quot;20148&quot; value=&quot;5&quot;/&gt;&lt;property id=&quot;20300&quot; value=&quot;Slide 2&quot;/&gt;&lt;property id=&quot;20307&quot; value=&quot;256&quot;/&gt;&lt;/object&gt;&lt;object type=&quot;3&quot; unique_id=&quot;21118&quot;&gt;&lt;property id=&quot;20148&quot; value=&quot;5&quot;/&gt;&lt;property id=&quot;20300&quot; value=&quot;Slide 72&quot;/&gt;&lt;property id=&quot;20307&quot; value=&quot;271&quot;/&gt;&lt;/object&gt;&lt;object type=&quot;3&quot; unique_id=&quot;22879&quot;&gt;&lt;property id=&quot;20148&quot; value=&quot;5&quot;/&gt;&lt;property id=&quot;20300&quot; value=&quot;Slide 1 - &amp;quot;How to use this deck&amp;quot;&quot;/&gt;&lt;property id=&quot;20307&quot; value=&quot;283&quot;/&gt;&lt;/object&gt;&lt;object type=&quot;3&quot; unique_id=&quot;22880&quot;&gt;&lt;property id=&quot;20148&quot; value=&quot;5&quot;/&gt;&lt;property id=&quot;20300&quot; value=&quot;Slide 3&quot;/&gt;&lt;property id=&quot;20307&quot; value=&quot;284&quot;/&gt;&lt;/object&gt;&lt;object type=&quot;3&quot; unique_id=&quot;22881&quot;&gt;&lt;property id=&quot;20148&quot; value=&quot;5&quot;/&gt;&lt;property id=&quot;20300&quot; value=&quot;Slide 4 - &amp;quot;Innovate everywhere&amp;quot;&quot;/&gt;&lt;property id=&quot;20307&quot; value=&quot;285&quot;/&gt;&lt;/object&gt;&lt;object type=&quot;3&quot; unique_id=&quot;22882&quot;&gt;&lt;property id=&quot;20148&quot; value=&quot;5&quot;/&gt;&lt;property id=&quot;20300&quot; value=&quot;Slide 5 - &amp;quot;Innovate everywhere&amp;quot;&quot;/&gt;&lt;property id=&quot;20307&quot; value=&quot;286&quot;/&gt;&lt;/object&gt;&lt;object type=&quot;3&quot; unique_id=&quot;22883&quot;&gt;&lt;property id=&quot;20148&quot; value=&quot;5&quot;/&gt;&lt;property id=&quot;20300&quot; value=&quot;Slide 6 - &amp;quot;Hybrid cloud IT&amp;quot;&quot;/&gt;&lt;property id=&quot;20307&quot; value=&quot;287&quot;/&gt;&lt;/object&gt;&lt;object type=&quot;3&quot; unique_id=&quot;22884&quot;&gt;&lt;property id=&quot;20148&quot; value=&quot;5&quot;/&gt;&lt;property id=&quot;20300&quot; value=&quot;Slide 7 - &amp;quot;Cloud-native transformation&amp;quot;&quot;/&gt;&lt;property id=&quot;20307&quot; value=&quot;288&quot;/&gt;&lt;/object&gt;&lt;object type=&quot;3&quot; unique_id=&quot;22885&quot;&gt;&lt;property id=&quot;20148&quot; value=&quot;5&quot;/&gt;&lt;property id=&quot;20300&quot; value=&quot;Slide 8 - &amp;quot;IT Operations at the Edge&amp;quot;&quot;/&gt;&lt;property id=&quot;20307&quot; value=&quot;289&quot;/&gt;&lt;/object&gt;&lt;object type=&quot;3&quot; unique_id=&quot;22886&quot;&gt;&lt;property id=&quot;20148&quot; value=&quot;5&quot;/&gt;&lt;property id=&quot;20300&quot; value=&quot;Slide 9 - &amp;quot;Open, Interoperable Approach to Hybrid Cloud Infrastructure&amp;quot;&quot;/&gt;&lt;property id=&quot;20307&quot; value=&quot;290&quot;/&gt;&lt;/object&gt;&lt;object type=&quot;3&quot; unique_id=&quot;22887&quot;&gt;&lt;property id=&quot;20148&quot; value=&quot;5&quot;/&gt;&lt;property id=&quot;20300&quot; value=&quot;Slide 10 - &amp;quot;Why We Win?&amp;quot;&quot;/&gt;&lt;property id=&quot;20307&quot; value=&quot;291&quot;/&gt;&lt;/object&gt;&lt;object type=&quot;3&quot; unique_id=&quot;22888&quot;&gt;&lt;property id=&quot;20148&quot; value=&quot;5&quot;/&gt;&lt;property id=&quot;20300&quot; value=&quot;Slide 11 - &amp;quot;Trusted By Customers Across All Industries&amp;quot;&quot;/&gt;&lt;property id=&quot;20307&quot; value=&quot;303&quot;/&gt;&lt;/object&gt;&lt;object type=&quot;3&quot; unique_id=&quot;22889&quot;&gt;&lt;property id=&quot;20148&quot; value=&quot;5&quot;/&gt;&lt;property id=&quot;20300&quot; value=&quot;Slide 12&quot;/&gt;&lt;property id=&quot;20307&quot; value=&quot;302&quot;/&gt;&lt;/object&gt;&lt;object type=&quot;3&quot; unique_id=&quot;22890&quot;&gt;&lt;property id=&quot;20148&quot; value=&quot;5&quot;/&gt;&lt;property id=&quot;20300&quot; value=&quot;Slide 13 - &amp;quot;Our Unique Approach&amp;quot;&quot;/&gt;&lt;property id=&quot;20307&quot; value=&quot;304&quot;/&gt;&lt;/object&gt;&lt;object type=&quot;3&quot; unique_id=&quot;22891&quot;&gt;&lt;property id=&quot;20148&quot; value=&quot;5&quot;/&gt;&lt;property id=&quot;20300&quot; value=&quot;Slide 14 - &amp;quot;SLE is the industry’s only adaptable Linux OS&amp;quot;&quot;/&gt;&lt;property id=&quot;20307&quot; value=&quot;292&quot;/&gt;&lt;/object&gt;&lt;object type=&quot;3&quot; unique_id=&quot;22892&quot;&gt;&lt;property id=&quot;20148&quot; value=&quot;5&quot;/&gt;&lt;property id=&quot;20300&quot; value=&quot;Slide 15&quot;/&gt;&lt;property id=&quot;20307&quot; value=&quot;293&quot;/&gt;&lt;/object&gt;&lt;object type=&quot;3&quot; unique_id=&quot;22893&quot;&gt;&lt;property id=&quot;20148&quot; value=&quot;5&quot;/&gt;&lt;property id=&quot;20300&quot; value=&quot;Slide 16&quot;/&gt;&lt;property id=&quot;20307&quot; value=&quot;294&quot;/&gt;&lt;/object&gt;&lt;object type=&quot;3&quot; unique_id=&quot;22894&quot;&gt;&lt;property id=&quot;20148&quot; value=&quot;5&quot;/&gt;&lt;property id=&quot;20300&quot; value=&quot;Slide 17&quot;/&gt;&lt;property id=&quot;20307&quot; value=&quot;295&quot;/&gt;&lt;/object&gt;&lt;object type=&quot;3&quot; unique_id=&quot;22895&quot;&gt;&lt;property id=&quot;20148&quot; value=&quot;5&quot;/&gt;&lt;property id=&quot;20300&quot; value=&quot;Slide 18&quot;/&gt;&lt;property id=&quot;20307&quot; value=&quot;296&quot;/&gt;&lt;/object&gt;&lt;object type=&quot;3&quot; unique_id=&quot;22896&quot;&gt;&lt;property id=&quot;20148&quot; value=&quot;5&quot;/&gt;&lt;property id=&quot;20300&quot; value=&quot;Slide 19&quot;/&gt;&lt;property id=&quot;20307&quot; value=&quot;297&quot;/&gt;&lt;/object&gt;&lt;object type=&quot;3&quot; unique_id=&quot;22897&quot;&gt;&lt;property id=&quot;20148&quot; value=&quot;5&quot;/&gt;&lt;property id=&quot;20300&quot; value=&quot;Slide 20&quot;/&gt;&lt;property id=&quot;20307&quot; value=&quot;305&quot;/&gt;&lt;/object&gt;&lt;object type=&quot;3&quot; unique_id=&quot;22898&quot;&gt;&lt;property id=&quot;20148&quot; value=&quot;5&quot;/&gt;&lt;property id=&quot;20300&quot; value=&quot;Slide 21&quot;/&gt;&lt;property id=&quot;20307&quot; value=&quot;306&quot;/&gt;&lt;/object&gt;&lt;object type=&quot;3&quot; unique_id=&quot;22899&quot;&gt;&lt;property id=&quot;20148&quot; value=&quot;5&quot;/&gt;&lt;property id=&quot;20300&quot; value=&quot;Slide 22 - &amp;quot;A decade of co-invention with SAP&amp;quot;&quot;/&gt;&lt;property id=&quot;20307&quot; value=&quot;298&quot;/&gt;&lt;/object&gt;&lt;object type=&quot;3&quot; unique_id=&quot;22900&quot;&gt;&lt;property id=&quot;20148&quot; value=&quot;5&quot;/&gt;&lt;property id=&quot;20300&quot; value=&quot;Slide 23 - &amp;quot;Tens of thousands of SAP customers run on SUSE&amp;quot;&quot;/&gt;&lt;property id=&quot;20307&quot; value=&quot;299&quot;/&gt;&lt;/object&gt;&lt;object type=&quot;3&quot; unique_id=&quot;22901&quot;&gt;&lt;property id=&quot;20148&quot; value=&quot;5&quot;/&gt;&lt;property id=&quot;20300&quot; value=&quot;Slide 24&quot;/&gt;&lt;property id=&quot;20307&quot; value=&quot;307&quot;/&gt;&lt;/object&gt;&lt;object type=&quot;3&quot; unique_id=&quot;22902&quot;&gt;&lt;property id=&quot;20148&quot; value=&quot;5&quot;/&gt;&lt;property id=&quot;20300&quot; value=&quot;Slide 25&quot;/&gt;&lt;property id=&quot;20307&quot; value=&quot;308&quot;/&gt;&lt;/object&gt;&lt;object type=&quot;3&quot; unique_id=&quot;22903&quot;&gt;&lt;property id=&quot;20148&quot; value=&quot;5&quot;/&gt;&lt;property id=&quot;20300&quot; value=&quot;Slide 26&quot;/&gt;&lt;property id=&quot;20307&quot; value=&quot;309&quot;/&gt;&lt;/object&gt;&lt;object type=&quot;3&quot; unique_id=&quot;22904&quot;&gt;&lt;property id=&quot;20148&quot; value=&quot;5&quot;/&gt;&lt;property id=&quot;20300&quot; value=&quot;Slide 27&quot;/&gt;&lt;property id=&quot;20307&quot; value=&quot;310&quot;/&gt;&lt;/object&gt;&lt;object type=&quot;3&quot; unique_id=&quot;22905&quot;&gt;&lt;property id=&quot;20148&quot; value=&quot;5&quot;/&gt;&lt;property id=&quot;20300&quot; value=&quot;Slide 28&quot;/&gt;&lt;property id=&quot;20307&quot; value=&quot;311&quot;/&gt;&lt;/object&gt;&lt;object type=&quot;3&quot; unique_id=&quot;22906&quot;&gt;&lt;property id=&quot;20148&quot; value=&quot;5&quot;/&gt;&lt;property id=&quot;20300&quot; value=&quot;Slide 29&quot;/&gt;&lt;property id=&quot;20307&quot; value=&quot;312&quot;/&gt;&lt;/object&gt;&lt;object type=&quot;3&quot; unique_id=&quot;22907&quot;&gt;&lt;property id=&quot;20148&quot; value=&quot;5&quot;/&gt;&lt;property id=&quot;20300&quot; value=&quot;Slide 30&quot;/&gt;&lt;property id=&quot;20307&quot; value=&quot;313&quot;/&gt;&lt;/object&gt;&lt;object type=&quot;3&quot; unique_id=&quot;22908&quot;&gt;&lt;property id=&quot;20148&quot; value=&quot;5&quot;/&gt;&lt;property id=&quot;20300&quot; value=&quot;Slide 31&quot;/&gt;&lt;property id=&quot;20307&quot; value=&quot;314&quot;/&gt;&lt;/object&gt;&lt;object type=&quot;3&quot; unique_id=&quot;22909&quot;&gt;&lt;property id=&quot;20148&quot; value=&quot;5&quot;/&gt;&lt;property id=&quot;20300&quot; value=&quot;Slide 32&quot;/&gt;&lt;property id=&quot;20307&quot; value=&quot;316&quot;/&gt;&lt;/object&gt;&lt;object type=&quot;3&quot; unique_id=&quot;22910&quot;&gt;&lt;property id=&quot;20148&quot; value=&quot;5&quot;/&gt;&lt;property id=&quot;20300&quot; value=&quot;Slide 33&quot;/&gt;&lt;property id=&quot;20307&quot; value=&quot;315&quot;/&gt;&lt;/object&gt;&lt;object type=&quot;3&quot; unique_id=&quot;22911&quot;&gt;&lt;property id=&quot;20148&quot; value=&quot;5&quot;/&gt;&lt;property id=&quot;20300&quot; value=&quot;Slide 34&quot;/&gt;&lt;property id=&quot;20307&quot; value=&quot;317&quot;/&gt;&lt;/object&gt;&lt;object type=&quot;3&quot; unique_id=&quot;22912&quot;&gt;&lt;property id=&quot;20148&quot; value=&quot;5&quot;/&gt;&lt;property id=&quot;20300&quot; value=&quot;Slide 35&quot;/&gt;&lt;property id=&quot;20307&quot; value=&quot;318&quot;/&gt;&lt;/object&gt;&lt;object type=&quot;3&quot; unique_id=&quot;22913&quot;&gt;&lt;property id=&quot;20148&quot; value=&quot;5&quot;/&gt;&lt;property id=&quot;20300&quot; value=&quot;Slide 36&quot;/&gt;&lt;property id=&quot;20307&quot; value=&quot;321&quot;/&gt;&lt;/object&gt;&lt;object type=&quot;3&quot; unique_id=&quot;22914&quot;&gt;&lt;property id=&quot;20148&quot; value=&quot;5&quot;/&gt;&lt;property id=&quot;20300&quot; value=&quot;Slide 37&quot;/&gt;&lt;property id=&quot;20307&quot; value=&quot;320&quot;/&gt;&lt;/object&gt;&lt;object type=&quot;3&quot; unique_id=&quot;22915&quot;&gt;&lt;property id=&quot;20148&quot; value=&quot;5&quot;/&gt;&lt;property id=&quot;20300&quot; value=&quot;Slide 38&quot;/&gt;&lt;property id=&quot;20307&quot; value=&quot;319&quot;/&gt;&lt;/object&gt;&lt;object type=&quot;3&quot; unique_id=&quot;22916&quot;&gt;&lt;property id=&quot;20148&quot; value=&quot;5&quot;/&gt;&lt;property id=&quot;20300&quot; value=&quot;Slide 39&quot;/&gt;&lt;property id=&quot;20307&quot; value=&quot;322&quot;/&gt;&lt;/object&gt;&lt;object type=&quot;3&quot; unique_id=&quot;22917&quot;&gt;&lt;property id=&quot;20148&quot; value=&quot;5&quot;/&gt;&lt;property id=&quot;20300&quot; value=&quot;Slide 40&quot;/&gt;&lt;property id=&quot;20307&quot; value=&quot;300&quot;/&gt;&lt;/object&gt;&lt;object type=&quot;3&quot; unique_id=&quot;22918&quot;&gt;&lt;property id=&quot;20148&quot; value=&quot;5&quot;/&gt;&lt;property id=&quot;20300&quot; value=&quot;Slide 41 - &amp;quot;Our Unique Approach&amp;quot;&quot;/&gt;&lt;property id=&quot;20307&quot; value=&quot;301&quot;/&gt;&lt;/object&gt;&lt;object type=&quot;3&quot; unique_id=&quot;22919&quot;&gt;&lt;property id=&quot;20148&quot; value=&quot;5&quot;/&gt;&lt;property id=&quot;20300&quot; value=&quot;Slide 42 - &amp;quot;SUSE Rancher Enables Production Quality Kubernetes Everywhere&amp;quot;&quot;/&gt;&lt;property id=&quot;20307&quot; value=&quot;323&quot;/&gt;&lt;/object&gt;&lt;object type=&quot;3&quot; unique_id=&quot;22920&quot;&gt;&lt;property id=&quot;20148&quot; value=&quot;5&quot;/&gt;&lt;property id=&quot;20300&quot; value=&quot;Slide 43 - &amp;quot;Putting it all together&amp;quot;&quot;/&gt;&lt;property id=&quot;20307&quot; value=&quot;324&quot;/&gt;&lt;/object&gt;&lt;object type=&quot;3&quot; unique_id=&quot;22921&quot;&gt;&lt;property id=&quot;20148&quot; value=&quot;5&quot;/&gt;&lt;property id=&quot;20300&quot; value=&quot;Slide 44 - &amp;quot;SUSE Rancher Integrations&amp;quot;&quot;/&gt;&lt;property id=&quot;20307&quot; value=&quot;325&quot;/&gt;&lt;/object&gt;&lt;object type=&quot;3&quot; unique_id=&quot;22922&quot;&gt;&lt;property id=&quot;20148&quot; value=&quot;5&quot;/&gt;&lt;property id=&quot;20300&quot; value=&quot;Slide 45 - &amp;quot;Full LCM of Cloud Hosted Kubernetes Clusters&amp;quot;&quot;/&gt;&lt;property id=&quot;20307&quot; value=&quot;326&quot;/&gt;&lt;/object&gt;&lt;object type=&quot;3&quot; unique_id=&quot;22923&quot;&gt;&lt;property id=&quot;20148&quot; value=&quot;5&quot;/&gt;&lt;property id=&quot;20300&quot; value=&quot;Slide 46 - &amp;quot;We are a Leader in Kubernetes Management&amp;quot;&quot;/&gt;&lt;property id=&quot;20307&quot; value=&quot;327&quot;/&gt;&lt;/object&gt;&lt;object type=&quot;3&quot; unique_id=&quot;22924&quot;&gt;&lt;property id=&quot;20148&quot; value=&quot;5&quot;/&gt;&lt;property id=&quot;20300&quot; value=&quot;Slide 47&quot;/&gt;&lt;property id=&quot;20307&quot; value=&quot;333&quot;/&gt;&lt;/object&gt;&lt;object type=&quot;3&quot; unique_id=&quot;22925&quot;&gt;&lt;property id=&quot;20148&quot; value=&quot;5&quot;/&gt;&lt;property id=&quot;20300&quot; value=&quot;Slide 48&quot;/&gt;&lt;property id=&quot;20307&quot; value=&quot;334&quot;/&gt;&lt;/object&gt;&lt;object type=&quot;3&quot; unique_id=&quot;22926&quot;&gt;&lt;property id=&quot;20148&quot; value=&quot;5&quot;/&gt;&lt;property id=&quot;20300&quot; value=&quot;Slide 49&quot;/&gt;&lt;property id=&quot;20307&quot; value=&quot;335&quot;/&gt;&lt;/object&gt;&lt;object type=&quot;3&quot; unique_id=&quot;22927&quot;&gt;&lt;property id=&quot;20148&quot; value=&quot;5&quot;/&gt;&lt;property id=&quot;20300&quot; value=&quot;Slide 50&quot;/&gt;&lt;property id=&quot;20307&quot; value=&quot;336&quot;/&gt;&lt;/object&gt;&lt;object type=&quot;3&quot; unique_id=&quot;22928&quot;&gt;&lt;property id=&quot;20148&quot; value=&quot;5&quot;/&gt;&lt;property id=&quot;20300&quot; value=&quot;Slide 51&quot;/&gt;&lt;property id=&quot;20307&quot; value=&quot;328&quot;/&gt;&lt;/object&gt;&lt;object type=&quot;3&quot; unique_id=&quot;22929&quot;&gt;&lt;property id=&quot;20148&quot; value=&quot;5&quot;/&gt;&lt;property id=&quot;20300&quot; value=&quot;Slide 52 - &amp;quot;What is SUSE Global Services?&amp;quot;&quot;/&gt;&lt;property id=&quot;20307&quot; value=&quot;329&quot;/&gt;&lt;/object&gt;&lt;object type=&quot;3&quot; unique_id=&quot;22930&quot;&gt;&lt;property id=&quot;20148&quot; value=&quot;5&quot;/&gt;&lt;property id=&quot;20300&quot; value=&quot;Slide 53 - &amp;quot;World-Class Support&amp;quot;&quot;/&gt;&lt;property id=&quot;20307&quot; value=&quot;330&quot;/&gt;&lt;/object&gt;&lt;object type=&quot;3&quot; unique_id=&quot;22931&quot;&gt;&lt;property id=&quot;20148&quot; value=&quot;5&quot;/&gt;&lt;property id=&quot;20300&quot; value=&quot;Slide 54 - &amp;quot;What are Your Support Needs?&amp;quot;&quot;/&gt;&lt;property id=&quot;20307&quot; value=&quot;331&quot;/&gt;&lt;/object&gt;&lt;object type=&quot;3&quot; unique_id=&quot;22932&quot;&gt;&lt;property id=&quot;20148&quot; value=&quot;5&quot;/&gt;&lt;property id=&quot;20300&quot; value=&quot;Slide 55 - &amp;quot;Building a Trusted Relationship&amp;quot;&quot;/&gt;&lt;property id=&quot;20307&quot; value=&quot;332&quot;/&gt;&lt;/object&gt;&lt;object type=&quot;3&quot; unique_id=&quot;24071&quot;&gt;&lt;property id=&quot;20148&quot; value=&quot;5&quot;/&gt;&lt;property id=&quot;20300&quot; value=&quot;Slide 56 - &amp;quot;Defining a Project Roadmap&amp;quot;&quot;/&gt;&lt;property id=&quot;20307&quot; value=&quot;337&quot;/&gt;&lt;/object&gt;&lt;object type=&quot;3&quot; unique_id=&quot;24072&quot;&gt;&lt;property id=&quot;20148&quot; value=&quot;5&quot;/&gt;&lt;property id=&quot;20300&quot; value=&quot;Slide 57 - &amp;quot;Closing the Skills Gap with SUSE Training&amp;quot;&quot;/&gt;&lt;property id=&quot;20307&quot; value=&quot;338&quot;/&gt;&lt;/object&gt;&lt;object type=&quot;3&quot; unique_id=&quot;24073&quot;&gt;&lt;property id=&quot;20148&quot; value=&quot;5&quot;/&gt;&lt;property id=&quot;20300&quot; value=&quot;Slide 58 - &amp;quot;Managed Services&amp;quot;&quot;/&gt;&lt;property id=&quot;20307&quot; value=&quot;339&quot;/&gt;&lt;/object&gt;&lt;object type=&quot;3&quot; unique_id=&quot;24074&quot;&gt;&lt;property id=&quot;20148&quot; value=&quot;5&quot;/&gt;&lt;property id=&quot;20300&quot; value=&quot;Slide 59&quot;/&gt;&lt;property id=&quot;20307&quot; value=&quot;340&quot;/&gt;&lt;/object&gt;&lt;object type=&quot;3&quot; unique_id=&quot;24075&quot;&gt;&lt;property id=&quot;20148&quot; value=&quot;5&quot;/&gt;&lt;property id=&quot;20300&quot; value=&quot;Slide 60&quot;/&gt;&lt;property id=&quot;20307&quot; value=&quot;341&quot;/&gt;&lt;/object&gt;&lt;object type=&quot;3&quot; unique_id=&quot;24076&quot;&gt;&lt;property id=&quot;20148&quot; value=&quot;5&quot;/&gt;&lt;property id=&quot;20300&quot; value=&quot;Slide 61&quot;/&gt;&lt;property id=&quot;20307&quot; value=&quot;342&quot;/&gt;&lt;/object&gt;&lt;object type=&quot;3&quot; unique_id=&quot;24078&quot;&gt;&lt;property id=&quot;20148&quot; value=&quot;5&quot;/&gt;&lt;property id=&quot;20300&quot; value=&quot;Slide 64 - &amp;quot;Typical SUSE Rancher + Longhorn Setup – Premium&amp;quot;&quot;/&gt;&lt;property id=&quot;20307&quot; value=&quot;344&quot;/&gt;&lt;/object&gt;&lt;object type=&quot;3&quot; unique_id=&quot;24080&quot;&gt;&lt;property id=&quot;20148&quot; value=&quot;5&quot;/&gt;&lt;property id=&quot;20300&quot; value=&quot;Slide 65 - &amp;quot;Enterprise Subscription: recommended entry level &amp;quot;&quot;/&gt;&lt;property id=&quot;20307&quot; value=&quot;346&quot;/&gt;&lt;/object&gt;&lt;object type=&quot;3&quot; unique_id=&quot;24081&quot;&gt;&lt;property id=&quot;20148&quot; value=&quot;5&quot;/&gt;&lt;property id=&quot;20300&quot; value=&quot;Slide 66&quot;/&gt;&lt;property id=&quot;20307&quot; value=&quot;347&quot;/&gt;&lt;/object&gt;&lt;object type=&quot;3&quot; unique_id=&quot;24082&quot;&gt;&lt;property id=&quot;20148&quot; value=&quot;5&quot;/&gt;&lt;property id=&quot;20300&quot; value=&quot;Slide 67 - &amp;quot;28 years of leadership in true open source&amp;quot;&quot;/&gt;&lt;property id=&quot;20307&quot; value=&quot;348&quot;/&gt;&lt;/object&gt;&lt;object type=&quot;3&quot; unique_id=&quot;24083&quot;&gt;&lt;property id=&quot;20148&quot; value=&quot;5&quot;/&gt;&lt;property id=&quot;20300&quot; value=&quot;Slide 68 - &amp;quot;Impressive business growth&amp;quot;&quot;/&gt;&lt;property id=&quot;20307&quot; value=&quot;349&quot;/&gt;&lt;/object&gt;&lt;object type=&quot;3&quot; unique_id=&quot;24084&quot;&gt;&lt;property id=&quot;20148&quot; value=&quot;5&quot;/&gt;&lt;property id=&quot;20300&quot; value=&quot;Slide 69 - &amp;quot;Innovate everywhere through the power of many&amp;quot;&quot;/&gt;&lt;property id=&quot;20307&quot; value=&quot;350&quot;/&gt;&lt;/object&gt;&lt;object type=&quot;3&quot; unique_id=&quot;24085&quot;&gt;&lt;property id=&quot;20148&quot; value=&quot;5&quot;/&gt;&lt;property id=&quot;20300&quot; value=&quot;Slide 70 - &amp;quot;Projects and Communities&amp;quot;&quot;/&gt;&lt;property id=&quot;20307&quot; value=&quot;351&quot;/&gt;&lt;/object&gt;&lt;object type=&quot;3&quot; unique_id=&quot;24086&quot;&gt;&lt;property id=&quot;20148&quot; value=&quot;5&quot;/&gt;&lt;property id=&quot;20300&quot; value=&quot;Slide 71 - &amp;quot;Strong and growing momentum&amp;quot;&quot;/&gt;&lt;property id=&quot;20307&quot; value=&quot;352&quot;/&gt;&lt;/object&gt;&lt;object type=&quot;3&quot; unique_id=&quot;24805&quot;&gt;&lt;property id=&quot;20148&quot; value=&quot;5&quot;/&gt;&lt;property id=&quot;20300&quot; value=&quot;Slide 62 - &amp;quot;SUSE Rancher Pricing Structure – Premium Support 24/7/1hr&amp;quot;&quot;/&gt;&lt;property id=&quot;20307&quot; value=&quot;354&quot;/&gt;&lt;/object&gt;&lt;object type=&quot;3&quot; unique_id=&quot;24806&quot;&gt;&lt;property id=&quot;20148&quot; value=&quot;5&quot;/&gt;&lt;property id=&quot;20300&quot; value=&quot;Slide 63 - &amp;quot;SUSE Rancher Pricing in a hosted K8S environment Premium Support 24/7/1hr&amp;quot;&quot;/&gt;&lt;property id=&quot;20307&quot; value=&quot;355&quot;/&gt;&lt;/object&gt;&lt;/object&gt;&lt;object type=&quot;8&quot; unique_id=&quot;21140&quot;&gt;&lt;/object&gt;&lt;/object&gt;&lt;/database&gt;"/>
</p:tagLst>
</file>

<file path=ppt/theme/theme1.xml><?xml version="1.0" encoding="utf-8"?>
<a:theme xmlns:a="http://schemas.openxmlformats.org/drawingml/2006/main" name="SUSE Infinity">
  <a:themeElements>
    <a:clrScheme name="SUSE Infinity">
      <a:dk1>
        <a:srgbClr val="000000"/>
      </a:dk1>
      <a:lt1>
        <a:srgbClr val="FFFFFF"/>
      </a:lt1>
      <a:dk2>
        <a:srgbClr val="0C322C"/>
      </a:dk2>
      <a:lt2>
        <a:srgbClr val="EFEFEF"/>
      </a:lt2>
      <a:accent1>
        <a:srgbClr val="30BA78"/>
      </a:accent1>
      <a:accent2>
        <a:srgbClr val="192072"/>
      </a:accent2>
      <a:accent3>
        <a:srgbClr val="2453FF"/>
      </a:accent3>
      <a:accent4>
        <a:srgbClr val="FE7C3F"/>
      </a:accent4>
      <a:accent5>
        <a:srgbClr val="90EBCD"/>
      </a:accent5>
      <a:accent6>
        <a:srgbClr val="A5A5A5"/>
      </a:accent6>
      <a:hlink>
        <a:srgbClr val="ED7D31"/>
      </a:hlink>
      <a:folHlink>
        <a:srgbClr val="FFA56F"/>
      </a:folHlink>
    </a:clrScheme>
    <a:fontScheme name="SUSE Infinity">
      <a:majorFont>
        <a:latin typeface="Poppins Medium"/>
        <a:ea typeface=""/>
        <a:cs typeface=""/>
      </a:majorFont>
      <a:minorFont>
        <a:latin typeface="Poppins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7B260A5CDD0B945931DC8AD3570BA13" ma:contentTypeVersion="16" ma:contentTypeDescription="Create a new document." ma:contentTypeScope="" ma:versionID="13d6d57bf5238596b6a8346b7da4c87c">
  <xsd:schema xmlns:xsd="http://www.w3.org/2001/XMLSchema" xmlns:xs="http://www.w3.org/2001/XMLSchema" xmlns:p="http://schemas.microsoft.com/office/2006/metadata/properties" xmlns:ns2="5187d7ca-9d49-4397-a7a6-4dffe3d83413" xmlns:ns3="d34cf168-afa1-4b77-9e8b-84c256c0c2e8" targetNamespace="http://schemas.microsoft.com/office/2006/metadata/properties" ma:root="true" ma:fieldsID="bb27ae87745a67e9407e254afa68e172" ns2:_="" ns3:_="">
    <xsd:import namespace="5187d7ca-9d49-4397-a7a6-4dffe3d83413"/>
    <xsd:import namespace="d34cf168-afa1-4b77-9e8b-84c256c0c2e8"/>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AutoKeyPoints" minOccurs="0"/>
                <xsd:element ref="ns2:MediaServiceKeyPoints" minOccurs="0"/>
                <xsd:element ref="ns3:SharedWithUsers" minOccurs="0"/>
                <xsd:element ref="ns3:SharedWithDetails" minOccurs="0"/>
                <xsd:element ref="ns2:MediaLengthInSeconds" minOccurs="0"/>
                <xsd:element ref="ns2:MediaServiceLocatio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187d7ca-9d49-4397-a7a6-4dffe3d8341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Length (seconds)"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5eb29473-4794-4d51-9b35-0cb5c42d8dc4"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d34cf168-afa1-4b77-9e8b-84c256c0c2e8"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ddf4e4b6-5fab-44f7-9a81-b491f1403315}" ma:internalName="TaxCatchAll" ma:showField="CatchAllData" ma:web="d34cf168-afa1-4b77-9e8b-84c256c0c2e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5187d7ca-9d49-4397-a7a6-4dffe3d83413">
      <Terms xmlns="http://schemas.microsoft.com/office/infopath/2007/PartnerControls"/>
    </lcf76f155ced4ddcb4097134ff3c332f>
    <TaxCatchAll xmlns="d34cf168-afa1-4b77-9e8b-84c256c0c2e8" xsi:nil="true"/>
  </documentManagement>
</p:properties>
</file>

<file path=customXml/itemProps1.xml><?xml version="1.0" encoding="utf-8"?>
<ds:datastoreItem xmlns:ds="http://schemas.openxmlformats.org/officeDocument/2006/customXml" ds:itemID="{19C8E3FE-31FA-4AC0-AC00-AB0223032A06}">
  <ds:schemaRefs>
    <ds:schemaRef ds:uri="5187d7ca-9d49-4397-a7a6-4dffe3d83413"/>
    <ds:schemaRef ds:uri="d34cf168-afa1-4b77-9e8b-84c256c0c2e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43D228E4-0704-48AB-A5B4-085B844E4893}">
  <ds:schemaRefs>
    <ds:schemaRef ds:uri="http://schemas.microsoft.com/sharepoint/v3/contenttype/forms"/>
  </ds:schemaRefs>
</ds:datastoreItem>
</file>

<file path=customXml/itemProps3.xml><?xml version="1.0" encoding="utf-8"?>
<ds:datastoreItem xmlns:ds="http://schemas.openxmlformats.org/officeDocument/2006/customXml" ds:itemID="{BD3C6682-A717-4DEF-A002-EA59B5040EB5}">
  <ds:schemaRefs>
    <ds:schemaRef ds:uri="5187d7ca-9d49-4397-a7a6-4dffe3d83413"/>
    <ds:schemaRef ds:uri="d34cf168-afa1-4b77-9e8b-84c256c0c2e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14199</TotalTime>
  <Words>10749</Words>
  <Application>Microsoft Office PowerPoint</Application>
  <PresentationFormat>Widescreen</PresentationFormat>
  <Paragraphs>1154</Paragraphs>
  <Slides>2</Slides>
  <Notes>2</Notes>
  <HiddenSlides>0</HiddenSlides>
  <MMClips>0</MMClips>
  <ScaleCrop>false</ScaleCrop>
  <HeadingPairs>
    <vt:vector size="4" baseType="variant">
      <vt:variant>
        <vt:lpstr>Theme</vt:lpstr>
      </vt:variant>
      <vt:variant>
        <vt:i4>1</vt:i4>
      </vt:variant>
      <vt:variant>
        <vt:lpstr>Slide Titles</vt:lpstr>
      </vt:variant>
      <vt:variant>
        <vt:i4>2</vt:i4>
      </vt:variant>
    </vt:vector>
  </HeadingPairs>
  <TitlesOfParts>
    <vt:vector size="3" baseType="lpstr">
      <vt:lpstr>SUSE Infinity</vt:lpstr>
      <vt:lpstr>PowerPoint Presentation</vt:lpstr>
      <vt:lpstr>PowerPoint Presentation</vt:lpstr>
    </vt:vector>
  </TitlesOfParts>
  <Manager/>
  <Company>Deloitte Touche Tohmatsu Services, Inc.</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Armstrong, India</dc:creator>
  <cp:keywords/>
  <dc:description/>
  <cp:lastModifiedBy>Wendie Cheung</cp:lastModifiedBy>
  <cp:revision>65</cp:revision>
  <cp:lastPrinted>1601-01-01T00:00:00Z</cp:lastPrinted>
  <dcterms:created xsi:type="dcterms:W3CDTF">2020-11-17T10:12:06Z</dcterms:created>
  <dcterms:modified xsi:type="dcterms:W3CDTF">2023-10-14T07:46:52Z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0x010100A7B260A5CDD0B945931DC8AD3570BA13</vt:lpwstr>
  </property>
  <property fmtid="{D5CDD505-2E9C-101B-9397-08002B2CF9AE}" pid="3" name="MediaServiceImageTags">
    <vt:lpwstr/>
  </property>
</Properties>
</file>