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080625" cy="5670550"/>
  <p:notesSz cx="7559675" cy="10691813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hu-HU" sz="4400" spc="-1" strike="noStrike">
                <a:latin typeface="Arial"/>
              </a:rPr>
              <a:t>Címszöveg formátumának szerkesztése</a:t>
            </a:r>
            <a:endParaRPr b="0" lang="hu-H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3200" spc="-1" strike="noStrike">
                <a:latin typeface="Arial"/>
              </a:rPr>
              <a:t>Vázlatszöveg formátumának szerkesztése</a:t>
            </a:r>
            <a:endParaRPr b="0" lang="hu-H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800" spc="-1" strike="noStrike">
                <a:latin typeface="Arial"/>
              </a:rPr>
              <a:t>Második vázlatszint</a:t>
            </a:r>
            <a:endParaRPr b="0" lang="hu-H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400" spc="-1" strike="noStrike">
                <a:latin typeface="Arial"/>
              </a:rPr>
              <a:t>Harmadik vázlatszint</a:t>
            </a:r>
            <a:endParaRPr b="0" lang="hu-H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latin typeface="Arial"/>
              </a:rPr>
              <a:t>Negyedik vázlatszint</a:t>
            </a:r>
            <a:endParaRPr b="0" lang="hu-H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latin typeface="Arial"/>
              </a:rPr>
              <a:t>Ötödik vázlatszint</a:t>
            </a:r>
            <a:endParaRPr b="0" lang="hu-H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latin typeface="Arial"/>
              </a:rPr>
              <a:t>Hatodik vázlatszint</a:t>
            </a:r>
            <a:endParaRPr b="0" lang="hu-H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latin typeface="Arial"/>
              </a:rPr>
              <a:t>Hetedik vázlatszint</a:t>
            </a:r>
            <a:endParaRPr b="0" lang="hu-HU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hu-HU" sz="1400" spc="-1" strike="noStrike">
                <a:latin typeface="Times New Roman"/>
              </a:rPr>
              <a:t>&lt;dátum/idő&gt;</a:t>
            </a:r>
            <a:endParaRPr b="0" lang="hu-HU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hu-HU" sz="1400" spc="-1" strike="noStrike">
                <a:latin typeface="Times New Roman"/>
              </a:rPr>
              <a:t>&lt;élőláb&gt;</a:t>
            </a:r>
            <a:endParaRPr b="0" lang="hu-HU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32579F67-709C-4DC3-9248-0FC568DA80D8}" type="slidenum">
              <a:rPr b="0" lang="hu-HU" sz="1400" spc="-1" strike="noStrike">
                <a:latin typeface="Times New Roman"/>
              </a:rPr>
              <a:t>&lt;szám&gt;</a:t>
            </a:fld>
            <a:endParaRPr b="0" lang="hu-H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19080" rIns="19080" tIns="19080" bIns="1908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44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38160" rIns="38160" tIns="38160" bIns="38160">
            <a:normAutofit/>
          </a:bodyPr>
          <a:p>
            <a:endParaRPr b="0" lang="hu-H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Application>LibreOfficeDev/7.2.0.0.alpha1$Windows_X86_64 LibreOffice_project/5e79dd22f30f7ae802861aa8baedcd1fc997c6b8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2021-05-31T09:16:27Z</dcterms:created>
  <dc:creator/>
  <dc:description/>
  <dc:language>hu-HU</dc:language>
  <cp:lastModifiedBy/>
  <dcterms:modified xsi:type="dcterms:W3CDTF">2021-05-31T09:19:52Z</dcterms:modified>
  <cp:revision>1</cp:revision>
  <dc:subject/>
  <dc:title/>
</cp:coreProperties>
</file>