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4" autoAdjust="0"/>
    <p:restoredTop sz="94660"/>
  </p:normalViewPr>
  <p:slideViewPr>
    <p:cSldViewPr snapToGrid="0">
      <p:cViewPr varScale="1">
        <p:scale>
          <a:sx n="94" d="100"/>
          <a:sy n="94" d="100"/>
        </p:scale>
        <p:origin x="90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9/16/2014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9/16/2014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9/16/2014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9/16/2014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9/16/2014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9/16/2014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9/16/2014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9/16/2014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9/16/2014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5217A8-0E06-4059-AC45-433E2E67A85D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eaLnBrk="1" latinLnBrk="0" hangingPunct="1"/>
            <a:fld id="{F8CFA630-13BB-46C4-BD44-B2C5F9B66074}" type="datetimeFigureOut">
              <a:rPr lang="en-US" smtClean="0"/>
              <a:pPr eaLnBrk="1" latinLnBrk="0" hangingPunct="1"/>
              <a:t>9/16/2014</a:t>
            </a:fld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2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fld id="{BC5217A8-0E06-4059-AC45-433E2E67A85D}" type="slidenum">
              <a:rPr kumimoji="0" lang="en-US" smtClean="0"/>
              <a:pPr algn="r" eaLnBrk="1" latinLnBrk="0" hangingPunct="1"/>
              <a:t>‹#›</a:t>
            </a:fld>
            <a:endParaRPr kumimoji="0" lang="en-US" sz="1100" dirty="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111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Trebuchet MS</vt:lpstr>
      <vt:lpstr>Wingdings</vt:lpstr>
      <vt:lpstr>Wingdings 2</vt:lpstr>
      <vt:lpstr>Opulent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 </dc:creator>
  <cp:lastModifiedBy> </cp:lastModifiedBy>
  <cp:revision>1</cp:revision>
  <dcterms:created xsi:type="dcterms:W3CDTF">2014-09-16T21:37:47Z</dcterms:created>
  <dcterms:modified xsi:type="dcterms:W3CDTF">2014-09-16T21:38:00Z</dcterms:modified>
</cp:coreProperties>
</file>