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2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3713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7763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872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326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088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32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6141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950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178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0AEBE-4637-4EB1-BABC-038136B6086F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644CF-D7D7-4632-83A0-32964987F5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234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	b	c	d	e	f	g</a:t>
            </a:r>
            <a:endParaRPr lang="de-DE" dirty="0"/>
          </a:p>
        </p:txBody>
      </p:sp>
      <p:cxnSp>
        <p:nvCxnSpPr>
          <p:cNvPr id="5" name="Gerader Verbinder 4"/>
          <p:cNvCxnSpPr/>
          <p:nvPr/>
        </p:nvCxnSpPr>
        <p:spPr>
          <a:xfrm>
            <a:off x="3286664" y="603849"/>
            <a:ext cx="0" cy="4149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/>
          <p:cNvCxnSpPr/>
          <p:nvPr/>
        </p:nvCxnSpPr>
        <p:spPr>
          <a:xfrm>
            <a:off x="4206811" y="600976"/>
            <a:ext cx="0" cy="4149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/>
          <p:cNvCxnSpPr/>
          <p:nvPr/>
        </p:nvCxnSpPr>
        <p:spPr>
          <a:xfrm>
            <a:off x="5118326" y="606729"/>
            <a:ext cx="0" cy="4149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/>
          <p:cNvCxnSpPr/>
          <p:nvPr/>
        </p:nvCxnSpPr>
        <p:spPr>
          <a:xfrm>
            <a:off x="6029855" y="629737"/>
            <a:ext cx="0" cy="4149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/>
        </p:nvCxnSpPr>
        <p:spPr>
          <a:xfrm>
            <a:off x="6941376" y="782137"/>
            <a:ext cx="0" cy="4149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7861529" y="934537"/>
            <a:ext cx="0" cy="4149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>
            <a:off x="8773053" y="1086937"/>
            <a:ext cx="0" cy="4149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373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Armin Le Grand</dc:creator>
  <cp:lastModifiedBy>Armin Le Grand</cp:lastModifiedBy>
  <cp:revision>1</cp:revision>
  <dcterms:created xsi:type="dcterms:W3CDTF">2015-12-10T13:58:51Z</dcterms:created>
  <dcterms:modified xsi:type="dcterms:W3CDTF">2015-12-10T13:59:03Z</dcterms:modified>
</cp:coreProperties>
</file>