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custShowLst>
    <p:custShow name="CustomShow1" id="0">
      <p:sldLst>
        <p:sld r:id="rId4"/>
        <p:sld r:id="rId2"/>
        <p:sld r:id="rId2"/>
      </p:sldLst>
    </p:custShow>
    <p:custShow name="Custom2" id="1">
      <p:sldLst>
        <p:sld r:id="rId5"/>
        <p:sld r:id="rId4"/>
        <p:sld r:id="rId3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custShow id="1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4" d="100"/>
          <a:sy n="84" d="100"/>
        </p:scale>
        <p:origin x="9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D64F7-6F6C-4C98-B54E-B98F7FC78F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AB6C77-BCF9-41E4-A2C1-2B2C0A8A5C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F4E815-9FA1-4F02-A857-7A22CE1F5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2F7F8-CE17-4F22-8FA1-8D29D0FD5A9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CF3FC8-92D5-46B4-98B6-CD4841D7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D216CC-294E-458A-9B1B-A96AE4383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9B547-80B1-40F6-B067-22E9D2A6B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603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D9022-B294-418E-A7A5-FBF21C1BE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F4B39D-BBC9-46F6-B081-96A9C7DD2E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8E2A9-243D-4EA2-A852-65E18BECF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2F7F8-CE17-4F22-8FA1-8D29D0FD5A9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35E9E3-992D-44DB-92F4-6DFC360A5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41ECF-BF82-4DC9-9B2D-01EC0DE00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9B547-80B1-40F6-B067-22E9D2A6B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714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B5ED3C-7800-4A5B-8154-F877E4C3E5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F06948-130E-4F1A-A173-9D590CA0AB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89453-118A-40C1-AB6D-36C85A29F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2F7F8-CE17-4F22-8FA1-8D29D0FD5A9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6B57E-CE0C-41A5-9E77-FF49FB673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D50F05-F311-4A34-AE3B-63FBB4514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9B547-80B1-40F6-B067-22E9D2A6B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253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ED43C-4BE4-4A5B-8590-2A9EC7EAD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C1A10-110F-4A8A-A1E7-AAC8B0097A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B5EE57-DFD4-471C-BD71-E2A5F0AFB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2F7F8-CE17-4F22-8FA1-8D29D0FD5A9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B30875-EBA3-4333-8C6A-8907D38C0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C96F3E-70F7-45F5-8563-631F6B4B8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9B547-80B1-40F6-B067-22E9D2A6B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101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98B83-8130-4807-A428-4674A36A8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930205-66B4-4F6D-94A5-E38D836C7E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907B75-220C-4663-B9A5-6670232EC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2F7F8-CE17-4F22-8FA1-8D29D0FD5A9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4C5E8-6265-47E1-A681-CF3ED733B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0526EA-D771-4CDF-B199-B7BA5B60E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9B547-80B1-40F6-B067-22E9D2A6B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363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272C2-77FA-4FDF-882A-1AB064938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E9E8C-FD78-4009-90DF-07632EF1ED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A09B40-4A5B-4135-862D-62452971AF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EE7056-DD3D-4676-B701-5DC1623C7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2F7F8-CE17-4F22-8FA1-8D29D0FD5A9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F4DF03-4697-4AFD-8A89-24A05CE32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C2099-CB22-4E59-A81C-8E9BEEC87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9B547-80B1-40F6-B067-22E9D2A6B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593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AD82D-F640-476C-8BF6-63B8F232C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8C9F4C-8A61-41E6-BCD5-23FC664E08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BAABA1-1619-41EA-A181-34BB33C94F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C6E667-DA4C-4115-9C34-8EA3B6DC11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E0EA97-FD0D-4EA8-862E-EB64D34136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029ECE-AEA8-488D-9AFB-46E63C95F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2F7F8-CE17-4F22-8FA1-8D29D0FD5A9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718AD9-CADE-46AB-92BB-77C095EBC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A4B282-144B-46AC-9332-7AFD79431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9B547-80B1-40F6-B067-22E9D2A6B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585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345C3-C235-453D-BA12-93F8E0AF8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81CE64-3472-4F29-9CA4-A0F1AD2F2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2F7F8-CE17-4F22-8FA1-8D29D0FD5A9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9F0A2D-B622-423B-BDA1-928D295E5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91B206-1246-4DB8-A92B-07C023623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9B547-80B1-40F6-B067-22E9D2A6B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456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58D14A-D63B-4BEA-8056-4D0BB3686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2F7F8-CE17-4F22-8FA1-8D29D0FD5A9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9D8F9E-BF23-4C8E-8740-8C1FA3BB0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03BE58-A8D2-4EFF-B425-C5CB33B2F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9B547-80B1-40F6-B067-22E9D2A6B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291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4EA2F-0136-4A2F-A64D-CC0DE8A18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E8838F-49BC-4A06-9621-0E43AA25B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69163F-757C-4E4C-B8CD-E10774EDF1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03AEAA-44F4-4A5A-ACCC-73ADF0F9A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2F7F8-CE17-4F22-8FA1-8D29D0FD5A9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46EE29-F76B-44CB-9F96-2FB709DCA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AA7824-28EF-4E17-8DF4-DBA7DBA58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9B547-80B1-40F6-B067-22E9D2A6B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33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B873C-164B-4E92-86D6-114AA11DD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73EE78-1ED1-4296-BF31-0631605FCF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E346BD-5D8F-41A3-B8E1-090434C2FB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1632A-2957-42DA-B8A8-65D56D8D9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2F7F8-CE17-4F22-8FA1-8D29D0FD5A9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9E0C3E-702D-4397-B8D0-E71A7A891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2C82B0-0CF8-4C9B-931E-33CCF7925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9B547-80B1-40F6-B067-22E9D2A6B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708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EB84F0-ECB9-4439-B3CC-58099BC96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D069AE-C186-4C84-A8ED-47B0823F76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534CF2-2C82-4D03-9DD0-6AE5085564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2F7F8-CE17-4F22-8FA1-8D29D0FD5A9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FEEFC2-4B29-4BDD-AF2A-3A3C604ECE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2A568-AFF9-4F20-B715-1F939110C3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9B547-80B1-40F6-B067-22E9D2A6B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63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3DF95-490E-4D24-BDD5-43F1E22B9D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/>
              <a:t>1</a:t>
            </a:r>
            <a:endParaRPr lang="ru-R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1351A4-93F8-41E2-AD97-71D5CEF1FE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8825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69099-6242-4DDC-8877-36E36E8A9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2</a:t>
            </a:r>
            <a:endParaRPr lang="ru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E5D20-B3BC-4940-9750-9068BB330D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563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43889-86EF-4EC6-8C0E-66709127B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3</a:t>
            </a:r>
            <a:endParaRPr lang="ru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FC951-B790-4A61-8F6C-2ABA8B9D33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512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CBBD9-6CBF-473F-9BA4-C7563D69F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4</a:t>
            </a:r>
            <a:endParaRPr lang="ru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78D8EE-C787-4819-9BD9-7087508131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3704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</Words>
  <Application>Microsoft Office PowerPoint</Application>
  <PresentationFormat>Szélesvásznú</PresentationFormat>
  <Paragraphs>4</Paragraphs>
  <Slides>4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  <vt:variant>
        <vt:lpstr>Egyéni diasorok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1</vt:lpstr>
      <vt:lpstr>2</vt:lpstr>
      <vt:lpstr>3</vt:lpstr>
      <vt:lpstr>4</vt:lpstr>
      <vt:lpstr>CustomShow1</vt:lpstr>
      <vt:lpstr>Custom2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Kaganski</dc:creator>
  <cp:lastModifiedBy>Kelemen Gábor 2</cp:lastModifiedBy>
  <cp:revision>7</cp:revision>
  <dcterms:created xsi:type="dcterms:W3CDTF">2020-03-17T19:19:33Z</dcterms:created>
  <dcterms:modified xsi:type="dcterms:W3CDTF">2021-05-31T16:27:19Z</dcterms:modified>
</cp:coreProperties>
</file>