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48" r:id="rId1"/>
  </p:sldMasterIdLst>
  <p:notesMasterIdLst>
    <p:notesMasterId r:id="rId3"/>
  </p:notesMasterIdLst>
  <p:sldIdLst>
    <p:sldId id="465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hor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FDC7E"/>
    <a:srgbClr val="B991EE"/>
    <a:srgbClr val="CA58E7"/>
    <a:srgbClr val="D95DF7"/>
    <a:srgbClr val="71B9EA"/>
    <a:srgbClr val="63AD73"/>
    <a:srgbClr val="191D22"/>
    <a:srgbClr val="1D2325"/>
    <a:srgbClr val="292C2E"/>
    <a:srgbClr val="272E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3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182" autoAdjust="0"/>
    <p:restoredTop sz="81715" autoAdjust="0"/>
  </p:normalViewPr>
  <p:slideViewPr>
    <p:cSldViewPr snapToGrid="0" showGuides="1">
      <p:cViewPr varScale="1">
        <p:scale>
          <a:sx n="97" d="100"/>
          <a:sy n="97" d="100"/>
        </p:scale>
        <p:origin x="1973" y="77"/>
      </p:cViewPr>
      <p:guideLst>
        <p:guide orient="horz" pos="2160"/>
        <p:guide pos="2880"/>
      </p:guideLst>
    </p:cSldViewPr>
  </p:slideViewPr>
  <p:notesTextViewPr>
    <p:cViewPr>
      <p:scale>
        <a:sx n="150" d="100"/>
        <a:sy n="15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r>
              <a:rPr lang="en-US" sz="1800" b="0" strike="noStrike" spc="-1" dirty="0">
                <a:solidFill>
                  <a:schemeClr val="dk1"/>
                </a:solidFill>
                <a:latin typeface="Arial"/>
              </a:rPr>
              <a:t>Click to move the slide</a:t>
            </a:r>
          </a:p>
        </p:txBody>
      </p:sp>
      <p:sp>
        <p:nvSpPr>
          <p:cNvPr id="77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marL="216000" indent="0">
              <a:buNone/>
            </a:pPr>
            <a:r>
              <a:rPr lang="en-GB" sz="2000" b="0" strike="noStrike" spc="-1">
                <a:solidFill>
                  <a:srgbClr val="000000"/>
                </a:solidFill>
                <a:latin typeface="Arial"/>
              </a:rPr>
              <a:t>Click to edit the notes' format</a:t>
            </a:r>
          </a:p>
        </p:txBody>
      </p:sp>
      <p:sp>
        <p:nvSpPr>
          <p:cNvPr id="78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indent="0">
              <a:buNone/>
            </a:pPr>
            <a:r>
              <a:rPr lang="en-GB" sz="1400" b="0" strike="noStrike" spc="-1" dirty="0">
                <a:solidFill>
                  <a:srgbClr val="000000"/>
                </a:solidFill>
                <a:latin typeface="Times New Roman"/>
              </a:rPr>
              <a:t>&lt;header&gt;</a:t>
            </a:r>
          </a:p>
        </p:txBody>
      </p:sp>
      <p:sp>
        <p:nvSpPr>
          <p:cNvPr id="79" name="PlaceHolder 4"/>
          <p:cNvSpPr>
            <a:spLocks noGrp="1"/>
          </p:cNvSpPr>
          <p:nvPr>
            <p:ph type="dt" idx="1"/>
          </p:nvPr>
        </p:nvSpPr>
        <p:spPr>
          <a:xfrm>
            <a:off x="427896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 algn="r">
              <a:buNone/>
              <a:defRPr lang="en-GB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r>
              <a:rPr lang="en-GB" sz="1400" b="0" strike="noStrike" spc="-1" dirty="0">
                <a:solidFill>
                  <a:srgbClr val="000000"/>
                </a:solidFill>
                <a:latin typeface="Times New Roman"/>
              </a:rPr>
              <a:t>&lt;date/time&gt;</a:t>
            </a:r>
          </a:p>
        </p:txBody>
      </p:sp>
      <p:sp>
        <p:nvSpPr>
          <p:cNvPr id="80" name="PlaceHolder 5"/>
          <p:cNvSpPr>
            <a:spLocks noGrp="1"/>
          </p:cNvSpPr>
          <p:nvPr>
            <p:ph type="ftr" idx="2"/>
          </p:nvPr>
        </p:nvSpPr>
        <p:spPr>
          <a:xfrm>
            <a:off x="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>
              <a:buNone/>
              <a:defRPr lang="en-GB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lang="en-GB" sz="1400" b="0" strike="noStrike" spc="-1" dirty="0">
                <a:solidFill>
                  <a:srgbClr val="000000"/>
                </a:solidFill>
                <a:latin typeface="Times New Roman"/>
              </a:rPr>
              <a:t>&lt;footer&gt;</a:t>
            </a:r>
          </a:p>
        </p:txBody>
      </p:sp>
      <p:sp>
        <p:nvSpPr>
          <p:cNvPr id="81" name="PlaceHolder 6"/>
          <p:cNvSpPr>
            <a:spLocks noGrp="1"/>
          </p:cNvSpPr>
          <p:nvPr>
            <p:ph type="sldNum" idx="3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 algn="r">
              <a:buNone/>
              <a:defRPr lang="en-GB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A58EABD4-2531-4C60-9D8A-B55548A29519}" type="slidenum">
              <a:rPr lang="en-GB" sz="1400" b="0" strike="noStrike" spc="-1">
                <a:solidFill>
                  <a:srgbClr val="000000"/>
                </a:solidFill>
                <a:latin typeface="Times New Roman"/>
              </a:rPr>
              <a:t>‹#›</a:t>
            </a:fld>
            <a:endParaRPr lang="en-GB" sz="1400" b="0" strike="noStrike" spc="-1" dirty="0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08075" y="812800"/>
            <a:ext cx="5343525" cy="400843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pPr indent="0" algn="r">
              <a:buNone/>
            </a:pPr>
            <a:fld id="{A58EABD4-2531-4C60-9D8A-B55548A29519}" type="slidenum">
              <a:rPr lang="en-GB" sz="1400" b="0" strike="noStrike" spc="-1" smtClean="0">
                <a:solidFill>
                  <a:srgbClr val="000000"/>
                </a:solidFill>
                <a:latin typeface="Times New Roman"/>
              </a:rPr>
              <a:t>1</a:t>
            </a:fld>
            <a:endParaRPr lang="en-GB" sz="1400" b="0" strike="noStrike" spc="-1" dirty="0">
              <a:solidFill>
                <a:srgbClr val="000000"/>
              </a:solidFill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3750520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2880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288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91D2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288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l="-38000" r="-3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60465756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</Words>
  <Application>Microsoft Office PowerPoint</Application>
  <PresentationFormat>On-screen Show (4:3)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Times New Roman</vt:lpstr>
      <vt:lpstr>Default Design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dc:description/>
  <cp:lastModifiedBy/>
  <cp:revision>1</cp:revision>
  <dcterms:created xsi:type="dcterms:W3CDTF">2024-02-07T15:59:47Z</dcterms:created>
  <dcterms:modified xsi:type="dcterms:W3CDTF">2024-02-07T15:59:53Z</dcterms:modified>
  <dc:language/>
</cp:coreProperties>
</file>