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"/>
  </p:notesMasterIdLst>
  <p:sldIdLst>
    <p:sldId id="4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C7E"/>
    <a:srgbClr val="B991EE"/>
    <a:srgbClr val="CA58E7"/>
    <a:srgbClr val="D95DF7"/>
    <a:srgbClr val="71B9EA"/>
    <a:srgbClr val="63AD73"/>
    <a:srgbClr val="191D22"/>
    <a:srgbClr val="1D2325"/>
    <a:srgbClr val="292C2E"/>
    <a:srgbClr val="272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2" autoAdjust="0"/>
    <p:restoredTop sz="81715" autoAdjust="0"/>
  </p:normalViewPr>
  <p:slideViewPr>
    <p:cSldViewPr snapToGrid="0" showGuides="1">
      <p:cViewPr varScale="1">
        <p:scale>
          <a:sx n="97" d="100"/>
          <a:sy n="97" d="100"/>
        </p:scale>
        <p:origin x="1973" y="77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Click to move the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Click to edit the notes' format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strike="noStrike" spc="-1" dirty="0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strike="noStrike" spc="-1" dirty="0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 dirty="0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58EABD4-2531-4C60-9D8A-B55548A29519}" type="slidenum"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GB" sz="14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indent="0" algn="r">
              <a:buNone/>
            </a:pPr>
            <a:fld id="{A58EABD4-2531-4C60-9D8A-B55548A29519}" type="slidenum">
              <a:rPr lang="en-GB" sz="1400" b="0" strike="noStrike" spc="-1" smtClean="0">
                <a:solidFill>
                  <a:srgbClr val="000000"/>
                </a:solidFill>
                <a:latin typeface="Times New Roman"/>
              </a:rPr>
              <a:t>1</a:t>
            </a:fld>
            <a:endParaRPr lang="en-GB" sz="14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05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D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46575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2024-02-07T15:59:47Z</dcterms:created>
  <dcterms:modified xsi:type="dcterms:W3CDTF">2024-02-07T15:59:53Z</dcterms:modified>
  <dc:language/>
</cp:coreProperties>
</file>