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58" r:id="rId3"/>
    <p:sldId id="257" r:id="rId4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60"/>
  </p:normalViewPr>
  <p:slideViewPr>
    <p:cSldViewPr snapToGrid="0">
      <p:cViewPr>
        <p:scale>
          <a:sx n="80" d="100"/>
          <a:sy n="80" d="100"/>
        </p:scale>
        <p:origin x="298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BFDA14-9D22-49DC-B77D-325920D3CDB2}" type="doc">
      <dgm:prSet loTypeId="urn:microsoft.com/office/officeart/2008/layout/RadialCluster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7E34B4C-06C9-4C27-BAC3-3DF14897A52B}">
      <dgm:prSet phldrT="[Text]"/>
      <dgm:spPr/>
      <dgm:t>
        <a:bodyPr/>
        <a:lstStyle/>
        <a:p>
          <a:r>
            <a:rPr lang="en-US"/>
            <a:t>Central</a:t>
          </a:r>
          <a:br>
            <a:rPr lang="en-US"/>
          </a:br>
          <a:r>
            <a:rPr lang="en-US"/>
            <a:t>one</a:t>
          </a:r>
        </a:p>
      </dgm:t>
    </dgm:pt>
    <dgm:pt modelId="{DB1325DB-A000-4ADC-9088-2C36BBB1CD8E}" type="parTrans" cxnId="{C7F62DC9-C872-45FD-ABAE-4C447118181D}">
      <dgm:prSet/>
      <dgm:spPr/>
      <dgm:t>
        <a:bodyPr/>
        <a:lstStyle/>
        <a:p>
          <a:endParaRPr lang="en-US"/>
        </a:p>
      </dgm:t>
    </dgm:pt>
    <dgm:pt modelId="{F4556FF4-77BF-4EA9-8442-83374E35B319}" type="sibTrans" cxnId="{C7F62DC9-C872-45FD-ABAE-4C447118181D}">
      <dgm:prSet/>
      <dgm:spPr/>
      <dgm:t>
        <a:bodyPr/>
        <a:lstStyle/>
        <a:p>
          <a:endParaRPr lang="en-US"/>
        </a:p>
      </dgm:t>
    </dgm:pt>
    <dgm:pt modelId="{5DE0D216-D814-4A7B-9F37-3388580FEC58}">
      <dgm:prSet phldrT="[Text]"/>
      <dgm:spPr/>
      <dgm:t>
        <a:bodyPr/>
        <a:lstStyle/>
        <a:p>
          <a:r>
            <a:rPr lang="en-US"/>
            <a:t>Level 2 space</a:t>
          </a:r>
        </a:p>
      </dgm:t>
    </dgm:pt>
    <dgm:pt modelId="{332FAE37-2644-4977-94F0-69CB48F0A5FB}" type="parTrans" cxnId="{3F1452C2-6FAF-4A67-8D9B-903736CE70A5}">
      <dgm:prSet/>
      <dgm:spPr/>
      <dgm:t>
        <a:bodyPr/>
        <a:lstStyle/>
        <a:p>
          <a:endParaRPr lang="en-US"/>
        </a:p>
      </dgm:t>
    </dgm:pt>
    <dgm:pt modelId="{5D07E90A-1581-4EB6-91C7-52332989D0F9}" type="sibTrans" cxnId="{3F1452C2-6FAF-4A67-8D9B-903736CE70A5}">
      <dgm:prSet/>
      <dgm:spPr/>
      <dgm:t>
        <a:bodyPr/>
        <a:lstStyle/>
        <a:p>
          <a:endParaRPr lang="en-US"/>
        </a:p>
      </dgm:t>
    </dgm:pt>
    <dgm:pt modelId="{C6A151F0-63F0-4CE4-8694-3BDC520084B6}">
      <dgm:prSet phldrT="[Text]"/>
      <dgm:spPr/>
      <dgm:t>
        <a:bodyPr vert="horz"/>
        <a:lstStyle/>
        <a:p>
          <a:r>
            <a:rPr lang="en-US"/>
            <a:t>Level 2</a:t>
          </a:r>
          <a:br>
            <a:rPr lang="en-US"/>
          </a:br>
          <a:r>
            <a:rPr lang="en-US"/>
            <a:t>line break</a:t>
          </a:r>
        </a:p>
      </dgm:t>
    </dgm:pt>
    <dgm:pt modelId="{9D66AC3A-1D05-4783-A408-D477E020756B}" type="parTrans" cxnId="{2A99EFAB-DD52-4F6B-9AFA-A9EDFC54EE43}">
      <dgm:prSet/>
      <dgm:spPr/>
      <dgm:t>
        <a:bodyPr/>
        <a:lstStyle/>
        <a:p>
          <a:endParaRPr lang="en-US"/>
        </a:p>
      </dgm:t>
    </dgm:pt>
    <dgm:pt modelId="{77903E8E-3F55-4FE1-BC9C-CC1882ADB0F0}" type="sibTrans" cxnId="{2A99EFAB-DD52-4F6B-9AFA-A9EDFC54EE43}">
      <dgm:prSet/>
      <dgm:spPr/>
      <dgm:t>
        <a:bodyPr/>
        <a:lstStyle/>
        <a:p>
          <a:endParaRPr lang="en-US"/>
        </a:p>
      </dgm:t>
    </dgm:pt>
    <dgm:pt modelId="{4E745535-3CF6-44D3-9C70-DDED08639AD8}">
      <dgm:prSet phldrT="[Text]"/>
      <dgm:spPr/>
      <dgm:t>
        <a:bodyPr vert="horz"/>
        <a:lstStyle/>
        <a:p>
          <a:r>
            <a:rPr lang="en-US"/>
            <a:t>longterm</a:t>
          </a:r>
        </a:p>
      </dgm:t>
    </dgm:pt>
    <dgm:pt modelId="{0DA27BEF-6B15-45C0-83D9-256CAE1CBAF0}" type="parTrans" cxnId="{804AD6E9-DF7D-4930-9916-2AAD189609F5}">
      <dgm:prSet/>
      <dgm:spPr/>
      <dgm:t>
        <a:bodyPr/>
        <a:lstStyle/>
        <a:p>
          <a:endParaRPr lang="en-US"/>
        </a:p>
      </dgm:t>
    </dgm:pt>
    <dgm:pt modelId="{7BE1EF1A-44DA-407E-9A5A-1F982757EA44}" type="sibTrans" cxnId="{804AD6E9-DF7D-4930-9916-2AAD189609F5}">
      <dgm:prSet/>
      <dgm:spPr/>
      <dgm:t>
        <a:bodyPr/>
        <a:lstStyle/>
        <a:p>
          <a:endParaRPr lang="en-US"/>
        </a:p>
      </dgm:t>
    </dgm:pt>
    <dgm:pt modelId="{745FD63A-4D42-4806-8FD6-1A8024F1E07A}" type="pres">
      <dgm:prSet presAssocID="{D9BFDA14-9D22-49DC-B77D-325920D3CDB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EED19C0-8BBD-49BC-9C0A-311BBF1C9AB9}" type="pres">
      <dgm:prSet presAssocID="{17E34B4C-06C9-4C27-BAC3-3DF14897A52B}" presName="singleCycle" presStyleCnt="0"/>
      <dgm:spPr/>
    </dgm:pt>
    <dgm:pt modelId="{259D04E6-3441-47E0-9DB0-9DA8CDE8D0B8}" type="pres">
      <dgm:prSet presAssocID="{17E34B4C-06C9-4C27-BAC3-3DF14897A52B}" presName="singleCenter" presStyleLbl="node1" presStyleIdx="0" presStyleCnt="4">
        <dgm:presLayoutVars>
          <dgm:chMax val="7"/>
          <dgm:chPref val="7"/>
        </dgm:presLayoutVars>
      </dgm:prSet>
      <dgm:spPr/>
    </dgm:pt>
    <dgm:pt modelId="{11AD0FC8-F9D5-46D9-AB59-CE8ADDE16AA7}" type="pres">
      <dgm:prSet presAssocID="{332FAE37-2644-4977-94F0-69CB48F0A5FB}" presName="Name56" presStyleLbl="parChTrans1D2" presStyleIdx="0" presStyleCnt="3"/>
      <dgm:spPr/>
    </dgm:pt>
    <dgm:pt modelId="{E5C89F11-9E2D-47AE-A088-E77F31FA9FA4}" type="pres">
      <dgm:prSet presAssocID="{5DE0D216-D814-4A7B-9F37-3388580FEC58}" presName="text0" presStyleLbl="node1" presStyleIdx="1" presStyleCnt="4">
        <dgm:presLayoutVars>
          <dgm:bulletEnabled val="1"/>
        </dgm:presLayoutVars>
      </dgm:prSet>
      <dgm:spPr/>
    </dgm:pt>
    <dgm:pt modelId="{5BCAC19A-A20D-420B-9A8B-E6091BB4750A}" type="pres">
      <dgm:prSet presAssocID="{9D66AC3A-1D05-4783-A408-D477E020756B}" presName="Name56" presStyleLbl="parChTrans1D2" presStyleIdx="1" presStyleCnt="3"/>
      <dgm:spPr/>
    </dgm:pt>
    <dgm:pt modelId="{43DA4DA1-7C45-419D-B5E2-6406C91D07AC}" type="pres">
      <dgm:prSet presAssocID="{C6A151F0-63F0-4CE4-8694-3BDC520084B6}" presName="text0" presStyleLbl="node1" presStyleIdx="2" presStyleCnt="4">
        <dgm:presLayoutVars>
          <dgm:bulletEnabled val="1"/>
        </dgm:presLayoutVars>
      </dgm:prSet>
      <dgm:spPr>
        <a:xfrm>
          <a:off x="4027300" y="2861832"/>
          <a:ext cx="771908" cy="771908"/>
        </a:xfrm>
      </dgm:spPr>
    </dgm:pt>
    <dgm:pt modelId="{4504CD18-59C7-486D-89B7-8E0C796CD69D}" type="pres">
      <dgm:prSet presAssocID="{0DA27BEF-6B15-45C0-83D9-256CAE1CBAF0}" presName="Name56" presStyleLbl="parChTrans1D2" presStyleIdx="2" presStyleCnt="3"/>
      <dgm:spPr/>
    </dgm:pt>
    <dgm:pt modelId="{BDDF6FAC-097A-4854-8109-9A9A5C2D9795}" type="pres">
      <dgm:prSet presAssocID="{4E745535-3CF6-44D3-9C70-DDED08639AD8}" presName="text0" presStyleLbl="node1" presStyleIdx="3" presStyleCnt="4">
        <dgm:presLayoutVars>
          <dgm:bulletEnabled val="1"/>
        </dgm:presLayoutVars>
      </dgm:prSet>
      <dgm:spPr>
        <a:xfrm>
          <a:off x="961300" y="2861832"/>
          <a:ext cx="771908" cy="771908"/>
        </a:xfrm>
      </dgm:spPr>
    </dgm:pt>
  </dgm:ptLst>
  <dgm:cxnLst>
    <dgm:cxn modelId="{475C1410-A6FD-4C00-9656-1EA700AB46C8}" type="presOf" srcId="{4E745535-3CF6-44D3-9C70-DDED08639AD8}" destId="{BDDF6FAC-097A-4854-8109-9A9A5C2D9795}" srcOrd="0" destOrd="0" presId="urn:microsoft.com/office/officeart/2008/layout/RadialCluster"/>
    <dgm:cxn modelId="{DF4FC010-C942-447D-BA4E-52EB4FFF0477}" type="presOf" srcId="{D9BFDA14-9D22-49DC-B77D-325920D3CDB2}" destId="{745FD63A-4D42-4806-8FD6-1A8024F1E07A}" srcOrd="0" destOrd="0" presId="urn:microsoft.com/office/officeart/2008/layout/RadialCluster"/>
    <dgm:cxn modelId="{8991F11D-4803-4314-BACD-5C0CF8EE79E7}" type="presOf" srcId="{17E34B4C-06C9-4C27-BAC3-3DF14897A52B}" destId="{259D04E6-3441-47E0-9DB0-9DA8CDE8D0B8}" srcOrd="0" destOrd="0" presId="urn:microsoft.com/office/officeart/2008/layout/RadialCluster"/>
    <dgm:cxn modelId="{F876C427-B041-4DA1-BF39-46D4D85038FE}" type="presOf" srcId="{9D66AC3A-1D05-4783-A408-D477E020756B}" destId="{5BCAC19A-A20D-420B-9A8B-E6091BB4750A}" srcOrd="0" destOrd="0" presId="urn:microsoft.com/office/officeart/2008/layout/RadialCluster"/>
    <dgm:cxn modelId="{EB41C63B-489F-495E-9187-7D90B3C98983}" type="presOf" srcId="{332FAE37-2644-4977-94F0-69CB48F0A5FB}" destId="{11AD0FC8-F9D5-46D9-AB59-CE8ADDE16AA7}" srcOrd="0" destOrd="0" presId="urn:microsoft.com/office/officeart/2008/layout/RadialCluster"/>
    <dgm:cxn modelId="{2A99EFAB-DD52-4F6B-9AFA-A9EDFC54EE43}" srcId="{17E34B4C-06C9-4C27-BAC3-3DF14897A52B}" destId="{C6A151F0-63F0-4CE4-8694-3BDC520084B6}" srcOrd="1" destOrd="0" parTransId="{9D66AC3A-1D05-4783-A408-D477E020756B}" sibTransId="{77903E8E-3F55-4FE1-BC9C-CC1882ADB0F0}"/>
    <dgm:cxn modelId="{BEABE2AF-873E-480E-8EE6-B3B9C809DC28}" type="presOf" srcId="{5DE0D216-D814-4A7B-9F37-3388580FEC58}" destId="{E5C89F11-9E2D-47AE-A088-E77F31FA9FA4}" srcOrd="0" destOrd="0" presId="urn:microsoft.com/office/officeart/2008/layout/RadialCluster"/>
    <dgm:cxn modelId="{95C91FB6-8B81-4551-81B5-3D1647B63671}" type="presOf" srcId="{C6A151F0-63F0-4CE4-8694-3BDC520084B6}" destId="{43DA4DA1-7C45-419D-B5E2-6406C91D07AC}" srcOrd="0" destOrd="0" presId="urn:microsoft.com/office/officeart/2008/layout/RadialCluster"/>
    <dgm:cxn modelId="{3F1452C2-6FAF-4A67-8D9B-903736CE70A5}" srcId="{17E34B4C-06C9-4C27-BAC3-3DF14897A52B}" destId="{5DE0D216-D814-4A7B-9F37-3388580FEC58}" srcOrd="0" destOrd="0" parTransId="{332FAE37-2644-4977-94F0-69CB48F0A5FB}" sibTransId="{5D07E90A-1581-4EB6-91C7-52332989D0F9}"/>
    <dgm:cxn modelId="{C7F62DC9-C872-45FD-ABAE-4C447118181D}" srcId="{D9BFDA14-9D22-49DC-B77D-325920D3CDB2}" destId="{17E34B4C-06C9-4C27-BAC3-3DF14897A52B}" srcOrd="0" destOrd="0" parTransId="{DB1325DB-A000-4ADC-9088-2C36BBB1CD8E}" sibTransId="{F4556FF4-77BF-4EA9-8442-83374E35B319}"/>
    <dgm:cxn modelId="{804AD6E9-DF7D-4930-9916-2AAD189609F5}" srcId="{17E34B4C-06C9-4C27-BAC3-3DF14897A52B}" destId="{4E745535-3CF6-44D3-9C70-DDED08639AD8}" srcOrd="2" destOrd="0" parTransId="{0DA27BEF-6B15-45C0-83D9-256CAE1CBAF0}" sibTransId="{7BE1EF1A-44DA-407E-9A5A-1F982757EA44}"/>
    <dgm:cxn modelId="{DE326FF8-4590-481C-A9B9-AA3A14AB878D}" type="presOf" srcId="{0DA27BEF-6B15-45C0-83D9-256CAE1CBAF0}" destId="{4504CD18-59C7-486D-89B7-8E0C796CD69D}" srcOrd="0" destOrd="0" presId="urn:microsoft.com/office/officeart/2008/layout/RadialCluster"/>
    <dgm:cxn modelId="{FA6B3A55-9EB1-4BEC-914E-CDFFC16BDEF9}" type="presParOf" srcId="{745FD63A-4D42-4806-8FD6-1A8024F1E07A}" destId="{1EED19C0-8BBD-49BC-9C0A-311BBF1C9AB9}" srcOrd="0" destOrd="0" presId="urn:microsoft.com/office/officeart/2008/layout/RadialCluster"/>
    <dgm:cxn modelId="{DED6DEE7-11D6-4824-9C20-4C4B958DBA31}" type="presParOf" srcId="{1EED19C0-8BBD-49BC-9C0A-311BBF1C9AB9}" destId="{259D04E6-3441-47E0-9DB0-9DA8CDE8D0B8}" srcOrd="0" destOrd="0" presId="urn:microsoft.com/office/officeart/2008/layout/RadialCluster"/>
    <dgm:cxn modelId="{9D291CCC-2213-478F-8F42-DD3AA95BB11F}" type="presParOf" srcId="{1EED19C0-8BBD-49BC-9C0A-311BBF1C9AB9}" destId="{11AD0FC8-F9D5-46D9-AB59-CE8ADDE16AA7}" srcOrd="1" destOrd="0" presId="urn:microsoft.com/office/officeart/2008/layout/RadialCluster"/>
    <dgm:cxn modelId="{ADEA84E8-99F7-437D-A9C9-817C02ADE211}" type="presParOf" srcId="{1EED19C0-8BBD-49BC-9C0A-311BBF1C9AB9}" destId="{E5C89F11-9E2D-47AE-A088-E77F31FA9FA4}" srcOrd="2" destOrd="0" presId="urn:microsoft.com/office/officeart/2008/layout/RadialCluster"/>
    <dgm:cxn modelId="{4C3112FA-6C62-4344-BAE4-6E2CCF4B7FB6}" type="presParOf" srcId="{1EED19C0-8BBD-49BC-9C0A-311BBF1C9AB9}" destId="{5BCAC19A-A20D-420B-9A8B-E6091BB4750A}" srcOrd="3" destOrd="0" presId="urn:microsoft.com/office/officeart/2008/layout/RadialCluster"/>
    <dgm:cxn modelId="{A3C0DFCE-850C-400F-A6FF-DE65DB48BDF2}" type="presParOf" srcId="{1EED19C0-8BBD-49BC-9C0A-311BBF1C9AB9}" destId="{43DA4DA1-7C45-419D-B5E2-6406C91D07AC}" srcOrd="4" destOrd="0" presId="urn:microsoft.com/office/officeart/2008/layout/RadialCluster"/>
    <dgm:cxn modelId="{955A6AB4-4413-4878-A622-BA8036E72A49}" type="presParOf" srcId="{1EED19C0-8BBD-49BC-9C0A-311BBF1C9AB9}" destId="{4504CD18-59C7-486D-89B7-8E0C796CD69D}" srcOrd="5" destOrd="0" presId="urn:microsoft.com/office/officeart/2008/layout/RadialCluster"/>
    <dgm:cxn modelId="{A9678B2F-8566-4291-8CA9-66CE1C37BDAA}" type="presParOf" srcId="{1EED19C0-8BBD-49BC-9C0A-311BBF1C9AB9}" destId="{BDDF6FAC-097A-4854-8109-9A9A5C2D979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BFDA14-9D22-49DC-B77D-325920D3CDB2}" type="doc">
      <dgm:prSet loTypeId="urn:microsoft.com/office/officeart/2008/layout/RadialCluster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17E34B4C-06C9-4C27-BAC3-3DF14897A52B}">
      <dgm:prSet phldrT="[Text]"/>
      <dgm:spPr>
        <a:noFill/>
      </dgm:spPr>
      <dgm:t>
        <a:bodyPr/>
        <a:lstStyle/>
        <a:p>
          <a:r>
            <a:rPr lang="en-US"/>
            <a:t>Central</a:t>
          </a:r>
          <a:br>
            <a:rPr lang="en-US"/>
          </a:br>
          <a:r>
            <a:rPr lang="en-US"/>
            <a:t>one</a:t>
          </a:r>
        </a:p>
      </dgm:t>
    </dgm:pt>
    <dgm:pt modelId="{DB1325DB-A000-4ADC-9088-2C36BBB1CD8E}" type="parTrans" cxnId="{C7F62DC9-C872-45FD-ABAE-4C447118181D}">
      <dgm:prSet/>
      <dgm:spPr/>
      <dgm:t>
        <a:bodyPr/>
        <a:lstStyle/>
        <a:p>
          <a:endParaRPr lang="en-US"/>
        </a:p>
      </dgm:t>
    </dgm:pt>
    <dgm:pt modelId="{F4556FF4-77BF-4EA9-8442-83374E35B319}" type="sibTrans" cxnId="{C7F62DC9-C872-45FD-ABAE-4C447118181D}">
      <dgm:prSet/>
      <dgm:spPr/>
      <dgm:t>
        <a:bodyPr/>
        <a:lstStyle/>
        <a:p>
          <a:endParaRPr lang="en-US"/>
        </a:p>
      </dgm:t>
    </dgm:pt>
    <dgm:pt modelId="{5DE0D216-D814-4A7B-9F37-3388580FEC58}">
      <dgm:prSet phldrT="[Text]"/>
      <dgm:spPr>
        <a:noFill/>
      </dgm:spPr>
      <dgm:t>
        <a:bodyPr/>
        <a:lstStyle/>
        <a:p>
          <a:r>
            <a:rPr lang="en-US"/>
            <a:t>Level 2 space</a:t>
          </a:r>
        </a:p>
      </dgm:t>
    </dgm:pt>
    <dgm:pt modelId="{332FAE37-2644-4977-94F0-69CB48F0A5FB}" type="parTrans" cxnId="{3F1452C2-6FAF-4A67-8D9B-903736CE70A5}">
      <dgm:prSet/>
      <dgm:spPr/>
      <dgm:t>
        <a:bodyPr/>
        <a:lstStyle/>
        <a:p>
          <a:endParaRPr lang="en-US"/>
        </a:p>
      </dgm:t>
    </dgm:pt>
    <dgm:pt modelId="{5D07E90A-1581-4EB6-91C7-52332989D0F9}" type="sibTrans" cxnId="{3F1452C2-6FAF-4A67-8D9B-903736CE70A5}">
      <dgm:prSet/>
      <dgm:spPr/>
      <dgm:t>
        <a:bodyPr/>
        <a:lstStyle/>
        <a:p>
          <a:endParaRPr lang="en-US"/>
        </a:p>
      </dgm:t>
    </dgm:pt>
    <dgm:pt modelId="{C6A151F0-63F0-4CE4-8694-3BDC520084B6}">
      <dgm:prSet phldrT="[Text]"/>
      <dgm:spPr>
        <a:noFill/>
      </dgm:spPr>
      <dgm:t>
        <a:bodyPr vert="horz"/>
        <a:lstStyle/>
        <a:p>
          <a:r>
            <a:rPr lang="en-US"/>
            <a:t>Level 2</a:t>
          </a:r>
          <a:br>
            <a:rPr lang="en-US"/>
          </a:br>
          <a:r>
            <a:rPr lang="en-US"/>
            <a:t>line break</a:t>
          </a:r>
        </a:p>
      </dgm:t>
    </dgm:pt>
    <dgm:pt modelId="{9D66AC3A-1D05-4783-A408-D477E020756B}" type="parTrans" cxnId="{2A99EFAB-DD52-4F6B-9AFA-A9EDFC54EE43}">
      <dgm:prSet/>
      <dgm:spPr/>
      <dgm:t>
        <a:bodyPr/>
        <a:lstStyle/>
        <a:p>
          <a:endParaRPr lang="en-US"/>
        </a:p>
      </dgm:t>
    </dgm:pt>
    <dgm:pt modelId="{77903E8E-3F55-4FE1-BC9C-CC1882ADB0F0}" type="sibTrans" cxnId="{2A99EFAB-DD52-4F6B-9AFA-A9EDFC54EE43}">
      <dgm:prSet/>
      <dgm:spPr/>
      <dgm:t>
        <a:bodyPr/>
        <a:lstStyle/>
        <a:p>
          <a:endParaRPr lang="en-US"/>
        </a:p>
      </dgm:t>
    </dgm:pt>
    <dgm:pt modelId="{4E745535-3CF6-44D3-9C70-DDED08639AD8}">
      <dgm:prSet phldrT="[Text]"/>
      <dgm:spPr>
        <a:noFill/>
      </dgm:spPr>
      <dgm:t>
        <a:bodyPr vert="horz"/>
        <a:lstStyle/>
        <a:p>
          <a:r>
            <a:rPr lang="en-US"/>
            <a:t>longterm</a:t>
          </a:r>
        </a:p>
      </dgm:t>
    </dgm:pt>
    <dgm:pt modelId="{0DA27BEF-6B15-45C0-83D9-256CAE1CBAF0}" type="parTrans" cxnId="{804AD6E9-DF7D-4930-9916-2AAD189609F5}">
      <dgm:prSet/>
      <dgm:spPr/>
      <dgm:t>
        <a:bodyPr/>
        <a:lstStyle/>
        <a:p>
          <a:endParaRPr lang="en-US"/>
        </a:p>
      </dgm:t>
    </dgm:pt>
    <dgm:pt modelId="{7BE1EF1A-44DA-407E-9A5A-1F982757EA44}" type="sibTrans" cxnId="{804AD6E9-DF7D-4930-9916-2AAD189609F5}">
      <dgm:prSet/>
      <dgm:spPr/>
      <dgm:t>
        <a:bodyPr/>
        <a:lstStyle/>
        <a:p>
          <a:endParaRPr lang="en-US"/>
        </a:p>
      </dgm:t>
    </dgm:pt>
    <dgm:pt modelId="{745FD63A-4D42-4806-8FD6-1A8024F1E07A}" type="pres">
      <dgm:prSet presAssocID="{D9BFDA14-9D22-49DC-B77D-325920D3CDB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EED19C0-8BBD-49BC-9C0A-311BBF1C9AB9}" type="pres">
      <dgm:prSet presAssocID="{17E34B4C-06C9-4C27-BAC3-3DF14897A52B}" presName="singleCycle" presStyleCnt="0"/>
      <dgm:spPr/>
    </dgm:pt>
    <dgm:pt modelId="{259D04E6-3441-47E0-9DB0-9DA8CDE8D0B8}" type="pres">
      <dgm:prSet presAssocID="{17E34B4C-06C9-4C27-BAC3-3DF14897A52B}" presName="singleCenter" presStyleLbl="node1" presStyleIdx="0" presStyleCnt="4">
        <dgm:presLayoutVars>
          <dgm:chMax val="7"/>
          <dgm:chPref val="7"/>
        </dgm:presLayoutVars>
      </dgm:prSet>
      <dgm:spPr/>
    </dgm:pt>
    <dgm:pt modelId="{11AD0FC8-F9D5-46D9-AB59-CE8ADDE16AA7}" type="pres">
      <dgm:prSet presAssocID="{332FAE37-2644-4977-94F0-69CB48F0A5FB}" presName="Name56" presStyleLbl="parChTrans1D2" presStyleIdx="0" presStyleCnt="3"/>
      <dgm:spPr/>
    </dgm:pt>
    <dgm:pt modelId="{E5C89F11-9E2D-47AE-A088-E77F31FA9FA4}" type="pres">
      <dgm:prSet presAssocID="{5DE0D216-D814-4A7B-9F37-3388580FEC58}" presName="text0" presStyleLbl="node1" presStyleIdx="1" presStyleCnt="4">
        <dgm:presLayoutVars>
          <dgm:bulletEnabled val="1"/>
        </dgm:presLayoutVars>
      </dgm:prSet>
      <dgm:spPr/>
    </dgm:pt>
    <dgm:pt modelId="{5BCAC19A-A20D-420B-9A8B-E6091BB4750A}" type="pres">
      <dgm:prSet presAssocID="{9D66AC3A-1D05-4783-A408-D477E020756B}" presName="Name56" presStyleLbl="parChTrans1D2" presStyleIdx="1" presStyleCnt="3"/>
      <dgm:spPr/>
    </dgm:pt>
    <dgm:pt modelId="{43DA4DA1-7C45-419D-B5E2-6406C91D07AC}" type="pres">
      <dgm:prSet presAssocID="{C6A151F0-63F0-4CE4-8694-3BDC520084B6}" presName="text0" presStyleLbl="node1" presStyleIdx="2" presStyleCnt="4">
        <dgm:presLayoutVars>
          <dgm:bulletEnabled val="1"/>
        </dgm:presLayoutVars>
      </dgm:prSet>
      <dgm:spPr>
        <a:xfrm>
          <a:off x="4027300" y="2861832"/>
          <a:ext cx="771908" cy="771908"/>
        </a:xfrm>
      </dgm:spPr>
    </dgm:pt>
    <dgm:pt modelId="{4504CD18-59C7-486D-89B7-8E0C796CD69D}" type="pres">
      <dgm:prSet presAssocID="{0DA27BEF-6B15-45C0-83D9-256CAE1CBAF0}" presName="Name56" presStyleLbl="parChTrans1D2" presStyleIdx="2" presStyleCnt="3"/>
      <dgm:spPr/>
    </dgm:pt>
    <dgm:pt modelId="{BDDF6FAC-097A-4854-8109-9A9A5C2D9795}" type="pres">
      <dgm:prSet presAssocID="{4E745535-3CF6-44D3-9C70-DDED08639AD8}" presName="text0" presStyleLbl="node1" presStyleIdx="3" presStyleCnt="4">
        <dgm:presLayoutVars>
          <dgm:bulletEnabled val="1"/>
        </dgm:presLayoutVars>
      </dgm:prSet>
      <dgm:spPr>
        <a:xfrm>
          <a:off x="961300" y="2861832"/>
          <a:ext cx="771908" cy="771908"/>
        </a:xfrm>
      </dgm:spPr>
    </dgm:pt>
  </dgm:ptLst>
  <dgm:cxnLst>
    <dgm:cxn modelId="{475C1410-A6FD-4C00-9656-1EA700AB46C8}" type="presOf" srcId="{4E745535-3CF6-44D3-9C70-DDED08639AD8}" destId="{BDDF6FAC-097A-4854-8109-9A9A5C2D9795}" srcOrd="0" destOrd="0" presId="urn:microsoft.com/office/officeart/2008/layout/RadialCluster"/>
    <dgm:cxn modelId="{DF4FC010-C942-447D-BA4E-52EB4FFF0477}" type="presOf" srcId="{D9BFDA14-9D22-49DC-B77D-325920D3CDB2}" destId="{745FD63A-4D42-4806-8FD6-1A8024F1E07A}" srcOrd="0" destOrd="0" presId="urn:microsoft.com/office/officeart/2008/layout/RadialCluster"/>
    <dgm:cxn modelId="{8991F11D-4803-4314-BACD-5C0CF8EE79E7}" type="presOf" srcId="{17E34B4C-06C9-4C27-BAC3-3DF14897A52B}" destId="{259D04E6-3441-47E0-9DB0-9DA8CDE8D0B8}" srcOrd="0" destOrd="0" presId="urn:microsoft.com/office/officeart/2008/layout/RadialCluster"/>
    <dgm:cxn modelId="{F876C427-B041-4DA1-BF39-46D4D85038FE}" type="presOf" srcId="{9D66AC3A-1D05-4783-A408-D477E020756B}" destId="{5BCAC19A-A20D-420B-9A8B-E6091BB4750A}" srcOrd="0" destOrd="0" presId="urn:microsoft.com/office/officeart/2008/layout/RadialCluster"/>
    <dgm:cxn modelId="{EB41C63B-489F-495E-9187-7D90B3C98983}" type="presOf" srcId="{332FAE37-2644-4977-94F0-69CB48F0A5FB}" destId="{11AD0FC8-F9D5-46D9-AB59-CE8ADDE16AA7}" srcOrd="0" destOrd="0" presId="urn:microsoft.com/office/officeart/2008/layout/RadialCluster"/>
    <dgm:cxn modelId="{2A99EFAB-DD52-4F6B-9AFA-A9EDFC54EE43}" srcId="{17E34B4C-06C9-4C27-BAC3-3DF14897A52B}" destId="{C6A151F0-63F0-4CE4-8694-3BDC520084B6}" srcOrd="1" destOrd="0" parTransId="{9D66AC3A-1D05-4783-A408-D477E020756B}" sibTransId="{77903E8E-3F55-4FE1-BC9C-CC1882ADB0F0}"/>
    <dgm:cxn modelId="{BEABE2AF-873E-480E-8EE6-B3B9C809DC28}" type="presOf" srcId="{5DE0D216-D814-4A7B-9F37-3388580FEC58}" destId="{E5C89F11-9E2D-47AE-A088-E77F31FA9FA4}" srcOrd="0" destOrd="0" presId="urn:microsoft.com/office/officeart/2008/layout/RadialCluster"/>
    <dgm:cxn modelId="{95C91FB6-8B81-4551-81B5-3D1647B63671}" type="presOf" srcId="{C6A151F0-63F0-4CE4-8694-3BDC520084B6}" destId="{43DA4DA1-7C45-419D-B5E2-6406C91D07AC}" srcOrd="0" destOrd="0" presId="urn:microsoft.com/office/officeart/2008/layout/RadialCluster"/>
    <dgm:cxn modelId="{3F1452C2-6FAF-4A67-8D9B-903736CE70A5}" srcId="{17E34B4C-06C9-4C27-BAC3-3DF14897A52B}" destId="{5DE0D216-D814-4A7B-9F37-3388580FEC58}" srcOrd="0" destOrd="0" parTransId="{332FAE37-2644-4977-94F0-69CB48F0A5FB}" sibTransId="{5D07E90A-1581-4EB6-91C7-52332989D0F9}"/>
    <dgm:cxn modelId="{C7F62DC9-C872-45FD-ABAE-4C447118181D}" srcId="{D9BFDA14-9D22-49DC-B77D-325920D3CDB2}" destId="{17E34B4C-06C9-4C27-BAC3-3DF14897A52B}" srcOrd="0" destOrd="0" parTransId="{DB1325DB-A000-4ADC-9088-2C36BBB1CD8E}" sibTransId="{F4556FF4-77BF-4EA9-8442-83374E35B319}"/>
    <dgm:cxn modelId="{804AD6E9-DF7D-4930-9916-2AAD189609F5}" srcId="{17E34B4C-06C9-4C27-BAC3-3DF14897A52B}" destId="{4E745535-3CF6-44D3-9C70-DDED08639AD8}" srcOrd="2" destOrd="0" parTransId="{0DA27BEF-6B15-45C0-83D9-256CAE1CBAF0}" sibTransId="{7BE1EF1A-44DA-407E-9A5A-1F982757EA44}"/>
    <dgm:cxn modelId="{DE326FF8-4590-481C-A9B9-AA3A14AB878D}" type="presOf" srcId="{0DA27BEF-6B15-45C0-83D9-256CAE1CBAF0}" destId="{4504CD18-59C7-486D-89B7-8E0C796CD69D}" srcOrd="0" destOrd="0" presId="urn:microsoft.com/office/officeart/2008/layout/RadialCluster"/>
    <dgm:cxn modelId="{FA6B3A55-9EB1-4BEC-914E-CDFFC16BDEF9}" type="presParOf" srcId="{745FD63A-4D42-4806-8FD6-1A8024F1E07A}" destId="{1EED19C0-8BBD-49BC-9C0A-311BBF1C9AB9}" srcOrd="0" destOrd="0" presId="urn:microsoft.com/office/officeart/2008/layout/RadialCluster"/>
    <dgm:cxn modelId="{DED6DEE7-11D6-4824-9C20-4C4B958DBA31}" type="presParOf" srcId="{1EED19C0-8BBD-49BC-9C0A-311BBF1C9AB9}" destId="{259D04E6-3441-47E0-9DB0-9DA8CDE8D0B8}" srcOrd="0" destOrd="0" presId="urn:microsoft.com/office/officeart/2008/layout/RadialCluster"/>
    <dgm:cxn modelId="{9D291CCC-2213-478F-8F42-DD3AA95BB11F}" type="presParOf" srcId="{1EED19C0-8BBD-49BC-9C0A-311BBF1C9AB9}" destId="{11AD0FC8-F9D5-46D9-AB59-CE8ADDE16AA7}" srcOrd="1" destOrd="0" presId="urn:microsoft.com/office/officeart/2008/layout/RadialCluster"/>
    <dgm:cxn modelId="{ADEA84E8-99F7-437D-A9C9-817C02ADE211}" type="presParOf" srcId="{1EED19C0-8BBD-49BC-9C0A-311BBF1C9AB9}" destId="{E5C89F11-9E2D-47AE-A088-E77F31FA9FA4}" srcOrd="2" destOrd="0" presId="urn:microsoft.com/office/officeart/2008/layout/RadialCluster"/>
    <dgm:cxn modelId="{4C3112FA-6C62-4344-BAE4-6E2CCF4B7FB6}" type="presParOf" srcId="{1EED19C0-8BBD-49BC-9C0A-311BBF1C9AB9}" destId="{5BCAC19A-A20D-420B-9A8B-E6091BB4750A}" srcOrd="3" destOrd="0" presId="urn:microsoft.com/office/officeart/2008/layout/RadialCluster"/>
    <dgm:cxn modelId="{A3C0DFCE-850C-400F-A6FF-DE65DB48BDF2}" type="presParOf" srcId="{1EED19C0-8BBD-49BC-9C0A-311BBF1C9AB9}" destId="{43DA4DA1-7C45-419D-B5E2-6406C91D07AC}" srcOrd="4" destOrd="0" presId="urn:microsoft.com/office/officeart/2008/layout/RadialCluster"/>
    <dgm:cxn modelId="{955A6AB4-4413-4878-A622-BA8036E72A49}" type="presParOf" srcId="{1EED19C0-8BBD-49BC-9C0A-311BBF1C9AB9}" destId="{4504CD18-59C7-486D-89B7-8E0C796CD69D}" srcOrd="5" destOrd="0" presId="urn:microsoft.com/office/officeart/2008/layout/RadialCluster"/>
    <dgm:cxn modelId="{A9678B2F-8566-4291-8CA9-66CE1C37BDAA}" type="presParOf" srcId="{1EED19C0-8BBD-49BC-9C0A-311BBF1C9AB9}" destId="{BDDF6FAC-097A-4854-8109-9A9A5C2D979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D04E6-3441-47E0-9DB0-9DA8CDE8D0B8}">
      <dsp:nvSpPr>
        <dsp:cNvPr id="0" name=""/>
        <dsp:cNvSpPr/>
      </dsp:nvSpPr>
      <dsp:spPr>
        <a:xfrm>
          <a:off x="2304203" y="1786657"/>
          <a:ext cx="1152101" cy="115210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Central</a:t>
          </a:r>
          <a:br>
            <a:rPr lang="en-US" sz="2400" kern="1200"/>
          </a:br>
          <a:r>
            <a:rPr lang="en-US" sz="2400" kern="1200"/>
            <a:t>one</a:t>
          </a:r>
        </a:p>
      </dsp:txBody>
      <dsp:txXfrm>
        <a:off x="2360444" y="1842898"/>
        <a:ext cx="1039619" cy="1039619"/>
      </dsp:txXfrm>
    </dsp:sp>
    <dsp:sp modelId="{11AD0FC8-F9D5-46D9-AB59-CE8ADDE16AA7}">
      <dsp:nvSpPr>
        <dsp:cNvPr id="0" name=""/>
        <dsp:cNvSpPr/>
      </dsp:nvSpPr>
      <dsp:spPr>
        <a:xfrm rot="16200000">
          <a:off x="2476178" y="1382582"/>
          <a:ext cx="8081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815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89F11-9E2D-47AE-A088-E77F31FA9FA4}">
      <dsp:nvSpPr>
        <dsp:cNvPr id="0" name=""/>
        <dsp:cNvSpPr/>
      </dsp:nvSpPr>
      <dsp:spPr>
        <a:xfrm>
          <a:off x="2494300" y="206598"/>
          <a:ext cx="771908" cy="7719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Level 2 space</a:t>
          </a:r>
        </a:p>
      </dsp:txBody>
      <dsp:txXfrm>
        <a:off x="2531981" y="244279"/>
        <a:ext cx="696546" cy="696546"/>
      </dsp:txXfrm>
    </dsp:sp>
    <dsp:sp modelId="{5BCAC19A-A20D-420B-9A8B-E6091BB4750A}">
      <dsp:nvSpPr>
        <dsp:cNvPr id="0" name=""/>
        <dsp:cNvSpPr/>
      </dsp:nvSpPr>
      <dsp:spPr>
        <a:xfrm rot="1800000">
          <a:off x="3412138" y="2860123"/>
          <a:ext cx="6593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3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A4DA1-7C45-419D-B5E2-6406C91D07AC}">
      <dsp:nvSpPr>
        <dsp:cNvPr id="0" name=""/>
        <dsp:cNvSpPr/>
      </dsp:nvSpPr>
      <dsp:spPr>
        <a:xfrm>
          <a:off x="4027300" y="2861832"/>
          <a:ext cx="771908" cy="7719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Level 2</a:t>
          </a:r>
          <a:br>
            <a:rPr lang="en-US" sz="1400" kern="1200"/>
          </a:br>
          <a:r>
            <a:rPr lang="en-US" sz="1400" kern="1200"/>
            <a:t>line break</a:t>
          </a:r>
        </a:p>
      </dsp:txBody>
      <dsp:txXfrm>
        <a:off x="4064981" y="2899513"/>
        <a:ext cx="696546" cy="696546"/>
      </dsp:txXfrm>
    </dsp:sp>
    <dsp:sp modelId="{4504CD18-59C7-486D-89B7-8E0C796CD69D}">
      <dsp:nvSpPr>
        <dsp:cNvPr id="0" name=""/>
        <dsp:cNvSpPr/>
      </dsp:nvSpPr>
      <dsp:spPr>
        <a:xfrm rot="9000000">
          <a:off x="1689041" y="2860123"/>
          <a:ext cx="6593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3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F6FAC-097A-4854-8109-9A9A5C2D9795}">
      <dsp:nvSpPr>
        <dsp:cNvPr id="0" name=""/>
        <dsp:cNvSpPr/>
      </dsp:nvSpPr>
      <dsp:spPr>
        <a:xfrm>
          <a:off x="961300" y="2861832"/>
          <a:ext cx="771908" cy="7719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longterm</a:t>
          </a:r>
        </a:p>
      </dsp:txBody>
      <dsp:txXfrm>
        <a:off x="998981" y="2899513"/>
        <a:ext cx="696546" cy="696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D04E6-3441-47E0-9DB0-9DA8CDE8D0B8}">
      <dsp:nvSpPr>
        <dsp:cNvPr id="0" name=""/>
        <dsp:cNvSpPr/>
      </dsp:nvSpPr>
      <dsp:spPr>
        <a:xfrm>
          <a:off x="2304203" y="1786657"/>
          <a:ext cx="1152101" cy="1152101"/>
        </a:xfrm>
        <a:prstGeom prst="roundRect">
          <a:avLst/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Central</a:t>
          </a:r>
          <a:br>
            <a:rPr lang="en-US" sz="2400" kern="1200"/>
          </a:br>
          <a:r>
            <a:rPr lang="en-US" sz="2400" kern="1200"/>
            <a:t>one</a:t>
          </a:r>
        </a:p>
      </dsp:txBody>
      <dsp:txXfrm>
        <a:off x="2360444" y="1842898"/>
        <a:ext cx="1039619" cy="1039619"/>
      </dsp:txXfrm>
    </dsp:sp>
    <dsp:sp modelId="{11AD0FC8-F9D5-46D9-AB59-CE8ADDE16AA7}">
      <dsp:nvSpPr>
        <dsp:cNvPr id="0" name=""/>
        <dsp:cNvSpPr/>
      </dsp:nvSpPr>
      <dsp:spPr>
        <a:xfrm rot="16200000">
          <a:off x="2476178" y="1382582"/>
          <a:ext cx="8081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8151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89F11-9E2D-47AE-A088-E77F31FA9FA4}">
      <dsp:nvSpPr>
        <dsp:cNvPr id="0" name=""/>
        <dsp:cNvSpPr/>
      </dsp:nvSpPr>
      <dsp:spPr>
        <a:xfrm>
          <a:off x="2494300" y="206598"/>
          <a:ext cx="771908" cy="771908"/>
        </a:xfrm>
        <a:prstGeom prst="roundRect">
          <a:avLst/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Level 2 space</a:t>
          </a:r>
        </a:p>
      </dsp:txBody>
      <dsp:txXfrm>
        <a:off x="2531981" y="244279"/>
        <a:ext cx="696546" cy="696546"/>
      </dsp:txXfrm>
    </dsp:sp>
    <dsp:sp modelId="{5BCAC19A-A20D-420B-9A8B-E6091BB4750A}">
      <dsp:nvSpPr>
        <dsp:cNvPr id="0" name=""/>
        <dsp:cNvSpPr/>
      </dsp:nvSpPr>
      <dsp:spPr>
        <a:xfrm rot="1800000">
          <a:off x="3412138" y="2860123"/>
          <a:ext cx="6593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328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A4DA1-7C45-419D-B5E2-6406C91D07AC}">
      <dsp:nvSpPr>
        <dsp:cNvPr id="0" name=""/>
        <dsp:cNvSpPr/>
      </dsp:nvSpPr>
      <dsp:spPr>
        <a:xfrm>
          <a:off x="4027300" y="2861832"/>
          <a:ext cx="771908" cy="771908"/>
        </a:xfrm>
        <a:prstGeom prst="roundRect">
          <a:avLst/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Level 2</a:t>
          </a:r>
          <a:br>
            <a:rPr lang="en-US" sz="1400" kern="1200"/>
          </a:br>
          <a:r>
            <a:rPr lang="en-US" sz="1400" kern="1200"/>
            <a:t>line break</a:t>
          </a:r>
        </a:p>
      </dsp:txBody>
      <dsp:txXfrm>
        <a:off x="4064981" y="2899513"/>
        <a:ext cx="696546" cy="696546"/>
      </dsp:txXfrm>
    </dsp:sp>
    <dsp:sp modelId="{4504CD18-59C7-486D-89B7-8E0C796CD69D}">
      <dsp:nvSpPr>
        <dsp:cNvPr id="0" name=""/>
        <dsp:cNvSpPr/>
      </dsp:nvSpPr>
      <dsp:spPr>
        <a:xfrm rot="9000000">
          <a:off x="1689041" y="2860123"/>
          <a:ext cx="6593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9328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F6FAC-097A-4854-8109-9A9A5C2D9795}">
      <dsp:nvSpPr>
        <dsp:cNvPr id="0" name=""/>
        <dsp:cNvSpPr/>
      </dsp:nvSpPr>
      <dsp:spPr>
        <a:xfrm>
          <a:off x="961300" y="2861832"/>
          <a:ext cx="771908" cy="771908"/>
        </a:xfrm>
        <a:prstGeom prst="roundRect">
          <a:avLst/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longterm</a:t>
          </a:r>
        </a:p>
      </dsp:txBody>
      <dsp:txXfrm>
        <a:off x="998981" y="2899513"/>
        <a:ext cx="696546" cy="696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0717A15-D564-4FA4-B90E-77726ED326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8264065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BC71C6-732E-499A-ACDA-184FEFEE3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304" y="1055429"/>
            <a:ext cx="4505954" cy="3705742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0717A15-D564-4FA4-B90E-77726ED326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9692345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358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2820EA-9FF8-4655-ACB9-F447AA425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404" y="1026854"/>
            <a:ext cx="4505954" cy="37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6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11</TotalTime>
  <Words>24</Words>
  <Application>Microsoft Office PowerPoint</Application>
  <PresentationFormat>Custom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</cp:revision>
  <dcterms:created xsi:type="dcterms:W3CDTF">2022-04-27T19:28:27Z</dcterms:created>
  <dcterms:modified xsi:type="dcterms:W3CDTF">2022-04-27T20:03:15Z</dcterms:modified>
</cp:coreProperties>
</file>