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1C91FF5-2F9E-41C9-B1EE-0DCB86C8F6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553D71D6-EA0B-48DB-9452-298BE63240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9E39FA4-1F4C-492A-BE9A-7B74EA439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1AD6-87E5-40FB-A0DE-B380795CF012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5C06F0F-E5A8-45A0-8F1E-3F86B226C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FD84E4D-94A5-44CB-8121-EE471D4AD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13ED-33AF-4E99-8031-7B08C07C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48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132EC1D-74C8-4DF9-AA53-BD2FF4A51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9D649DC8-7734-49F5-AF24-7FBE0F7A7A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12BBC7F-2C4F-4582-98FC-B0D850B38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1AD6-87E5-40FB-A0DE-B380795CF012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CA99F4C-B903-4136-BF61-4045928D4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1540848-D129-4349-8A3F-8E643A96C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13ED-33AF-4E99-8031-7B08C07C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054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AC40B4E8-C147-4C47-9293-5095A42E27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02BC3799-32B9-4749-AEAF-41AD98E551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BF277E3-B41C-47D1-94F9-0A4BBE651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1AD6-87E5-40FB-A0DE-B380795CF012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5175E19-5B07-4EA0-9CB1-DE7650256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903B9E8-B0FE-4EAC-A78D-2B850E6C8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13ED-33AF-4E99-8031-7B08C07C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05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2D1F59B-E368-47D6-B375-B7DE4967D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D5E05BC-B5BE-49D2-8FF6-56DD7153D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064121D-BA86-4EB2-82C1-C84B10A81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1AD6-87E5-40FB-A0DE-B380795CF012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DB896E6-2919-409A-A7F6-AAB5119B0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036330D-4D66-40AD-A42E-AC3F80B6E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13ED-33AF-4E99-8031-7B08C07C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0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0EC013-17C3-4632-8A55-BC505E07D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451A7B0-B136-43D3-A547-1BADC4F506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C34D965-B978-4855-B888-6B9C02FEF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1AD6-87E5-40FB-A0DE-B380795CF012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75F05B3-044F-4407-A33F-CBF54050C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97779C2-2924-4C04-8F5C-CC910C238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13ED-33AF-4E99-8031-7B08C07C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280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5E61F5F-18F0-4DE9-BEF4-E102C1D17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6E3D36B-1DA0-4319-A16C-323CDC1C8A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94534AE3-BD54-4618-964C-140DDFFFCD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F6986105-8070-4B9E-8DA6-05B8C24FB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1AD6-87E5-40FB-A0DE-B380795CF012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0F05D54B-9ECB-4FF3-B468-FCEAF403C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8DCAF54D-6EF4-4419-9875-8FFE55D8A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13ED-33AF-4E99-8031-7B08C07C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470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9777C60-5934-44B9-AD4E-1CE1B4A5B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78A4309-A63C-4DC1-B2C4-865ADC97C4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C0F2A393-D4D5-4728-857A-75E42C45C7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C6DE6A3-5856-4825-98FB-0272538FCC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B07D185C-90F0-40F5-A9D3-EE1E5F33B4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C1C3C0C5-788D-4A18-B996-17163119C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1AD6-87E5-40FB-A0DE-B380795CF012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99B282C4-6583-4AF2-939E-380537221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55F04D0D-3ECC-4CE6-9094-F5CA204BD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13ED-33AF-4E99-8031-7B08C07C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506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943BF82-2ECE-4717-90C7-B96A51826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DECF4B76-8824-47CA-91BC-7C4EF4A99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1AD6-87E5-40FB-A0DE-B380795CF012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1E6F54F-F6B8-4C8E-9BF6-C4EE0506B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4441AF04-7540-4CDD-B36F-B5EA388FA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13ED-33AF-4E99-8031-7B08C07C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15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1407FC4-37E9-4267-AF92-73CEDA71C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1AD6-87E5-40FB-A0DE-B380795CF012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80B5FFD3-8FA2-4A50-A9DF-30EF8AFDB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862E0CF3-140A-45C3-BC36-E6878B58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13ED-33AF-4E99-8031-7B08C07C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70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2D00127-3856-4F98-B485-23424E13B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220E18A-D09D-4591-9423-D0E5123AF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23AE0BEB-44A4-40DC-88DF-7731F7B01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EA29F41A-6EC8-4931-BD41-FCEA7137A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1AD6-87E5-40FB-A0DE-B380795CF012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0A39A772-6D03-46AA-9FBB-FF420E274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5B6F9291-5827-41B7-B549-7060908B0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13ED-33AF-4E99-8031-7B08C07C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785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F44D775-3E4F-45A2-A3F6-66198DBE2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4D8AF69F-07B7-40BD-99A7-28D98448C1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07B0055-025F-4563-B779-54E7B962AE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5707E21F-BE8F-4C94-8161-F83FB3E44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1AD6-87E5-40FB-A0DE-B380795CF012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BA102593-0A2E-4B3B-A2A9-88D00A867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B7A411B8-8F60-4E3B-AA22-B050F7BE1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13ED-33AF-4E99-8031-7B08C07C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67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E4251EA9-E423-43BE-BF4A-DFC0CDE8B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90AC13A4-5738-4B27-8FEC-78D471149B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486A5F4-0B25-4175-B0B6-E5B3775F88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E1AD6-87E5-40FB-A0DE-B380795CF012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9FEA508-0AB6-404B-A834-A23BDE4D5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264E86D-8F6B-4C97-B804-CB26428072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B13ED-33AF-4E99-8031-7B08C07C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6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églalap 4">
            <a:extLst>
              <a:ext uri="{FF2B5EF4-FFF2-40B4-BE49-F238E27FC236}">
                <a16:creationId xmlns:a16="http://schemas.microsoft.com/office/drawing/2014/main" id="{1C7B06EA-F235-4779-B05E-F1A1E44B3CE0}"/>
              </a:ext>
            </a:extLst>
          </p:cNvPr>
          <p:cNvSpPr/>
          <p:nvPr/>
        </p:nvSpPr>
        <p:spPr>
          <a:xfrm>
            <a:off x="2390862" y="1904301"/>
            <a:ext cx="7063531" cy="384215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441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Jároscsák Tamás</dc:creator>
  <cp:lastModifiedBy>Jároscsák Tamás</cp:lastModifiedBy>
  <cp:revision>1</cp:revision>
  <dcterms:created xsi:type="dcterms:W3CDTF">2022-11-30T12:54:20Z</dcterms:created>
  <dcterms:modified xsi:type="dcterms:W3CDTF">2022-11-30T12:55:11Z</dcterms:modified>
</cp:coreProperties>
</file>