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media/image1.png" ContentType="image/png"/>
  <Override PartName="/ppt/media/image2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presProps.xml" ContentType="application/vnd.openxmlformats-officedocument.presentationml.presProps+xml"/>
  <Override PartName="/ppt/slides/_rels/slide1.xml.rels" ContentType="application/vnd.openxmlformats-package.relationships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2188825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609120" y="3682080"/>
            <a:ext cx="109695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6230160" y="160452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/>
          </p:nvPr>
        </p:nvSpPr>
        <p:spPr>
          <a:xfrm>
            <a:off x="609120" y="368208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/>
          </p:nvPr>
        </p:nvSpPr>
        <p:spPr>
          <a:xfrm>
            <a:off x="6230160" y="368208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35319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/>
          </p:nvPr>
        </p:nvSpPr>
        <p:spPr>
          <a:xfrm>
            <a:off x="4318200" y="1604520"/>
            <a:ext cx="35319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/>
          </p:nvPr>
        </p:nvSpPr>
        <p:spPr>
          <a:xfrm>
            <a:off x="8026920" y="1604520"/>
            <a:ext cx="35319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/>
          </p:nvPr>
        </p:nvSpPr>
        <p:spPr>
          <a:xfrm>
            <a:off x="609120" y="3682080"/>
            <a:ext cx="35319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/>
          </p:nvPr>
        </p:nvSpPr>
        <p:spPr>
          <a:xfrm>
            <a:off x="4318200" y="3682080"/>
            <a:ext cx="35319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/>
          </p:nvPr>
        </p:nvSpPr>
        <p:spPr>
          <a:xfrm>
            <a:off x="8026920" y="3682080"/>
            <a:ext cx="35319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/>
          </p:nvPr>
        </p:nvSpPr>
        <p:spPr>
          <a:xfrm>
            <a:off x="623016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609120" y="273600"/>
            <a:ext cx="1096956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/>
          </p:nvPr>
        </p:nvSpPr>
        <p:spPr>
          <a:xfrm>
            <a:off x="623016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/>
          </p:nvPr>
        </p:nvSpPr>
        <p:spPr>
          <a:xfrm>
            <a:off x="609120" y="368208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6230160" y="160452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6230160" y="368208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US" sz="4400" spc="-1" strike="noStrike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6230160" y="160452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609120" y="3682080"/>
            <a:ext cx="109695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c322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Graphic 6" descr=""/>
          <p:cNvPicPr/>
          <p:nvPr/>
        </p:nvPicPr>
        <p:blipFill>
          <a:blip r:embed="rId2"/>
          <a:stretch/>
        </p:blipFill>
        <p:spPr>
          <a:xfrm>
            <a:off x="498600" y="525960"/>
            <a:ext cx="1902240" cy="627840"/>
          </a:xfrm>
          <a:prstGeom prst="rect">
            <a:avLst/>
          </a:prstGeom>
          <a:ln w="0">
            <a:noFill/>
          </a:ln>
        </p:spPr>
      </p:pic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US" sz="4400" spc="-1" strike="noStrike">
                <a:latin typeface="Arial"/>
              </a:rPr>
              <a:t>Click to edit the title text format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Click to edit the outline text format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Second Outline Level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Third Outline Level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Fourth Outline Level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Fifth Outline Level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Sixth Outline Level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Seventh Outline Level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/>
          </p:nvPr>
        </p:nvSpPr>
        <p:spPr>
          <a:xfrm>
            <a:off x="718200" y="2262600"/>
            <a:ext cx="9333000" cy="136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p>
            <a:pPr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None/>
              <a:tabLst>
                <a:tab algn="l" pos="0"/>
              </a:tabLst>
            </a:pPr>
            <a:r>
              <a:rPr b="0" lang="en-AU" sz="3200" spc="-1" strike="noStrike">
                <a:latin typeface="Poppins Medium"/>
                <a:ea typeface="DejaVu Sans"/>
              </a:rPr>
              <a:t>Exploring Cloud-Native Platforms for Accelerated Digital Transformation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/>
          </p:nvPr>
        </p:nvSpPr>
        <p:spPr>
          <a:xfrm>
            <a:off x="731520" y="1676880"/>
            <a:ext cx="10919520" cy="60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28600" indent="-228600">
              <a:lnSpc>
                <a:spcPct val="110000"/>
              </a:lnSpc>
              <a:spcBef>
                <a:spcPts val="1001"/>
              </a:spcBef>
              <a:spcAft>
                <a:spcPts val="601"/>
              </a:spcAft>
              <a:buNone/>
              <a:tabLst>
                <a:tab algn="l" pos="0"/>
              </a:tabLst>
            </a:pPr>
            <a:r>
              <a:rPr b="0" lang="en-AU" sz="1000" spc="114" strike="noStrike" cap="all">
                <a:solidFill>
                  <a:srgbClr val="30ba77"/>
                </a:solidFill>
                <a:latin typeface="Poppins SemiBold"/>
                <a:ea typeface="DejaVu Sans"/>
              </a:rPr>
              <a:t>March 15</a:t>
            </a:r>
            <a:r>
              <a:rPr b="0" lang="en-AU" sz="1000" spc="114" strike="noStrike" baseline="33000" cap="all">
                <a:solidFill>
                  <a:srgbClr val="30ba77"/>
                </a:solidFill>
                <a:latin typeface="Poppins SemiBold"/>
                <a:ea typeface="DejaVu Sans"/>
              </a:rPr>
              <a:t>th</a:t>
            </a:r>
            <a:r>
              <a:rPr b="0" lang="en-AU" sz="1000" spc="114" strike="noStrike" cap="all">
                <a:solidFill>
                  <a:srgbClr val="30ba77"/>
                </a:solidFill>
                <a:latin typeface="Poppins SemiBold"/>
                <a:ea typeface="DejaVu Sans"/>
              </a:rPr>
              <a:t> 2022</a:t>
            </a:r>
            <a:endParaRPr b="0" lang="en-US" sz="1000" spc="-1" strike="noStrike">
              <a:latin typeface="Arial"/>
            </a:endParaRPr>
          </a:p>
        </p:txBody>
      </p:sp>
      <p:pic>
        <p:nvPicPr>
          <p:cNvPr id="41" name="Picture Placeholder 7" descr="Background pattern&#10;&#10;Description automatically generated"/>
          <p:cNvPicPr/>
          <p:nvPr/>
        </p:nvPicPr>
        <p:blipFill>
          <a:blip r:embed="rId1"/>
          <a:srcRect l="0" t="2604" r="0" b="2604"/>
          <a:stretch/>
        </p:blipFill>
        <p:spPr>
          <a:xfrm flipH="1">
            <a:off x="4320" y="3968640"/>
            <a:ext cx="12184200" cy="2884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med" p14:dur="700"/>
    </mc:Choice>
    <mc:Fallback>
      <p:transition spd="med"/>
    </mc:Fallback>
  </mc:AlternateContent>
</p:sld>
</file>

<file path=ppt/theme/theme1.xml><?xml version="1.0" encoding="utf-8"?>
<a:theme xmlns:a="http://schemas.openxmlformats.org/drawingml/2006/main" name="SUSE Infinity">
  <a:themeElements>
    <a:clrScheme name="SUSE Infinity">
      <a:dk1>
        <a:sysClr val="windowText" lastClr="000000"/>
      </a:dk1>
      <a:lt1>
        <a:sysClr val="window" lastClr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3811</TotalTime>
  <Application>LibreOfficeDev/7.4.0.0.alpha0$Linux_X86_64 LibreOffice_project/be1aab8632ead65d75c0436005d3cac7d43b9f02</Application>
  <AppVersion>15.0000</AppVersion>
  <Words>2636</Words>
  <Paragraphs>233</Paragraphs>
  <Company>Deloitte Touche Tohmatsu Services, Inc.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2020-11-17T10:12:06Z</dcterms:created>
  <dc:creator>Armstrong, India</dc:creator>
  <dc:description/>
  <dc:language>en-US</dc:language>
  <cp:lastModifiedBy/>
  <cp:lastPrinted>2022-02-18T11:24:58Z</cp:lastPrinted>
  <dcterms:modified xsi:type="dcterms:W3CDTF">2022-03-15T00:06:32Z</dcterms:modified>
  <cp:revision>58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0x0101004E85C0C18C362341AC2F2BB5F0B2550A</vt:lpwstr>
  </property>
  <property fmtid="{D5CDD505-2E9C-101B-9397-08002B2CF9AE}" pid="3" name="HiddenSlides">
    <vt:r8>16</vt:r8>
  </property>
  <property fmtid="{D5CDD505-2E9C-101B-9397-08002B2CF9AE}" pid="4" name="MMClips">
    <vt:r8>1</vt:r8>
  </property>
  <property fmtid="{D5CDD505-2E9C-101B-9397-08002B2CF9AE}" pid="5" name="Notes">
    <vt:i4>8</vt:i4>
  </property>
  <property fmtid="{D5CDD505-2E9C-101B-9397-08002B2CF9AE}" pid="6" name="PresentationFormat">
    <vt:lpwstr>Custom</vt:lpwstr>
  </property>
  <property fmtid="{D5CDD505-2E9C-101B-9397-08002B2CF9AE}" pid="7" name="Slides">
    <vt:i4>22</vt:i4>
  </property>
</Properties>
</file>