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4" r:id="rId4"/>
  </p:sldMasterIdLst>
  <p:notesMasterIdLst>
    <p:notesMasterId r:id="rId6"/>
  </p:notesMasterIdLst>
  <p:handoutMasterIdLst>
    <p:handoutMasterId r:id="rId7"/>
  </p:handoutMasterIdLst>
  <p:sldIdLst>
    <p:sldId id="214747030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30DF38B-FAC5-A017-EB7D-E86EB397687F}" name="Juan Herrera" initials="JH" userId="S::juan.herrera@suse.com::e8643a8a-c373-4529-9ec2-07e86624bab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BA77"/>
    <a:srgbClr val="2453FF"/>
    <a:srgbClr val="90EBCD"/>
    <a:srgbClr val="FE7C3F"/>
    <a:srgbClr val="175D51"/>
    <a:srgbClr val="3138A7"/>
    <a:srgbClr val="0C322C"/>
    <a:srgbClr val="12E8DD"/>
    <a:srgbClr val="192072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6AC13C5-9266-16CC-6744-D2168317D122}" v="34" dt="2022-08-15T20:36:20.774"/>
    <p1510:client id="{99D250A3-09B1-0F7C-F972-A3EB10F79938}" v="4" dt="2022-08-15T20:38:26.251"/>
    <p1510:client id="{C5966AD8-8D48-01D4-7193-B4DBC06F98D5}" v="9" dt="2022-08-15T20:40:57.92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132" y="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615F429-C725-4D21-AA51-CBDB69D691C2}" type="doc">
      <dgm:prSet loTypeId="urn:microsoft.com/office/officeart/2005/8/layout/chevronAccent+Icon" loCatId="process" qsTypeId="urn:microsoft.com/office/officeart/2005/8/quickstyle/simple5" qsCatId="simple" csTypeId="urn:microsoft.com/office/officeart/2005/8/colors/accent1_2" csCatId="accent1" phldr="1"/>
      <dgm:spPr/>
    </dgm:pt>
    <dgm:pt modelId="{DECC441B-6568-49A7-9381-1D3191EE2BF6}">
      <dgm:prSet phldrT="[Text]"/>
      <dgm:spPr/>
      <dgm:t>
        <a:bodyPr/>
        <a:lstStyle/>
        <a:p>
          <a:pPr rtl="0"/>
          <a:r>
            <a:rPr lang="en-US">
              <a:latin typeface="Poppins Medium"/>
            </a:rPr>
            <a:t>First box</a:t>
          </a:r>
        </a:p>
      </dgm:t>
    </dgm:pt>
    <dgm:pt modelId="{4C641D92-2DF1-4EA1-9C44-9B449D87B361}" type="parTrans" cxnId="{3E6E5E42-A78A-4274-9E25-BB2806469D54}">
      <dgm:prSet/>
      <dgm:spPr/>
      <dgm:t>
        <a:bodyPr/>
        <a:lstStyle/>
        <a:p>
          <a:endParaRPr lang="en-US"/>
        </a:p>
      </dgm:t>
    </dgm:pt>
    <dgm:pt modelId="{280E1550-8B43-4B94-AC27-144D727C9959}" type="sibTrans" cxnId="{3E6E5E42-A78A-4274-9E25-BB2806469D54}">
      <dgm:prSet/>
      <dgm:spPr/>
      <dgm:t>
        <a:bodyPr/>
        <a:lstStyle/>
        <a:p>
          <a:endParaRPr lang="en-US"/>
        </a:p>
      </dgm:t>
    </dgm:pt>
    <dgm:pt modelId="{0BF1A988-5E96-48F9-B969-59ED136A1F5A}">
      <dgm:prSet phldr="0"/>
      <dgm:spPr/>
      <dgm:t>
        <a:bodyPr/>
        <a:lstStyle/>
        <a:p>
          <a:r>
            <a:rPr lang="en-US">
              <a:latin typeface="Poppins Medium"/>
            </a:rPr>
            <a:t>Second box</a:t>
          </a:r>
          <a:endParaRPr lang="en-US"/>
        </a:p>
      </dgm:t>
    </dgm:pt>
    <dgm:pt modelId="{5549C3C6-AB0F-42CC-9178-7C3145924807}" type="parTrans" cxnId="{4B80EB98-A22E-4689-96AF-82B3A6C0966F}">
      <dgm:prSet/>
      <dgm:spPr/>
    </dgm:pt>
    <dgm:pt modelId="{4A594D6F-D118-4D85-90BE-27162B223579}" type="sibTrans" cxnId="{4B80EB98-A22E-4689-96AF-82B3A6C0966F}">
      <dgm:prSet/>
      <dgm:spPr/>
    </dgm:pt>
    <dgm:pt modelId="{B41FABCC-A803-4E6D-9AC8-E9A9F3693134}" type="pres">
      <dgm:prSet presAssocID="{7615F429-C725-4D21-AA51-CBDB69D691C2}" presName="Name0" presStyleCnt="0">
        <dgm:presLayoutVars>
          <dgm:dir/>
          <dgm:resizeHandles val="exact"/>
        </dgm:presLayoutVars>
      </dgm:prSet>
      <dgm:spPr/>
    </dgm:pt>
    <dgm:pt modelId="{FA637A67-8A6D-4008-9B22-478B8F453586}" type="pres">
      <dgm:prSet presAssocID="{DECC441B-6568-49A7-9381-1D3191EE2BF6}" presName="composite" presStyleCnt="0"/>
      <dgm:spPr/>
    </dgm:pt>
    <dgm:pt modelId="{4A90B863-2BA4-44C2-8501-2DA83242D251}" type="pres">
      <dgm:prSet presAssocID="{DECC441B-6568-49A7-9381-1D3191EE2BF6}" presName="bgChev" presStyleLbl="node1" presStyleIdx="0" presStyleCnt="2"/>
      <dgm:spPr/>
    </dgm:pt>
    <dgm:pt modelId="{F8D2457F-2A0D-49F5-A7CB-2CEE9E85DAC3}" type="pres">
      <dgm:prSet presAssocID="{DECC441B-6568-49A7-9381-1D3191EE2BF6}" presName="txNode" presStyleLbl="fgAcc1" presStyleIdx="0" presStyleCnt="2">
        <dgm:presLayoutVars>
          <dgm:bulletEnabled val="1"/>
        </dgm:presLayoutVars>
      </dgm:prSet>
      <dgm:spPr/>
    </dgm:pt>
    <dgm:pt modelId="{4AE4055B-231B-4D02-A60D-CEAE4AC94E55}" type="pres">
      <dgm:prSet presAssocID="{280E1550-8B43-4B94-AC27-144D727C9959}" presName="compositeSpace" presStyleCnt="0"/>
      <dgm:spPr/>
    </dgm:pt>
    <dgm:pt modelId="{A627EA93-4E79-415B-A5D1-C5E1D45C6435}" type="pres">
      <dgm:prSet presAssocID="{0BF1A988-5E96-48F9-B969-59ED136A1F5A}" presName="composite" presStyleCnt="0"/>
      <dgm:spPr/>
    </dgm:pt>
    <dgm:pt modelId="{6F2F3822-D57B-4BD1-9B40-D7CECCC49A42}" type="pres">
      <dgm:prSet presAssocID="{0BF1A988-5E96-48F9-B969-59ED136A1F5A}" presName="bgChev" presStyleLbl="node1" presStyleIdx="1" presStyleCnt="2"/>
      <dgm:spPr/>
    </dgm:pt>
    <dgm:pt modelId="{AEEA212E-2061-4ABF-B1D2-C8F368B2C8CB}" type="pres">
      <dgm:prSet presAssocID="{0BF1A988-5E96-48F9-B969-59ED136A1F5A}" presName="txNode" presStyleLbl="fgAcc1" presStyleIdx="1" presStyleCnt="2">
        <dgm:presLayoutVars>
          <dgm:bulletEnabled val="1"/>
        </dgm:presLayoutVars>
      </dgm:prSet>
      <dgm:spPr/>
    </dgm:pt>
  </dgm:ptLst>
  <dgm:cxnLst>
    <dgm:cxn modelId="{F13D0A1B-061A-4994-B2FC-539FBFE207BD}" type="presOf" srcId="{DECC441B-6568-49A7-9381-1D3191EE2BF6}" destId="{F8D2457F-2A0D-49F5-A7CB-2CEE9E85DAC3}" srcOrd="0" destOrd="0" presId="urn:microsoft.com/office/officeart/2005/8/layout/chevronAccent+Icon"/>
    <dgm:cxn modelId="{3E6E5E42-A78A-4274-9E25-BB2806469D54}" srcId="{7615F429-C725-4D21-AA51-CBDB69D691C2}" destId="{DECC441B-6568-49A7-9381-1D3191EE2BF6}" srcOrd="0" destOrd="0" parTransId="{4C641D92-2DF1-4EA1-9C44-9B449D87B361}" sibTransId="{280E1550-8B43-4B94-AC27-144D727C9959}"/>
    <dgm:cxn modelId="{FB2AC089-FB21-4717-A74F-0AE969BCFAA3}" type="presOf" srcId="{0BF1A988-5E96-48F9-B969-59ED136A1F5A}" destId="{AEEA212E-2061-4ABF-B1D2-C8F368B2C8CB}" srcOrd="0" destOrd="0" presId="urn:microsoft.com/office/officeart/2005/8/layout/chevronAccent+Icon"/>
    <dgm:cxn modelId="{4B80EB98-A22E-4689-96AF-82B3A6C0966F}" srcId="{7615F429-C725-4D21-AA51-CBDB69D691C2}" destId="{0BF1A988-5E96-48F9-B969-59ED136A1F5A}" srcOrd="1" destOrd="0" parTransId="{5549C3C6-AB0F-42CC-9178-7C3145924807}" sibTransId="{4A594D6F-D118-4D85-90BE-27162B223579}"/>
    <dgm:cxn modelId="{3456279B-FDFF-4F37-A82D-0587F7BE2FA5}" type="presOf" srcId="{7615F429-C725-4D21-AA51-CBDB69D691C2}" destId="{B41FABCC-A803-4E6D-9AC8-E9A9F3693134}" srcOrd="0" destOrd="0" presId="urn:microsoft.com/office/officeart/2005/8/layout/chevronAccent+Icon"/>
    <dgm:cxn modelId="{65DCCA0B-188C-47FD-BA77-D5E4A0E1865B}" type="presParOf" srcId="{B41FABCC-A803-4E6D-9AC8-E9A9F3693134}" destId="{FA637A67-8A6D-4008-9B22-478B8F453586}" srcOrd="0" destOrd="0" presId="urn:microsoft.com/office/officeart/2005/8/layout/chevronAccent+Icon"/>
    <dgm:cxn modelId="{945FA512-563F-4A28-B002-BB1C5D3D419F}" type="presParOf" srcId="{FA637A67-8A6D-4008-9B22-478B8F453586}" destId="{4A90B863-2BA4-44C2-8501-2DA83242D251}" srcOrd="0" destOrd="0" presId="urn:microsoft.com/office/officeart/2005/8/layout/chevronAccent+Icon"/>
    <dgm:cxn modelId="{5A29DF70-176F-4D6E-850F-1DDF96EAA682}" type="presParOf" srcId="{FA637A67-8A6D-4008-9B22-478B8F453586}" destId="{F8D2457F-2A0D-49F5-A7CB-2CEE9E85DAC3}" srcOrd="1" destOrd="0" presId="urn:microsoft.com/office/officeart/2005/8/layout/chevronAccent+Icon"/>
    <dgm:cxn modelId="{6F0CBC45-0949-4D8E-9946-58592074C1C2}" type="presParOf" srcId="{B41FABCC-A803-4E6D-9AC8-E9A9F3693134}" destId="{4AE4055B-231B-4D02-A60D-CEAE4AC94E55}" srcOrd="1" destOrd="0" presId="urn:microsoft.com/office/officeart/2005/8/layout/chevronAccent+Icon"/>
    <dgm:cxn modelId="{3D84286E-0CC6-4391-808E-EAA8B32C7374}" type="presParOf" srcId="{B41FABCC-A803-4E6D-9AC8-E9A9F3693134}" destId="{A627EA93-4E79-415B-A5D1-C5E1D45C6435}" srcOrd="2" destOrd="0" presId="urn:microsoft.com/office/officeart/2005/8/layout/chevronAccent+Icon"/>
    <dgm:cxn modelId="{4932998B-D12F-41D2-94F0-D1D767DEE44D}" type="presParOf" srcId="{A627EA93-4E79-415B-A5D1-C5E1D45C6435}" destId="{6F2F3822-D57B-4BD1-9B40-D7CECCC49A42}" srcOrd="0" destOrd="0" presId="urn:microsoft.com/office/officeart/2005/8/layout/chevronAccent+Icon"/>
    <dgm:cxn modelId="{00BB286A-C868-4444-9B79-968A2EC4771D}" type="presParOf" srcId="{A627EA93-4E79-415B-A5D1-C5E1D45C6435}" destId="{AEEA212E-2061-4ABF-B1D2-C8F368B2C8CB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90B863-2BA4-44C2-8501-2DA83242D251}">
      <dsp:nvSpPr>
        <dsp:cNvPr id="0" name=""/>
        <dsp:cNvSpPr/>
      </dsp:nvSpPr>
      <dsp:spPr>
        <a:xfrm>
          <a:off x="3468" y="703515"/>
          <a:ext cx="3604021" cy="1391152"/>
        </a:xfrm>
        <a:prstGeom prst="chevron">
          <a:avLst>
            <a:gd name="adj" fmla="val 4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8D2457F-2A0D-49F5-A7CB-2CEE9E85DAC3}">
      <dsp:nvSpPr>
        <dsp:cNvPr id="0" name=""/>
        <dsp:cNvSpPr/>
      </dsp:nvSpPr>
      <dsp:spPr>
        <a:xfrm>
          <a:off x="964541" y="1051303"/>
          <a:ext cx="3043396" cy="139115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34696" tIns="234696" rIns="234696" bIns="234696" numCol="1" spcCol="1270" anchor="ctr" anchorCtr="0">
          <a:noAutofit/>
        </a:bodyPr>
        <a:lstStyle/>
        <a:p>
          <a:pPr marL="0" lvl="0" indent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>
              <a:latin typeface="Poppins Medium"/>
            </a:rPr>
            <a:t>First box</a:t>
          </a:r>
        </a:p>
      </dsp:txBody>
      <dsp:txXfrm>
        <a:off x="1005286" y="1092048"/>
        <a:ext cx="2961906" cy="1309662"/>
      </dsp:txXfrm>
    </dsp:sp>
    <dsp:sp modelId="{6F2F3822-D57B-4BD1-9B40-D7CECCC49A42}">
      <dsp:nvSpPr>
        <dsp:cNvPr id="0" name=""/>
        <dsp:cNvSpPr/>
      </dsp:nvSpPr>
      <dsp:spPr>
        <a:xfrm>
          <a:off x="4120062" y="703515"/>
          <a:ext cx="3604021" cy="1391152"/>
        </a:xfrm>
        <a:prstGeom prst="chevron">
          <a:avLst>
            <a:gd name="adj" fmla="val 4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EEA212E-2061-4ABF-B1D2-C8F368B2C8CB}">
      <dsp:nvSpPr>
        <dsp:cNvPr id="0" name=""/>
        <dsp:cNvSpPr/>
      </dsp:nvSpPr>
      <dsp:spPr>
        <a:xfrm>
          <a:off x="5081135" y="1051303"/>
          <a:ext cx="3043396" cy="139115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34696" tIns="234696" rIns="234696" bIns="234696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>
              <a:latin typeface="Poppins Medium"/>
            </a:rPr>
            <a:t>Second box</a:t>
          </a:r>
          <a:endParaRPr lang="en-US" sz="3300" kern="1200"/>
        </a:p>
      </dsp:txBody>
      <dsp:txXfrm>
        <a:off x="5121880" y="1092048"/>
        <a:ext cx="2961906" cy="13096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301FE79-833D-554D-9BBC-E63CCD6E54F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95E16E6-97C7-EE42-896D-D3C3D0156D8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8415ED-264F-FF46-958E-562BDBE3B629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48B7D7-9C57-9F49-AC9E-907366F6FE4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A9A464-AC6E-2642-95D4-DC7E78E23BE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4A3B10-583C-B94D-B167-AB1123A96E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9920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B5CFFD-C28E-4F99-A0AE-37E23A3D8A38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119A10-C191-488C-8380-88750C29A3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7180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78159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37699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62897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g | Subheadline | 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731838" y="2544286"/>
            <a:ext cx="7108825" cy="24844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5B2268D1-19DC-EF46-AD5A-3EA96AF760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1275" y="6294734"/>
            <a:ext cx="288888" cy="12311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r">
              <a:defRPr sz="800">
                <a:solidFill>
                  <a:schemeClr val="tx1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</a:lstStyle>
          <a:p>
            <a:pPr algn="r"/>
            <a:fld id="{866D8E11-A83D-46AC-BA35-C493C365AC69}" type="slidenum">
              <a:rPr lang="en-US" smtClean="0"/>
              <a:pPr algn="r"/>
              <a:t>‹#›</a:t>
            </a:fld>
            <a:endParaRPr lang="en-US"/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681EEE17-1A6A-B247-B8A5-B462B4B1F9C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67542" y="6184072"/>
            <a:ext cx="465932" cy="268807"/>
          </a:xfrm>
          <a:prstGeom prst="rect">
            <a:avLst/>
          </a:prstGeom>
        </p:spPr>
      </p:pic>
      <p:sp>
        <p:nvSpPr>
          <p:cNvPr id="23" name="Text Placeholder 24">
            <a:extLst>
              <a:ext uri="{FF2B5EF4-FFF2-40B4-BE49-F238E27FC236}">
                <a16:creationId xmlns:a16="http://schemas.microsoft.com/office/drawing/2014/main" id="{03D83A36-7091-E445-90BB-3EE0E0CD181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1837" y="1157783"/>
            <a:ext cx="10728325" cy="66941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10000"/>
              </a:lnSpc>
              <a:spcAft>
                <a:spcPts val="1000"/>
              </a:spcAft>
              <a:buNone/>
              <a:defRPr sz="2000" baseline="0">
                <a:solidFill>
                  <a:schemeClr val="tx2"/>
                </a:solidFill>
                <a:latin typeface="Poppins Light" panose="00000400000000000000" pitchFamily="2" charset="0"/>
                <a:cs typeface="Poppins Light" panose="00000400000000000000" pitchFamily="2" charset="0"/>
              </a:defRPr>
            </a:lvl1pPr>
          </a:lstStyle>
          <a:p>
            <a:pPr lvl="0"/>
            <a:r>
              <a:rPr lang="en-US"/>
              <a:t>This is a subheading. 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diam </a:t>
            </a:r>
            <a:r>
              <a:rPr lang="en-US" err="1"/>
              <a:t>nonummy</a:t>
            </a:r>
            <a:r>
              <a:rPr lang="en-US"/>
              <a:t> </a:t>
            </a:r>
            <a:r>
              <a:rPr lang="en-US" err="1"/>
              <a:t>nibh</a:t>
            </a:r>
            <a:r>
              <a:rPr lang="en-US"/>
              <a:t> </a:t>
            </a:r>
            <a:r>
              <a:rPr lang="en-US" err="1"/>
              <a:t>euismod</a:t>
            </a:r>
            <a:r>
              <a:rPr lang="en-US"/>
              <a:t> </a:t>
            </a:r>
            <a:r>
              <a:rPr lang="en-US" err="1"/>
              <a:t>tincidunt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laoreet</a:t>
            </a:r>
            <a:r>
              <a:rPr lang="en-US"/>
              <a:t> dolore magna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.</a:t>
            </a:r>
          </a:p>
        </p:txBody>
      </p:sp>
      <p:sp>
        <p:nvSpPr>
          <p:cNvPr id="12" name="Title Placeholder 22">
            <a:extLst>
              <a:ext uri="{FF2B5EF4-FFF2-40B4-BE49-F238E27FC236}">
                <a16:creationId xmlns:a16="http://schemas.microsoft.com/office/drawing/2014/main" id="{57ED2DA4-AB58-104B-857F-AF0DD002870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7" y="630659"/>
            <a:ext cx="10728324" cy="455509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/>
              <a:t>This is a headline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0F6BD71-32BC-CB42-874E-1DB181338303}"/>
              </a:ext>
            </a:extLst>
          </p:cNvPr>
          <p:cNvGrpSpPr/>
          <p:nvPr userDrawn="1"/>
        </p:nvGrpSpPr>
        <p:grpSpPr>
          <a:xfrm rot="16200000">
            <a:off x="6061664" y="-6061660"/>
            <a:ext cx="68678" cy="12192005"/>
            <a:chOff x="4713353" y="-1"/>
            <a:chExt cx="73891" cy="6858002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F74B675C-898F-4C4D-8CA8-652AB2B99F3C}"/>
                </a:ext>
              </a:extLst>
            </p:cNvPr>
            <p:cNvSpPr/>
            <p:nvPr userDrawn="1"/>
          </p:nvSpPr>
          <p:spPr>
            <a:xfrm>
              <a:off x="4713353" y="-1"/>
              <a:ext cx="73890" cy="411659"/>
            </a:xfrm>
            <a:prstGeom prst="rect">
              <a:avLst/>
            </a:prstGeom>
            <a:solidFill>
              <a:srgbClr val="245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EB16719-BE10-A64E-B19B-BE391DFEB849}"/>
                </a:ext>
              </a:extLst>
            </p:cNvPr>
            <p:cNvSpPr/>
            <p:nvPr userDrawn="1"/>
          </p:nvSpPr>
          <p:spPr>
            <a:xfrm>
              <a:off x="4713354" y="1089421"/>
              <a:ext cx="73889" cy="3393281"/>
            </a:xfrm>
            <a:prstGeom prst="rect">
              <a:avLst/>
            </a:prstGeom>
            <a:solidFill>
              <a:srgbClr val="30B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54B04ACA-F307-7E47-A70A-94B756A52B31}"/>
                </a:ext>
              </a:extLst>
            </p:cNvPr>
            <p:cNvSpPr/>
            <p:nvPr userDrawn="1"/>
          </p:nvSpPr>
          <p:spPr>
            <a:xfrm>
              <a:off x="4713354" y="4482703"/>
              <a:ext cx="73889" cy="677762"/>
            </a:xfrm>
            <a:prstGeom prst="rect">
              <a:avLst/>
            </a:prstGeom>
            <a:solidFill>
              <a:srgbClr val="FE7C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1955343-7A2F-884E-956E-95E4B53F8631}"/>
                </a:ext>
              </a:extLst>
            </p:cNvPr>
            <p:cNvSpPr/>
            <p:nvPr userDrawn="1"/>
          </p:nvSpPr>
          <p:spPr>
            <a:xfrm>
              <a:off x="4713354" y="5160465"/>
              <a:ext cx="73887" cy="1697536"/>
            </a:xfrm>
            <a:prstGeom prst="rect">
              <a:avLst/>
            </a:prstGeom>
            <a:solidFill>
              <a:srgbClr val="0C3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BE13884-F730-0448-A086-18EFE8CAA9DF}"/>
                </a:ext>
              </a:extLst>
            </p:cNvPr>
            <p:cNvSpPr/>
            <p:nvPr userDrawn="1"/>
          </p:nvSpPr>
          <p:spPr>
            <a:xfrm>
              <a:off x="4713356" y="411657"/>
              <a:ext cx="73888" cy="6777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3015949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05522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0383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8/15/2022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92816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8/15/2022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1484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8/15/2022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9773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8/15/2022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47781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8/15/2022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8746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8/15/2022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8544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8/15/2022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3793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4" r:id="rId10"/>
    <p:sldLayoutId id="2147483825" r:id="rId11"/>
    <p:sldLayoutId id="214748382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1AC75B1D-58AF-83D2-AAE5-7FF2D4DEEDD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24893045"/>
              </p:ext>
            </p:extLst>
          </p:nvPr>
        </p:nvGraphicFramePr>
        <p:xfrm>
          <a:off x="2029135" y="1430727"/>
          <a:ext cx="8128000" cy="31459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718194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9281001f-0821-4aaf-ae66-a4286aca154e">
      <UserInfo>
        <DisplayName>Andrew Gracey</DisplayName>
        <AccountId>13</AccountId>
        <AccountType/>
      </UserInfo>
      <UserInfo>
        <DisplayName>Eduardo Miranda</DisplayName>
        <AccountId>26</AccountId>
        <AccountType/>
      </UserInfo>
      <UserInfo>
        <DisplayName>Cyndi Riley</DisplayName>
        <AccountId>59</AccountId>
        <AccountType/>
      </UserInfo>
    </SharedWithUser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E42AE7D2E8714DB5DA681928C578BA" ma:contentTypeVersion="10" ma:contentTypeDescription="Create a new document." ma:contentTypeScope="" ma:versionID="0d12d17f3d889b9b5613d81c2091f62c">
  <xsd:schema xmlns:xsd="http://www.w3.org/2001/XMLSchema" xmlns:xs="http://www.w3.org/2001/XMLSchema" xmlns:p="http://schemas.microsoft.com/office/2006/metadata/properties" xmlns:ns2="0ead7527-b07d-4a46-a69f-77d66d08f3f0" xmlns:ns3="9281001f-0821-4aaf-ae66-a4286aca154e" targetNamespace="http://schemas.microsoft.com/office/2006/metadata/properties" ma:root="true" ma:fieldsID="f7ddfc0589b174a1f0521c6c1fdf106d" ns2:_="" ns3:_="">
    <xsd:import namespace="0ead7527-b07d-4a46-a69f-77d66d08f3f0"/>
    <xsd:import namespace="9281001f-0821-4aaf-ae66-a4286aca154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ad7527-b07d-4a46-a69f-77d66d08f3f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81001f-0821-4aaf-ae66-a4286aca154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3C6682-A717-4DEF-A002-EA59B5040EB5}">
  <ds:schemaRefs>
    <ds:schemaRef ds:uri="0ead7527-b07d-4a46-a69f-77d66d08f3f0"/>
    <ds:schemaRef ds:uri="9281001f-0821-4aaf-ae66-a4286aca154e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6F5CBCD5-2E16-4BDA-95C9-041A3ED81A27}">
  <ds:schemaRefs>
    <ds:schemaRef ds:uri="0ead7527-b07d-4a46-a69f-77d66d08f3f0"/>
    <ds:schemaRef ds:uri="9281001f-0821-4aaf-ae66-a4286aca154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43D228E4-0704-48AB-A5B4-085B844E489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SUSE-PPT-Template-2022 (1)</Template>
  <TotalTime>0</TotalTime>
  <Words>3265</Words>
  <Application>Microsoft Office PowerPoint</Application>
  <PresentationFormat>Widescreen</PresentationFormat>
  <Paragraphs>687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Deloitte Touche Tohmatsu Services,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Arnetta Holt</dc:creator>
  <cp:lastModifiedBy>Cyndi Riley</cp:lastModifiedBy>
  <cp:revision>23</cp:revision>
  <dcterms:created xsi:type="dcterms:W3CDTF">2022-02-08T14:57:59Z</dcterms:created>
  <dcterms:modified xsi:type="dcterms:W3CDTF">2022-08-15T20:42:56Z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0x010100F2E42AE7D2E8714DB5DA681928C578BA</vt:lpwstr>
  </property>
  <property fmtid="{D5CDD505-2E9C-101B-9397-08002B2CF9AE}" pid="3" name="MediaServiceImageTags">
    <vt:lpwstr/>
  </property>
</Properties>
</file>