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699B-2C61-4606-B135-68517FF0DB2D}" type="datetimeFigureOut">
              <a:rPr lang="en-IE" smtClean="0"/>
              <a:t>05/11/2014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48287-483F-44AF-8ED3-5BB36313D3A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99525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699B-2C61-4606-B135-68517FF0DB2D}" type="datetimeFigureOut">
              <a:rPr lang="en-IE" smtClean="0"/>
              <a:t>05/11/2014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48287-483F-44AF-8ED3-5BB36313D3A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37921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699B-2C61-4606-B135-68517FF0DB2D}" type="datetimeFigureOut">
              <a:rPr lang="en-IE" smtClean="0"/>
              <a:t>05/11/2014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48287-483F-44AF-8ED3-5BB36313D3A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85764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699B-2C61-4606-B135-68517FF0DB2D}" type="datetimeFigureOut">
              <a:rPr lang="en-IE" smtClean="0"/>
              <a:t>05/11/2014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48287-483F-44AF-8ED3-5BB36313D3A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75873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699B-2C61-4606-B135-68517FF0DB2D}" type="datetimeFigureOut">
              <a:rPr lang="en-IE" smtClean="0"/>
              <a:t>05/11/2014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48287-483F-44AF-8ED3-5BB36313D3A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78333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699B-2C61-4606-B135-68517FF0DB2D}" type="datetimeFigureOut">
              <a:rPr lang="en-IE" smtClean="0"/>
              <a:t>05/11/2014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48287-483F-44AF-8ED3-5BB36313D3A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38617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699B-2C61-4606-B135-68517FF0DB2D}" type="datetimeFigureOut">
              <a:rPr lang="en-IE" smtClean="0"/>
              <a:t>05/11/2014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48287-483F-44AF-8ED3-5BB36313D3A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69191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699B-2C61-4606-B135-68517FF0DB2D}" type="datetimeFigureOut">
              <a:rPr lang="en-IE" smtClean="0"/>
              <a:t>05/11/2014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48287-483F-44AF-8ED3-5BB36313D3A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50584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699B-2C61-4606-B135-68517FF0DB2D}" type="datetimeFigureOut">
              <a:rPr lang="en-IE" smtClean="0"/>
              <a:t>05/11/2014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48287-483F-44AF-8ED3-5BB36313D3A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6722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699B-2C61-4606-B135-68517FF0DB2D}" type="datetimeFigureOut">
              <a:rPr lang="en-IE" smtClean="0"/>
              <a:t>05/11/2014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48287-483F-44AF-8ED3-5BB36313D3A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07669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5699B-2C61-4606-B135-68517FF0DB2D}" type="datetimeFigureOut">
              <a:rPr lang="en-IE" smtClean="0"/>
              <a:t>05/11/2014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48287-483F-44AF-8ED3-5BB36313D3A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08212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5699B-2C61-4606-B135-68517FF0DB2D}" type="datetimeFigureOut">
              <a:rPr lang="en-IE" smtClean="0"/>
              <a:t>05/11/2014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48287-483F-44AF-8ED3-5BB36313D3A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085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miley Face 3"/>
          <p:cNvSpPr/>
          <p:nvPr/>
        </p:nvSpPr>
        <p:spPr>
          <a:xfrm>
            <a:off x="2843808" y="1484784"/>
            <a:ext cx="3384376" cy="3744416"/>
          </a:xfrm>
          <a:prstGeom prst="smileyFace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42897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caolan</dc:creator>
  <cp:lastModifiedBy>caolan</cp:lastModifiedBy>
  <cp:revision>2</cp:revision>
  <dcterms:created xsi:type="dcterms:W3CDTF">2014-11-05T12:33:29Z</dcterms:created>
  <dcterms:modified xsi:type="dcterms:W3CDTF">2014-11-05T13:01:53Z</dcterms:modified>
</cp:coreProperties>
</file>