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A1F52-BAE9-4251-B82B-66F3EE1E06CF}" type="datetimeFigureOut">
              <a:rPr lang="ru-RU" smtClean="0"/>
              <a:t>22.10.2010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313D6-B0BE-4A9F-8BBB-BFE8A5A45B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A1F52-BAE9-4251-B82B-66F3EE1E06CF}" type="datetimeFigureOut">
              <a:rPr lang="ru-RU" smtClean="0"/>
              <a:t>22.10.2010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313D6-B0BE-4A9F-8BBB-BFE8A5A45B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A1F52-BAE9-4251-B82B-66F3EE1E06CF}" type="datetimeFigureOut">
              <a:rPr lang="ru-RU" smtClean="0"/>
              <a:t>22.10.2010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313D6-B0BE-4A9F-8BBB-BFE8A5A45B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A1F52-BAE9-4251-B82B-66F3EE1E06CF}" type="datetimeFigureOut">
              <a:rPr lang="ru-RU" smtClean="0"/>
              <a:t>22.10.2010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313D6-B0BE-4A9F-8BBB-BFE8A5A45B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A1F52-BAE9-4251-B82B-66F3EE1E06CF}" type="datetimeFigureOut">
              <a:rPr lang="ru-RU" smtClean="0"/>
              <a:t>22.10.2010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313D6-B0BE-4A9F-8BBB-BFE8A5A45B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A1F52-BAE9-4251-B82B-66F3EE1E06CF}" type="datetimeFigureOut">
              <a:rPr lang="ru-RU" smtClean="0"/>
              <a:t>22.10.2010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313D6-B0BE-4A9F-8BBB-BFE8A5A45B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A1F52-BAE9-4251-B82B-66F3EE1E06CF}" type="datetimeFigureOut">
              <a:rPr lang="ru-RU" smtClean="0"/>
              <a:t>22.10.2010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313D6-B0BE-4A9F-8BBB-BFE8A5A45B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A1F52-BAE9-4251-B82B-66F3EE1E06CF}" type="datetimeFigureOut">
              <a:rPr lang="ru-RU" smtClean="0"/>
              <a:t>22.10.2010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313D6-B0BE-4A9F-8BBB-BFE8A5A45B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A1F52-BAE9-4251-B82B-66F3EE1E06CF}" type="datetimeFigureOut">
              <a:rPr lang="ru-RU" smtClean="0"/>
              <a:t>22.10.2010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313D6-B0BE-4A9F-8BBB-BFE8A5A45B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A1F52-BAE9-4251-B82B-66F3EE1E06CF}" type="datetimeFigureOut">
              <a:rPr lang="ru-RU" smtClean="0"/>
              <a:t>22.10.2010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313D6-B0BE-4A9F-8BBB-BFE8A5A45B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A1F52-BAE9-4251-B82B-66F3EE1E06CF}" type="datetimeFigureOut">
              <a:rPr lang="ru-RU" smtClean="0"/>
              <a:t>22.10.2010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313D6-B0BE-4A9F-8BBB-BFE8A5A45B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9A1F52-BAE9-4251-B82B-66F3EE1E06CF}" type="datetimeFigureOut">
              <a:rPr lang="ru-RU" smtClean="0"/>
              <a:t>22.10.2010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8313D6-B0BE-4A9F-8BBB-BFE8A5A45B6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112"/>
          <p:cNvSpPr txBox="1">
            <a:spLocks noChangeArrowheads="1"/>
          </p:cNvSpPr>
          <p:nvPr/>
        </p:nvSpPr>
        <p:spPr bwMode="auto">
          <a:xfrm>
            <a:off x="523875" y="1357313"/>
            <a:ext cx="833755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200000"/>
              </a:lnSpc>
              <a:spcBef>
                <a:spcPct val="50000"/>
              </a:spcBef>
              <a:buFont typeface="Wingdings 2" pitchFamily="18" charset="2"/>
              <a:buChar char="³"/>
            </a:pPr>
            <a:r>
              <a:rPr lang="en-US" sz="2000" b="0" dirty="0" smtClean="0"/>
              <a:t> 1</a:t>
            </a:r>
            <a:endParaRPr lang="en-US" sz="2000" b="0" dirty="0"/>
          </a:p>
          <a:p>
            <a:pPr>
              <a:lnSpc>
                <a:spcPct val="200000"/>
              </a:lnSpc>
              <a:spcBef>
                <a:spcPct val="50000"/>
              </a:spcBef>
              <a:buFont typeface="Wingdings 2" pitchFamily="18" charset="2"/>
              <a:buChar char="³"/>
            </a:pPr>
            <a:r>
              <a:rPr lang="ru-RU" sz="2000" b="0" dirty="0"/>
              <a:t> </a:t>
            </a:r>
            <a:r>
              <a:rPr lang="en-US" sz="2000" b="0" dirty="0" smtClean="0"/>
              <a:t>2</a:t>
            </a:r>
            <a:endParaRPr lang="ru-RU" sz="2000" b="0" dirty="0"/>
          </a:p>
          <a:p>
            <a:pPr>
              <a:lnSpc>
                <a:spcPct val="200000"/>
              </a:lnSpc>
              <a:spcBef>
                <a:spcPct val="50000"/>
              </a:spcBef>
              <a:buFont typeface="Wingdings 2" pitchFamily="18" charset="2"/>
              <a:buChar char="³"/>
            </a:pPr>
            <a:r>
              <a:rPr lang="ru-RU" sz="2000" b="0" dirty="0"/>
              <a:t> </a:t>
            </a:r>
            <a:r>
              <a:rPr lang="en-US" sz="2000" b="0" dirty="0" smtClean="0"/>
              <a:t>3</a:t>
            </a:r>
            <a:endParaRPr lang="ru-RU" sz="2000" b="0" dirty="0"/>
          </a:p>
          <a:p>
            <a:pPr>
              <a:lnSpc>
                <a:spcPct val="200000"/>
              </a:lnSpc>
              <a:spcBef>
                <a:spcPct val="50000"/>
              </a:spcBef>
              <a:buFont typeface="Wingdings 2" pitchFamily="18" charset="2"/>
              <a:buChar char="³"/>
            </a:pPr>
            <a:r>
              <a:rPr lang="en-US" sz="2000" b="0" dirty="0"/>
              <a:t> </a:t>
            </a:r>
            <a:r>
              <a:rPr lang="en-US" sz="2000" b="0" dirty="0" smtClean="0"/>
              <a:t>4</a:t>
            </a:r>
            <a:endParaRPr lang="ru-RU" sz="2000" b="0" dirty="0"/>
          </a:p>
          <a:p>
            <a:pPr>
              <a:lnSpc>
                <a:spcPct val="200000"/>
              </a:lnSpc>
              <a:spcBef>
                <a:spcPct val="50000"/>
              </a:spcBef>
              <a:buFont typeface="Wingdings 2" pitchFamily="18" charset="2"/>
              <a:buChar char="³"/>
            </a:pPr>
            <a:r>
              <a:rPr lang="ru-RU" sz="2000" b="0" dirty="0"/>
              <a:t> </a:t>
            </a:r>
            <a:r>
              <a:rPr lang="en-US" sz="2000" b="0" dirty="0" smtClean="0"/>
              <a:t>5</a:t>
            </a:r>
            <a:endParaRPr lang="ru-RU" sz="2000" b="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10</Words>
  <Application>Microsoft Office PowerPoint</Application>
  <PresentationFormat>Экран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ATTO</dc:creator>
  <cp:lastModifiedBy>ATTO</cp:lastModifiedBy>
  <cp:revision>1</cp:revision>
  <dcterms:created xsi:type="dcterms:W3CDTF">2010-10-22T12:24:02Z</dcterms:created>
  <dcterms:modified xsi:type="dcterms:W3CDTF">2010-10-22T12:27:27Z</dcterms:modified>
</cp:coreProperties>
</file>