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-96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EEC4-2608-40E2-991A-5D8F80E267BE}" type="datetimeFigureOut">
              <a:rPr lang="en-US" smtClean="0"/>
              <a:t>10/13/2019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B2102-39C9-44A8-9CD8-8EBEF2430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046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EEC4-2608-40E2-991A-5D8F80E267BE}" type="datetimeFigureOut">
              <a:rPr lang="en-US" smtClean="0"/>
              <a:t>10/13/2019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B2102-39C9-44A8-9CD8-8EBEF2430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69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EEC4-2608-40E2-991A-5D8F80E267BE}" type="datetimeFigureOut">
              <a:rPr lang="en-US" smtClean="0"/>
              <a:t>10/13/2019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B2102-39C9-44A8-9CD8-8EBEF2430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503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EEC4-2608-40E2-991A-5D8F80E267BE}" type="datetimeFigureOut">
              <a:rPr lang="en-US" smtClean="0"/>
              <a:t>10/13/2019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B2102-39C9-44A8-9CD8-8EBEF2430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342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EEC4-2608-40E2-991A-5D8F80E267BE}" type="datetimeFigureOut">
              <a:rPr lang="en-US" smtClean="0"/>
              <a:t>10/13/2019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B2102-39C9-44A8-9CD8-8EBEF2430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8822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EEC4-2608-40E2-991A-5D8F80E267BE}" type="datetimeFigureOut">
              <a:rPr lang="en-US" smtClean="0"/>
              <a:t>10/13/2019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B2102-39C9-44A8-9CD8-8EBEF2430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167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EEC4-2608-40E2-991A-5D8F80E267BE}" type="datetimeFigureOut">
              <a:rPr lang="en-US" smtClean="0"/>
              <a:t>10/13/2019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B2102-39C9-44A8-9CD8-8EBEF2430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482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EEC4-2608-40E2-991A-5D8F80E267BE}" type="datetimeFigureOut">
              <a:rPr lang="en-US" smtClean="0"/>
              <a:t>10/13/2019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B2102-39C9-44A8-9CD8-8EBEF2430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22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EEC4-2608-40E2-991A-5D8F80E267BE}" type="datetimeFigureOut">
              <a:rPr lang="en-US" smtClean="0"/>
              <a:t>10/13/2019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B2102-39C9-44A8-9CD8-8EBEF2430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68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EEC4-2608-40E2-991A-5D8F80E267BE}" type="datetimeFigureOut">
              <a:rPr lang="en-US" smtClean="0"/>
              <a:t>10/13/2019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B2102-39C9-44A8-9CD8-8EBEF2430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615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EEC4-2608-40E2-991A-5D8F80E267BE}" type="datetimeFigureOut">
              <a:rPr lang="en-US" smtClean="0"/>
              <a:t>10/13/2019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B2102-39C9-44A8-9CD8-8EBEF2430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453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3DEEC4-2608-40E2-991A-5D8F80E267BE}" type="datetimeFigureOut">
              <a:rPr lang="en-US" smtClean="0"/>
              <a:t>10/13/2019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9B2102-39C9-44A8-9CD8-8EBEF2430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472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02024" y="1026367"/>
            <a:ext cx="8864082" cy="47679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Rectangle 5"/>
          <p:cNvSpPr/>
          <p:nvPr/>
        </p:nvSpPr>
        <p:spPr>
          <a:xfrm>
            <a:off x="5000828" y="3244334"/>
            <a:ext cx="21903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noFill/>
              </a:rPr>
              <a:t>Invisible due to no fill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528320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2018-07-14T22:09:42Z</dcterms:created>
  <dcterms:modified xsi:type="dcterms:W3CDTF">2019-10-13T19:17:47Z</dcterms:modified>
</cp:coreProperties>
</file>