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91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DEC7-C453-44E2-B6B4-692A82D00740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D51D-878E-4A19-915A-7D782F77EA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936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DEC7-C453-44E2-B6B4-692A82D00740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D51D-878E-4A19-915A-7D782F77EA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602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DEC7-C453-44E2-B6B4-692A82D00740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D51D-878E-4A19-915A-7D782F77EA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239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DEC7-C453-44E2-B6B4-692A82D00740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D51D-878E-4A19-915A-7D782F77EA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07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DEC7-C453-44E2-B6B4-692A82D00740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D51D-878E-4A19-915A-7D782F77EA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883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DEC7-C453-44E2-B6B4-692A82D00740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D51D-878E-4A19-915A-7D782F77EA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559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DEC7-C453-44E2-B6B4-692A82D00740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D51D-878E-4A19-915A-7D782F77EA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212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DEC7-C453-44E2-B6B4-692A82D00740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D51D-878E-4A19-915A-7D782F77EA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28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DEC7-C453-44E2-B6B4-692A82D00740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D51D-878E-4A19-915A-7D782F77EA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546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DEC7-C453-44E2-B6B4-692A82D00740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D51D-878E-4A19-915A-7D782F77EA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643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ADEC7-C453-44E2-B6B4-692A82D00740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DD51D-878E-4A19-915A-7D782F77EA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239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ADEC7-C453-44E2-B6B4-692A82D00740}" type="datetimeFigureOut">
              <a:rPr lang="en-US" smtClean="0"/>
              <a:t>5/3/2017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DD51D-878E-4A19-915A-7D782F77EA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040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697" y="2488524"/>
            <a:ext cx="5950849" cy="15520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072891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</dc:creator>
  <cp:lastModifiedBy>me</cp:lastModifiedBy>
  <cp:revision>1</cp:revision>
  <dcterms:created xsi:type="dcterms:W3CDTF">2017-05-03T21:23:37Z</dcterms:created>
  <dcterms:modified xsi:type="dcterms:W3CDTF">2017-05-03T21:23:50Z</dcterms:modified>
</cp:coreProperties>
</file>