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5" r:id="rId2"/>
  </p:sldMasterIdLst>
  <p:sldIdLst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2093FE-C950-A2F9-9DC0-4FEF8FF2CFE1}" v="411" dt="2020-01-09T13:37:45.0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6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peningNot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8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0" indent="0">
              <a:spcBef>
                <a:spcPts val="1800"/>
              </a:spcBef>
              <a:buNone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8151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144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7357" y="1440415"/>
            <a:ext cx="7394713" cy="2387600"/>
          </a:xfrm>
        </p:spPr>
        <p:txBody>
          <a:bodyPr anchor="b"/>
          <a:lstStyle>
            <a:lvl1pPr algn="l">
              <a:lnSpc>
                <a:spcPts val="47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7357" y="3902453"/>
            <a:ext cx="7394713" cy="1053863"/>
          </a:xfrm>
        </p:spPr>
        <p:txBody>
          <a:bodyPr>
            <a:noAutofit/>
          </a:bodyPr>
          <a:lstStyle>
            <a:lvl1pPr marL="0" indent="0" algn="l">
              <a:buNone/>
              <a:defRPr sz="2100" b="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/>
              <a:t>Subhead or Second Line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157356" y="5624989"/>
            <a:ext cx="7394712" cy="731363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300" b="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300" b="0"/>
            </a:lvl2pPr>
            <a:lvl3pPr marL="0" indent="0">
              <a:spcBef>
                <a:spcPts val="0"/>
              </a:spcBef>
              <a:buNone/>
              <a:defRPr sz="1300" b="0"/>
            </a:lvl3pPr>
            <a:lvl4pPr marL="0" indent="0">
              <a:spcBef>
                <a:spcPts val="0"/>
              </a:spcBef>
              <a:buNone/>
              <a:defRPr sz="1300" b="0"/>
            </a:lvl4pPr>
            <a:lvl5pPr marL="0" indent="0">
              <a:spcBef>
                <a:spcPts val="0"/>
              </a:spcBef>
              <a:buNone/>
              <a:defRPr sz="1300" b="0"/>
            </a:lvl5pPr>
          </a:lstStyle>
          <a:p>
            <a:pPr lvl="0"/>
            <a:r>
              <a:rPr lang="en-US"/>
              <a:t>Presenter Name</a:t>
            </a:r>
          </a:p>
          <a:p>
            <a:pPr lvl="0"/>
            <a:r>
              <a:rPr lang="en-US"/>
              <a:t>Presenter Title</a:t>
            </a:r>
          </a:p>
          <a:p>
            <a:pPr lvl="0"/>
            <a:r>
              <a:rPr lang="en-US"/>
              <a:t>Presenter Email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641" y="648274"/>
            <a:ext cx="1169889" cy="71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2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2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25"/>
          <a:stretch/>
        </p:blipFill>
        <p:spPr>
          <a:xfrm>
            <a:off x="0" y="0"/>
            <a:ext cx="12192000" cy="6864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4300">
                <a:solidFill>
                  <a:schemeClr val="accent5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11663649" y="6408039"/>
            <a:ext cx="256032" cy="256032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2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" t="5341" r="1127" b="1107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4300">
                <a:solidFill>
                  <a:schemeClr val="accent5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41986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4300">
                <a:solidFill>
                  <a:schemeClr val="accent5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11663649" y="6408039"/>
            <a:ext cx="256032" cy="256032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5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27"/>
          <a:stretch/>
        </p:blipFill>
        <p:spPr>
          <a:xfrm>
            <a:off x="0" y="2"/>
            <a:ext cx="12192000" cy="68921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4300">
                <a:solidFill>
                  <a:schemeClr val="accent6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11663649" y="6408039"/>
            <a:ext cx="256032" cy="256032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7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2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>
    <p:ext uri="{DCECCB84-F9BA-43D5-87BE-67443E8EF086}">
      <p15:sldGuideLst xmlns:p15="http://schemas.microsoft.com/office/powerpoint/2012/main">
        <p15:guide id="1" pos="265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Content-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319178" y="0"/>
            <a:ext cx="11872823" cy="68580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192" y="1627633"/>
            <a:ext cx="10187608" cy="16534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842054"/>
            <a:ext cx="10187608" cy="4377775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166286" y="1231763"/>
            <a:ext cx="10187516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55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-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323491" y="-6773"/>
            <a:ext cx="11868509" cy="6876288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842054"/>
            <a:ext cx="10187608" cy="1409148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166286" y="1231763"/>
            <a:ext cx="10187516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5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842054"/>
            <a:ext cx="4920973" cy="4377775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6" y="1231763"/>
            <a:ext cx="4920929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Subhead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256083" y="1843018"/>
            <a:ext cx="4925568" cy="4377775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256175" y="1232727"/>
            <a:ext cx="4925568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Subhead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1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3" y="1842054"/>
            <a:ext cx="3260035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0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7" y="1231763"/>
            <a:ext cx="3260005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532245" y="1835429"/>
            <a:ext cx="3260035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0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532340" y="1225138"/>
            <a:ext cx="3260005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7898300" y="1836393"/>
            <a:ext cx="3260035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0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898392" y="1226102"/>
            <a:ext cx="3260005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 Sub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0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4" y="1278836"/>
            <a:ext cx="2341217" cy="4940992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1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Column 1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3698830" y="1278836"/>
            <a:ext cx="2341217" cy="4940992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1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Column 2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231466" y="1278836"/>
            <a:ext cx="2341217" cy="4940992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1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Column 3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8764104" y="1278836"/>
            <a:ext cx="2341217" cy="4940992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00" b="1"/>
            </a:lvl1pPr>
            <a:lvl2pPr marL="0" indent="0">
              <a:buFont typeface="Arial" panose="020B0604020202020204" pitchFamily="34" charset="0"/>
              <a:buNone/>
              <a:defRPr sz="1400" b="0"/>
            </a:lvl2pPr>
            <a:lvl3pPr marL="0" indent="0">
              <a:buNone/>
              <a:defRPr sz="12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/>
              <a:t>Column 4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65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166286" y="1258958"/>
            <a:ext cx="10187516" cy="1080052"/>
          </a:xfrm>
        </p:spPr>
        <p:txBody>
          <a:bodyPr anchor="t"/>
          <a:lstStyle>
            <a:lvl1pPr marL="0" indent="0">
              <a:spcBef>
                <a:spcPts val="0"/>
              </a:spcBef>
              <a:defRPr lang="en-US" sz="2000" b="1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166192" y="2623933"/>
            <a:ext cx="10187608" cy="35958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1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1773" y="579808"/>
            <a:ext cx="7643192" cy="521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710681" y="1239079"/>
            <a:ext cx="7643121" cy="726800"/>
          </a:xfrm>
        </p:spPr>
        <p:txBody>
          <a:bodyPr anchor="t"/>
          <a:lstStyle>
            <a:lvl1pPr marL="0" indent="0">
              <a:spcBef>
                <a:spcPts val="0"/>
              </a:spcBef>
              <a:defRPr lang="en-US" sz="1800" b="0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710610" y="2060714"/>
            <a:ext cx="7643191" cy="4172367"/>
          </a:xfrm>
        </p:spPr>
        <p:txBody>
          <a:bodyPr/>
          <a:lstStyle>
            <a:lvl1pPr>
              <a:spcBef>
                <a:spcPts val="0"/>
              </a:spcBef>
              <a:spcAft>
                <a:spcPts val="2400"/>
              </a:spcAft>
              <a:defRPr/>
            </a:lvl1pPr>
            <a:lvl2pPr marL="0" indent="0">
              <a:buNone/>
              <a:defRPr b="1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None/>
              <a:defRPr sz="1400"/>
            </a:lvl3pPr>
            <a:lvl4pPr marL="0" indent="0">
              <a:spcBef>
                <a:spcPts val="0"/>
              </a:spcBef>
              <a:buNone/>
              <a:defRPr sz="1200"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166192" y="1835427"/>
            <a:ext cx="2146853" cy="4397655"/>
          </a:xfrm>
        </p:spPr>
        <p:txBody>
          <a:bodyPr/>
          <a:lstStyle>
            <a:lvl1pPr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</a:defRPr>
            </a:lvl1pPr>
            <a:lvl2pPr marL="0" indent="0">
              <a:lnSpc>
                <a:spcPts val="1400"/>
              </a:lnSpc>
              <a:spcBef>
                <a:spcPts val="0"/>
              </a:spcBef>
              <a:buFont typeface="Arial" panose="020B0604020202020204" pitchFamily="34" charset="0"/>
              <a:buNone/>
              <a:defRPr sz="1200"/>
            </a:lvl2pPr>
            <a:lvl3pPr marL="0" indent="0">
              <a:lnSpc>
                <a:spcPts val="1400"/>
              </a:lnSpc>
              <a:spcBef>
                <a:spcPts val="0"/>
              </a:spcBef>
              <a:buNone/>
              <a:defRPr sz="1200"/>
            </a:lvl3pPr>
            <a:lvl4pPr marL="0" indent="0">
              <a:lnSpc>
                <a:spcPts val="1400"/>
              </a:lnSpc>
              <a:spcBef>
                <a:spcPts val="0"/>
              </a:spcBef>
              <a:buNone/>
              <a:defRPr sz="1200"/>
            </a:lvl4pPr>
            <a:lvl5pPr marL="0" indent="0">
              <a:lnSpc>
                <a:spcPts val="1400"/>
              </a:lnSpc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732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2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323491" y="-6773"/>
            <a:ext cx="11868508" cy="6876288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194" y="573035"/>
            <a:ext cx="4026697" cy="52189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9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-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011" y="2688010"/>
            <a:ext cx="2626091" cy="147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2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108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6194" y="573035"/>
            <a:ext cx="10187609" cy="5218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6192" y="1252333"/>
            <a:ext cx="10187608" cy="4967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6192" y="6356352"/>
            <a:ext cx="2415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239" b="25000"/>
          <a:stretch/>
        </p:blipFill>
        <p:spPr>
          <a:xfrm>
            <a:off x="0" y="0"/>
            <a:ext cx="5524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050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97" r:id="rId2"/>
    <p:sldLayoutId id="2147483776" r:id="rId3"/>
    <p:sldLayoutId id="2147483823" r:id="rId4"/>
    <p:sldLayoutId id="2147483802" r:id="rId5"/>
    <p:sldLayoutId id="2147483805" r:id="rId6"/>
    <p:sldLayoutId id="2147483777" r:id="rId7"/>
    <p:sldLayoutId id="2147483801" r:id="rId8"/>
    <p:sldLayoutId id="2147483778" r:id="rId9"/>
    <p:sldLayoutId id="2147483785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803" r:id="rId17"/>
    <p:sldLayoutId id="2147483804" r:id="rId18"/>
    <p:sldLayoutId id="2147483799" r:id="rId19"/>
    <p:sldLayoutId id="2147483822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783" rtl="0" eaLnBrk="1" latinLnBrk="0" hangingPunct="1">
        <a:lnSpc>
          <a:spcPts val="3360"/>
        </a:lnSpc>
        <a:spcBef>
          <a:spcPct val="0"/>
        </a:spcBef>
        <a:buNone/>
        <a:defRPr sz="28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751"/>
        </a:spcBef>
        <a:buFont typeface="Arial" panose="020B0604020202020204" pitchFamily="34" charset="0"/>
        <a:buNone/>
        <a:defRPr sz="2000" b="1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73034" indent="-173034" algn="l" defTabSz="685783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84156" indent="-119060" algn="l" defTabSz="688957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396865" indent="-112711" algn="l" defTabSz="685783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517512" indent="-112711" algn="l" defTabSz="685783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7" userDrawn="1">
          <p15:clr>
            <a:srgbClr val="F26B43"/>
          </p15:clr>
        </p15:guide>
        <p15:guide id="2" pos="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EC44EE7-906E-4626-BF36-24B1D7AF8A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035127"/>
              </p:ext>
            </p:extLst>
          </p:nvPr>
        </p:nvGraphicFramePr>
        <p:xfrm>
          <a:off x="291213" y="289367"/>
          <a:ext cx="3424260" cy="23469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8100000" algn="tr" rotWithShape="0">
                    <a:srgbClr val="FF0000">
                      <a:alpha val="40000"/>
                    </a:srgbClr>
                  </a:outerShdw>
                </a:effectLst>
                <a:tableStyleId>{616DA210-FB5B-4158-B5E0-FEB733F419BA}</a:tableStyleId>
              </a:tblPr>
              <a:tblGrid>
                <a:gridCol w="1907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6435">
                <a:tc>
                  <a:txBody>
                    <a:bodyPr/>
                    <a:lstStyle/>
                    <a:p>
                      <a:r>
                        <a:rPr lang="bs-Latn-BA" sz="1600" dirty="0"/>
                        <a:t>Transparency 60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600" dirty="0" err="1"/>
                        <a:t>bug</a:t>
                      </a:r>
                      <a:r>
                        <a:rPr lang="bs-Latn-BA" sz="1600" dirty="0"/>
                        <a:t> 129961</a:t>
                      </a:r>
                      <a:endParaRPr lang="en-US" sz="16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operating system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pPr marL="0" marR="0" lvl="0" indent="0" algn="l" defTabSz="5143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fridge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No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endParaRPr lang="en-US" sz="18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Cola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Fanta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3CC8713-E57F-4340-B501-DDCFEC8815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079011"/>
              </p:ext>
            </p:extLst>
          </p:nvPr>
        </p:nvGraphicFramePr>
        <p:xfrm>
          <a:off x="4199599" y="273679"/>
          <a:ext cx="3424260" cy="23626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8100000" algn="tr" rotWithShape="0">
                    <a:srgbClr val="FF0000"/>
                  </a:outerShdw>
                </a:effectLst>
                <a:tableStyleId>{616DA210-FB5B-4158-B5E0-FEB733F419BA}</a:tableStyleId>
              </a:tblPr>
              <a:tblGrid>
                <a:gridCol w="1907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448">
                <a:tc>
                  <a:txBody>
                    <a:bodyPr/>
                    <a:lstStyle/>
                    <a:p>
                      <a:r>
                        <a:rPr lang="bs-Latn-BA" sz="1600" dirty="0"/>
                        <a:t>Transparency 0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200" baseline="0" dirty="0" err="1">
                          <a:solidFill>
                            <a:schemeClr val="tx2"/>
                          </a:solidFill>
                        </a:rPr>
                        <a:t>Shadow</a:t>
                      </a:r>
                      <a:r>
                        <a:rPr lang="bs-Latn-BA" sz="1200" baseline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bs-Latn-BA" sz="1200" baseline="0" dirty="0" err="1">
                          <a:solidFill>
                            <a:schemeClr val="tx2"/>
                          </a:solidFill>
                        </a:rPr>
                        <a:t>color</a:t>
                      </a:r>
                      <a:r>
                        <a:rPr lang="bs-Latn-BA" sz="1200" baseline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bs-Latn-BA" sz="1200" baseline="0" dirty="0" err="1">
                          <a:solidFill>
                            <a:schemeClr val="tx2"/>
                          </a:solidFill>
                        </a:rPr>
                        <a:t>is</a:t>
                      </a:r>
                      <a:r>
                        <a:rPr lang="bs-Latn-BA" sz="1200" baseline="0" dirty="0">
                          <a:solidFill>
                            <a:schemeClr val="tx2"/>
                          </a:solidFill>
                        </a:rPr>
                        <a:t> red</a:t>
                      </a:r>
                      <a:endParaRPr lang="en-US" sz="12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operating system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pPr marL="0" marR="0" lvl="0" indent="0" algn="l" defTabSz="5143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fridge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No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endParaRPr lang="en-US" sz="18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Cola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Fanta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815A6BE-28F1-4DC4-8945-F51B0D650C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511869"/>
              </p:ext>
            </p:extLst>
          </p:nvPr>
        </p:nvGraphicFramePr>
        <p:xfrm>
          <a:off x="8107985" y="260241"/>
          <a:ext cx="3424260" cy="23626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8100000" algn="tr" rotWithShape="0">
                    <a:srgbClr val="FF0000">
                      <a:alpha val="0"/>
                    </a:srgbClr>
                  </a:outerShdw>
                </a:effectLst>
                <a:tableStyleId>{616DA210-FB5B-4158-B5E0-FEB733F419BA}</a:tableStyleId>
              </a:tblPr>
              <a:tblGrid>
                <a:gridCol w="1907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4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600" dirty="0"/>
                        <a:t>Transparency 100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operating system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pPr marL="0" marR="0" lvl="0" indent="0" algn="l" defTabSz="5143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fridge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No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endParaRPr lang="en-US" sz="18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Cola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Fanta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0BF040B-73F1-449A-AA22-9B6AD81F82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396947"/>
              </p:ext>
            </p:extLst>
          </p:nvPr>
        </p:nvGraphicFramePr>
        <p:xfrm>
          <a:off x="291213" y="3429000"/>
          <a:ext cx="3424260" cy="24688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srgbClr val="0070C0">
                      <a:alpha val="40000"/>
                    </a:srgbClr>
                  </a:outerShdw>
                </a:effectLst>
                <a:tableStyleId>{616DA210-FB5B-4158-B5E0-FEB733F419BA}</a:tableStyleId>
              </a:tblPr>
              <a:tblGrid>
                <a:gridCol w="1907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448">
                <a:tc>
                  <a:txBody>
                    <a:bodyPr/>
                    <a:lstStyle/>
                    <a:p>
                      <a:r>
                        <a:rPr lang="bs-Latn-BA" sz="1600" dirty="0"/>
                        <a:t>Transparency 60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600" dirty="0" err="1"/>
                        <a:t>Outer</a:t>
                      </a:r>
                      <a:r>
                        <a:rPr lang="bs-Latn-BA" sz="1600" dirty="0"/>
                        <a:t> </a:t>
                      </a:r>
                      <a:r>
                        <a:rPr lang="bs-Latn-BA" sz="1600" dirty="0" err="1"/>
                        <a:t>shadow</a:t>
                      </a:r>
                      <a:endParaRPr lang="en-US" sz="1600" dirty="0"/>
                    </a:p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operating system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pPr marL="0" marR="0" lvl="0" indent="0" algn="l" defTabSz="5143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fridge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No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endParaRPr lang="en-US" sz="18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Cola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Fanta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3F34934-A7F4-4673-8BAB-60A1BB93FF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957270"/>
              </p:ext>
            </p:extLst>
          </p:nvPr>
        </p:nvGraphicFramePr>
        <p:xfrm>
          <a:off x="4199599" y="3429000"/>
          <a:ext cx="3424260" cy="24688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srgbClr val="0070C0">
                      <a:alpha val="50000"/>
                    </a:srgbClr>
                  </a:innerShdw>
                </a:effectLst>
                <a:tableStyleId>{616DA210-FB5B-4158-B5E0-FEB733F419BA}</a:tableStyleId>
              </a:tblPr>
              <a:tblGrid>
                <a:gridCol w="1907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448">
                <a:tc>
                  <a:txBody>
                    <a:bodyPr/>
                    <a:lstStyle/>
                    <a:p>
                      <a:r>
                        <a:rPr lang="bs-Latn-BA" sz="1600" dirty="0"/>
                        <a:t>Transparency 50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600" dirty="0" err="1"/>
                        <a:t>Inner</a:t>
                      </a:r>
                      <a:r>
                        <a:rPr lang="bs-Latn-BA" sz="1600" dirty="0"/>
                        <a:t> </a:t>
                      </a:r>
                      <a:r>
                        <a:rPr lang="bs-Latn-BA" sz="1600" dirty="0" err="1"/>
                        <a:t>shadow</a:t>
                      </a:r>
                      <a:endParaRPr lang="en-US" sz="1600" dirty="0"/>
                    </a:p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operating system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pPr marL="0" marR="0" lvl="0" indent="0" algn="l" defTabSz="5143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fridge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No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endParaRPr lang="en-US" sz="18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Cola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Fanta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B428EC0-072A-4D70-9912-6776A52535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456840"/>
              </p:ext>
            </p:extLst>
          </p:nvPr>
        </p:nvGraphicFramePr>
        <p:xfrm>
          <a:off x="8107985" y="3429000"/>
          <a:ext cx="3424260" cy="2468880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srgbClr val="0070C0">
                      <a:alpha val="20000"/>
                    </a:srgbClr>
                  </a:outerShdw>
                </a:effectLst>
                <a:tableStyleId>{616DA210-FB5B-4158-B5E0-FEB733F419BA}</a:tableStyleId>
              </a:tblPr>
              <a:tblGrid>
                <a:gridCol w="1907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448">
                <a:tc>
                  <a:txBody>
                    <a:bodyPr/>
                    <a:lstStyle/>
                    <a:p>
                      <a:r>
                        <a:rPr lang="bs-Latn-BA" sz="1600" dirty="0"/>
                        <a:t>Transparency 80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600" dirty="0" err="1"/>
                        <a:t>Perspective</a:t>
                      </a:r>
                      <a:endParaRPr lang="en-US" sz="1600" dirty="0"/>
                    </a:p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operating system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pPr marL="0" marR="0" lvl="0" indent="0" algn="l" defTabSz="5143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fridge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No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endParaRPr lang="en-US" sz="18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Cola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Fanta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plate2">
  <a:themeElements>
    <a:clrScheme name="SUSE Color Palette">
      <a:dk1>
        <a:sysClr val="windowText" lastClr="000000"/>
      </a:dk1>
      <a:lt1>
        <a:sysClr val="window" lastClr="FFFFFF"/>
      </a:lt1>
      <a:dk2>
        <a:srgbClr val="0D2C40"/>
      </a:dk2>
      <a:lt2>
        <a:srgbClr val="A7A9AC"/>
      </a:lt2>
      <a:accent1>
        <a:srgbClr val="02D35F"/>
      </a:accent1>
      <a:accent2>
        <a:srgbClr val="841781"/>
      </a:accent2>
      <a:accent3>
        <a:srgbClr val="DE0080"/>
      </a:accent3>
      <a:accent4>
        <a:srgbClr val="FD9A2B"/>
      </a:accent4>
      <a:accent5>
        <a:srgbClr val="A0FF5F"/>
      </a:accent5>
      <a:accent6>
        <a:srgbClr val="02A49C"/>
      </a:accent6>
      <a:hlink>
        <a:srgbClr val="0D2C40"/>
      </a:hlink>
      <a:folHlink>
        <a:srgbClr val="0D2C40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>
          <a:defRPr b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2.potx" id="{94D09411-AB27-4308-AB17-F71BE0325F22}" vid="{BF480D20-A63F-4911-B328-239F73F473C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77</Words>
  <Application>Microsoft Office PowerPoint</Application>
  <PresentationFormat>Widescreen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template2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Timur Gadzo</cp:lastModifiedBy>
  <cp:revision>49</cp:revision>
  <dcterms:created xsi:type="dcterms:W3CDTF">2020-01-09T13:32:12Z</dcterms:created>
  <dcterms:modified xsi:type="dcterms:W3CDTF">2021-04-21T12:33:15Z</dcterms:modified>
</cp:coreProperties>
</file>