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9144000" cy="685800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888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57200" y="3681360"/>
            <a:ext cx="822888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5" name="PlaceHolder 4"/>
          <p:cNvSpPr>
            <a:spLocks noGrp="1"/>
          </p:cNvSpPr>
          <p:nvPr>
            <p:ph type="body"/>
          </p:nvPr>
        </p:nvSpPr>
        <p:spPr>
          <a:xfrm>
            <a:off x="4673520" y="368136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5"/>
          <p:cNvSpPr>
            <a:spLocks noGrp="1"/>
          </p:cNvSpPr>
          <p:nvPr>
            <p:ph type="body"/>
          </p:nvPr>
        </p:nvSpPr>
        <p:spPr>
          <a:xfrm>
            <a:off x="457200" y="368136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3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9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9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8880" cy="397728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1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888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4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subTitle"/>
          </p:nvPr>
        </p:nvSpPr>
        <p:spPr>
          <a:xfrm>
            <a:off x="457200" y="273600"/>
            <a:ext cx="8228880" cy="530784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457200" y="368136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397692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4"/>
          <p:cNvSpPr>
            <a:spLocks noGrp="1"/>
          </p:cNvSpPr>
          <p:nvPr>
            <p:ph type="body"/>
          </p:nvPr>
        </p:nvSpPr>
        <p:spPr>
          <a:xfrm>
            <a:off x="4673520" y="368136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5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4673520" y="1604520"/>
            <a:ext cx="401544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4"/>
          <p:cNvSpPr>
            <a:spLocks noGrp="1"/>
          </p:cNvSpPr>
          <p:nvPr>
            <p:ph type="body"/>
          </p:nvPr>
        </p:nvSpPr>
        <p:spPr>
          <a:xfrm>
            <a:off x="457200" y="3681360"/>
            <a:ext cx="8228520" cy="189648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-9360" y="-7200"/>
            <a:ext cx="9160920" cy="1039320"/>
          </a:xfrm>
          <a:prstGeom prst="rect">
            <a:avLst/>
          </a:prstGeom>
          <a:gradFill>
            <a:gsLst>
              <a:gs pos="0">
                <a:srgbClr val="0074a0"/>
              </a:gs>
              <a:gs pos="100000">
                <a:srgbClr val="00c4cd"/>
              </a:gs>
            </a:gsLst>
            <a:lin ang="5400000"/>
          </a:gradFill>
        </p:spPr>
      </p:sp>
      <p:sp>
        <p:nvSpPr>
          <p:cNvPr id="1" name="CustomShape 2"/>
          <p:cNvSpPr/>
          <p:nvPr/>
        </p:nvSpPr>
        <p:spPr>
          <a:xfrm>
            <a:off x="4381560" y="-7200"/>
            <a:ext cx="4760280" cy="636120"/>
          </a:xfrm>
          <a:prstGeom prst="rect">
            <a:avLst/>
          </a:prstGeom>
          <a:gradFill>
            <a:gsLst>
              <a:gs pos="0">
                <a:srgbClr val="00a0a8"/>
              </a:gs>
              <a:gs pos="100000">
                <a:srgbClr val="008abf"/>
              </a:gs>
            </a:gsLst>
            <a:lin ang="5400000"/>
          </a:gradFill>
        </p:spPr>
      </p:sp>
      <p:sp>
        <p:nvSpPr>
          <p:cNvPr id="2" name="CustomShape 3"/>
          <p:cNvSpPr/>
          <p:nvPr/>
        </p:nvSpPr>
        <p:spPr>
          <a:xfrm rot="21435600">
            <a:off x="-17280" y="200160"/>
            <a:ext cx="9160920" cy="646920"/>
          </a:xfrm>
          <a:prstGeom prst="rect">
            <a:avLst/>
          </a:prstGeom>
          <a:ln w="10800">
            <a:solidFill>
              <a:srgbClr val="008abf"/>
            </a:solidFill>
            <a:round/>
          </a:ln>
        </p:spPr>
      </p:sp>
      <p:sp>
        <p:nvSpPr>
          <p:cNvPr id="3" name="CustomShape 4"/>
          <p:cNvSpPr/>
          <p:nvPr/>
        </p:nvSpPr>
        <p:spPr>
          <a:xfrm rot="21435600">
            <a:off x="-14040" y="275040"/>
            <a:ext cx="9173520" cy="528120"/>
          </a:xfrm>
          <a:prstGeom prst="rect">
            <a:avLst/>
          </a:prstGeom>
          <a:ln w="9360">
            <a:solidFill>
              <a:srgbClr val="009dd9"/>
            </a:solidFill>
            <a:round/>
          </a:ln>
        </p:spPr>
      </p:sp>
      <p:sp>
        <p:nvSpPr>
          <p:cNvPr id="4" name="CustomShape 5"/>
          <p:cNvSpPr/>
          <p:nvPr/>
        </p:nvSpPr>
        <p:spPr>
          <a:xfrm>
            <a:off x="457200" y="6247800"/>
            <a:ext cx="2128680" cy="47124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&lt;date/time&gt;</a:t>
            </a:r>
            <a:endParaRPr/>
          </a:p>
        </p:txBody>
      </p:sp>
      <p:sp>
        <p:nvSpPr>
          <p:cNvPr id="5" name="CustomShape 6"/>
          <p:cNvSpPr/>
          <p:nvPr/>
        </p:nvSpPr>
        <p:spPr>
          <a:xfrm>
            <a:off x="6555960" y="6247800"/>
            <a:ext cx="2128680" cy="471240"/>
          </a:xfrm>
          <a:prstGeom prst="rect">
            <a:avLst/>
          </a:prstGeom>
        </p:spPr>
        <p:txBody>
          <a:bodyPr bIns="0" lIns="0" rIns="0" tIns="0" wrap="none"/>
          <a:p>
            <a:pPr algn="r">
              <a:lnSpc>
                <a:spcPct val="100000"/>
              </a:lnSpc>
            </a:pPr>
            <a:fld id="{4996E025-CE6D-4618-A173-01F4854E6D79}" type="slidenum">
              <a:rPr lang="en-US"/>
              <a:t>&lt;number&gt;</a:t>
            </a:fld>
            <a:endParaRPr/>
          </a:p>
        </p:txBody>
      </p:sp>
      <p:sp>
        <p:nvSpPr>
          <p:cNvPr id="6" name="PlaceHolder 7"/>
          <p:cNvSpPr>
            <a:spLocks noGrp="1"/>
          </p:cNvSpPr>
          <p:nvPr>
            <p:ph type="title"/>
          </p:nvPr>
        </p:nvSpPr>
        <p:spPr>
          <a:xfrm>
            <a:off x="457200" y="273600"/>
            <a:ext cx="8228880" cy="1144800"/>
          </a:xfrm>
          <a:prstGeom prst="rect">
            <a:avLst/>
          </a:prstGeom>
        </p:spPr>
        <p:txBody>
          <a:bodyPr anchor="ctr" bIns="0" lIns="0" rIns="0" tIns="0" wrap="none"/>
          <a:p>
            <a:r>
              <a:rPr lang="en-US"/>
              <a:t>Click to edit the title text format</a:t>
            </a:r>
            <a:endParaRPr/>
          </a:p>
        </p:txBody>
      </p:sp>
      <p:sp>
        <p:nvSpPr>
          <p:cNvPr id="7" name="PlaceHolder 8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8880" cy="397692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2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25000"/>
              <a:buFont typeface="StarSymbol"/>
              <a:buChar char=""/>
            </a:pPr>
            <a:r>
              <a:rPr lang="en-US"/>
              <a:t>Second Outline Level</a:t>
            </a:r>
            <a:endParaRPr/>
          </a:p>
          <a:p>
            <a:pPr lvl="2">
              <a:buSzPct val="25000"/>
              <a:buFont typeface="StarSymbol"/>
              <a:buChar char=""/>
            </a:pPr>
            <a:r>
              <a:rPr lang="en-US"/>
              <a:t>Third Outline Level</a:t>
            </a:r>
            <a:endParaRPr/>
          </a:p>
          <a:p>
            <a:pPr lvl="3">
              <a:buSzPct val="25000"/>
              <a:buFont typeface="StarSymbol"/>
              <a:buChar char=""/>
            </a:pPr>
            <a:r>
              <a:rPr lang="en-US"/>
              <a:t>Fourth Outline Level</a:t>
            </a:r>
            <a:endParaRPr/>
          </a:p>
          <a:p>
            <a:pPr lvl="4">
              <a:buSzPct val="25000"/>
              <a:buFont typeface="StarSymbol"/>
              <a:buChar char=""/>
            </a:pPr>
            <a:r>
              <a:rPr lang="en-US"/>
              <a:t>Fifth Outline Level</a:t>
            </a:r>
            <a:endParaRPr/>
          </a:p>
          <a:p>
            <a:pPr lvl="5">
              <a:buSzPct val="2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2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CustomShape 1"/>
          <p:cNvSpPr/>
          <p:nvPr/>
        </p:nvSpPr>
        <p:spPr>
          <a:xfrm>
            <a:off x="457200" y="1604520"/>
            <a:ext cx="8228520" cy="3976560"/>
          </a:xfrm>
          <a:prstGeom prst="rect">
            <a:avLst/>
          </a:prstGeom>
        </p:spPr>
      </p:sp>
      <p:sp>
        <p:nvSpPr>
          <p:cNvPr id="41" name="CustomShape 2"/>
          <p:cNvSpPr/>
          <p:nvPr/>
        </p:nvSpPr>
        <p:spPr>
          <a:xfrm>
            <a:off x="457200" y="273600"/>
            <a:ext cx="8228880" cy="1144440"/>
          </a:xfrm>
          <a:prstGeom prst="rect">
            <a:avLst/>
          </a:prstGeom>
        </p:spPr>
        <p:txBody>
          <a:bodyPr anchor="ctr" bIns="0" lIns="0" rIns="0" tIns="0" wrap="none"/>
          <a:p>
            <a:pPr algn="ctr">
              <a:lnSpc>
                <a:spcPct val="100000"/>
              </a:lnSpc>
            </a:pPr>
            <a:r>
              <a:rPr lang="en-US"/>
              <a:t>Overview</a:t>
            </a:r>
            <a:endParaRPr/>
          </a:p>
        </p:txBody>
      </p:sp>
      <p:sp>
        <p:nvSpPr>
          <p:cNvPr id="42" name="CustomShape 3"/>
          <p:cNvSpPr/>
          <p:nvPr/>
        </p:nvSpPr>
        <p:spPr>
          <a:xfrm>
            <a:off x="457200" y="1604520"/>
            <a:ext cx="8228880" cy="3976920"/>
          </a:xfrm>
          <a:prstGeom prst="rect">
            <a:avLst/>
          </a:prstGeom>
        </p:spPr>
        <p:txBody>
          <a:bodyPr bIns="0" lIns="0" rIns="0" tIns="0" wrap="none"/>
          <a:p>
            <a:pPr>
              <a:lnSpc>
                <a:spcPct val="100000"/>
              </a:lnSpc>
              <a:buSzPct val="25000"/>
              <a:buFont typeface="StarSymbol"/>
              <a:buChar char="l"/>
            </a:pPr>
            <a:r>
              <a:rPr lang="en-US"/>
              <a:t>Wild Mammal Endpoint Selection / Risk Refinement - EFSA Guidance</a:t>
            </a:r>
            <a:endParaRPr/>
          </a:p>
          <a:p>
            <a:pPr>
              <a:lnSpc>
                <a:spcPct val="100000"/>
              </a:lnSpc>
              <a:buSzPct val="25000"/>
              <a:buFont typeface="StarSymbol"/>
              <a:buChar char="l"/>
            </a:pPr>
            <a:r>
              <a:rPr lang="en-US"/>
              <a:t>Overview of Reproductive/Developmental Tox Endpoints</a:t>
            </a:r>
            <a:endParaRPr/>
          </a:p>
          <a:p>
            <a:pPr>
              <a:lnSpc>
                <a:spcPct val="100000"/>
              </a:lnSpc>
              <a:buSzPct val="25000"/>
              <a:buFont typeface="StarSymbol"/>
              <a:buChar char="l"/>
            </a:pPr>
            <a:r>
              <a:rPr lang="en-US"/>
              <a:t>Ecologically Relevant Endpoints</a:t>
            </a:r>
            <a:endParaRPr/>
          </a:p>
          <a:p>
            <a:pPr>
              <a:lnSpc>
                <a:spcPct val="100000"/>
              </a:lnSpc>
              <a:buSzPct val="25000"/>
              <a:buFont typeface="StarSymbol"/>
              <a:buChar char="l"/>
            </a:pPr>
            <a:r>
              <a:rPr lang="en-US"/>
              <a:t>Summary / Conclusion</a:t>
            </a:r>
            <a:endParaRPr/>
          </a:p>
        </p:txBody>
      </p:sp>
    </p:spTree>
  </p:cSld>
  <p:timing>
    <p:tnLst>
      <p:par>
        <p:cTn dur="indefinite" id="1" nodeType="tmRoot" restart="never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