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be-B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964F-B855-4762-8A26-D6DD957A6C0E}" type="datetimeFigureOut">
              <a:rPr lang="be-BY" smtClean="0"/>
              <a:pPr/>
              <a:t>28.04.2012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7CD8-132B-4A30-AC31-D9E54160741D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964F-B855-4762-8A26-D6DD957A6C0E}" type="datetimeFigureOut">
              <a:rPr lang="be-BY" smtClean="0"/>
              <a:pPr/>
              <a:t>28.04.2012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7CD8-132B-4A30-AC31-D9E54160741D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964F-B855-4762-8A26-D6DD957A6C0E}" type="datetimeFigureOut">
              <a:rPr lang="be-BY" smtClean="0"/>
              <a:pPr/>
              <a:t>28.04.2012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7CD8-132B-4A30-AC31-D9E54160741D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964F-B855-4762-8A26-D6DD957A6C0E}" type="datetimeFigureOut">
              <a:rPr lang="be-BY" smtClean="0"/>
              <a:pPr/>
              <a:t>28.04.2012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7CD8-132B-4A30-AC31-D9E54160741D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964F-B855-4762-8A26-D6DD957A6C0E}" type="datetimeFigureOut">
              <a:rPr lang="be-BY" smtClean="0"/>
              <a:pPr/>
              <a:t>28.04.2012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7CD8-132B-4A30-AC31-D9E54160741D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964F-B855-4762-8A26-D6DD957A6C0E}" type="datetimeFigureOut">
              <a:rPr lang="be-BY" smtClean="0"/>
              <a:pPr/>
              <a:t>28.04.2012</a:t>
            </a:fld>
            <a:endParaRPr lang="be-BY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7CD8-132B-4A30-AC31-D9E54160741D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964F-B855-4762-8A26-D6DD957A6C0E}" type="datetimeFigureOut">
              <a:rPr lang="be-BY" smtClean="0"/>
              <a:pPr/>
              <a:t>28.04.2012</a:t>
            </a:fld>
            <a:endParaRPr lang="be-BY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7CD8-132B-4A30-AC31-D9E54160741D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964F-B855-4762-8A26-D6DD957A6C0E}" type="datetimeFigureOut">
              <a:rPr lang="be-BY" smtClean="0"/>
              <a:pPr/>
              <a:t>28.04.2012</a:t>
            </a:fld>
            <a:endParaRPr lang="be-BY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7CD8-132B-4A30-AC31-D9E54160741D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964F-B855-4762-8A26-D6DD957A6C0E}" type="datetimeFigureOut">
              <a:rPr lang="be-BY" smtClean="0"/>
              <a:pPr/>
              <a:t>28.04.2012</a:t>
            </a:fld>
            <a:endParaRPr lang="be-BY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7CD8-132B-4A30-AC31-D9E54160741D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964F-B855-4762-8A26-D6DD957A6C0E}" type="datetimeFigureOut">
              <a:rPr lang="be-BY" smtClean="0"/>
              <a:pPr/>
              <a:t>28.04.2012</a:t>
            </a:fld>
            <a:endParaRPr lang="be-BY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7CD8-132B-4A30-AC31-D9E54160741D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e-BY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7964F-B855-4762-8A26-D6DD957A6C0E}" type="datetimeFigureOut">
              <a:rPr lang="be-BY" smtClean="0"/>
              <a:pPr/>
              <a:t>28.04.2012</a:t>
            </a:fld>
            <a:endParaRPr lang="be-BY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87CD8-132B-4A30-AC31-D9E54160741D}" type="slidenum">
              <a:rPr lang="be-BY" smtClean="0"/>
              <a:pPr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7964F-B855-4762-8A26-D6DD957A6C0E}" type="datetimeFigureOut">
              <a:rPr lang="be-BY" smtClean="0"/>
              <a:pPr/>
              <a:t>28.04.2012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87CD8-132B-4A30-AC31-D9E54160741D}" type="slidenum">
              <a:rPr lang="be-BY" smtClean="0"/>
              <a:pPr/>
              <a:t>‹#›</a:t>
            </a:fld>
            <a:endParaRPr lang="be-B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e-B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lack04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49544244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905000" cy="1905000"/>
          </a:xfrm>
          <a:prstGeom prst="rect">
            <a:avLst/>
          </a:prstGeom>
        </p:spPr>
      </p:pic>
      <p:pic>
        <p:nvPicPr>
          <p:cNvPr id="4" name="Рисунок 3" descr="49544244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0"/>
            <a:ext cx="1905000" cy="1905000"/>
          </a:xfrm>
          <a:prstGeom prst="rect">
            <a:avLst/>
          </a:prstGeom>
        </p:spPr>
      </p:pic>
      <p:pic>
        <p:nvPicPr>
          <p:cNvPr id="5" name="Рисунок 4" descr="49544244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4725144"/>
            <a:ext cx="1905000" cy="1905000"/>
          </a:xfrm>
          <a:prstGeom prst="rect">
            <a:avLst/>
          </a:prstGeom>
        </p:spPr>
      </p:pic>
      <p:pic>
        <p:nvPicPr>
          <p:cNvPr id="6" name="Рисунок 5" descr="49544244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953000"/>
            <a:ext cx="1905000" cy="1905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3744416" cy="3311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04664"/>
            <a:ext cx="3960440" cy="3435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04664"/>
            <a:ext cx="3456384" cy="339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76672"/>
            <a:ext cx="3744416" cy="339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08920"/>
            <a:ext cx="3312368" cy="3210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780928"/>
            <a:ext cx="3024336" cy="3094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852936"/>
            <a:ext cx="2664296" cy="2948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852936"/>
            <a:ext cx="3240360" cy="268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48184" y="0"/>
            <a:ext cx="121979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gymnazium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gym</dc:creator>
  <cp:lastModifiedBy>gym</cp:lastModifiedBy>
  <cp:revision>2</cp:revision>
  <dcterms:created xsi:type="dcterms:W3CDTF">2012-04-28T12:22:23Z</dcterms:created>
  <dcterms:modified xsi:type="dcterms:W3CDTF">2012-04-28T12:26:12Z</dcterms:modified>
</cp:coreProperties>
</file>