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422784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7048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422784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93500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4227840"/>
            <a:ext cx="26496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7048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43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422784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567360"/>
            <a:ext cx="8229240" cy="141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935000"/>
            <a:ext cx="401580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4227840"/>
            <a:ext cx="8229240" cy="209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8090a8"/>
            </a:gs>
            <a:gs pos="100000">
              <a:srgbClr val="1c2639"/>
            </a:gs>
          </a:gsLst>
          <a:path path="circle">
            <a:fillToRect l="50000" t="55000" r="50000" b="45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Freeform 6"/>
          <p:cNvSpPr/>
          <p:nvPr/>
        </p:nvSpPr>
        <p:spPr>
          <a:xfrm>
            <a:off x="-9360" y="-792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4f6ea7">
                  <a:alpha val="45098"/>
                </a:srgbClr>
              </a:gs>
              <a:gs pos="100000">
                <a:srgbClr val="b51900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Freeform 7"/>
          <p:cNvSpPr/>
          <p:nvPr/>
        </p:nvSpPr>
        <p:spPr>
          <a:xfrm>
            <a:off x="4381560" y="-792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5581d1">
                  <a:alpha val="45098"/>
                </a:srgbClr>
              </a:gs>
              <a:gs pos="100000">
                <a:srgbClr val="941400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1"/>
          <p:cNvGrpSpPr/>
          <p:nvPr/>
        </p:nvGrpSpPr>
        <p:grpSpPr>
          <a:xfrm>
            <a:off x="-29160" y="-15480"/>
            <a:ext cx="9197640" cy="1084680"/>
            <a:chOff x="-29160" y="-15480"/>
            <a:chExt cx="9197640" cy="1084680"/>
          </a:xfrm>
        </p:grpSpPr>
        <p:sp>
          <p:nvSpPr>
            <p:cNvPr id="3" name="Freeform 11"/>
            <p:cNvSpPr/>
            <p:nvPr/>
          </p:nvSpPr>
          <p:spPr>
            <a:xfrm rot="21435600">
              <a:off x="-18720" y="203040"/>
              <a:ext cx="9162720" cy="64728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9d2613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Freeform 12"/>
            <p:cNvSpPr/>
            <p:nvPr/>
          </p:nvSpPr>
          <p:spPr>
            <a:xfrm rot="21435600">
              <a:off x="-14040" y="276120"/>
              <a:ext cx="9175320" cy="52884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fe8637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  <a:noFill/>
          <a:ln w="9360">
            <a:noFill/>
          </a:ln>
        </p:spPr>
        <p:txBody>
          <a:bodyPr lIns="0" rIns="1836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en-US" sz="5600" spc="-1" strike="noStrike">
                <a:solidFill>
                  <a:srgbClr val="c55b56"/>
                </a:solidFill>
                <a:latin typeface="Calibri"/>
              </a:rPr>
              <a:t>Click to edit Master title style</a:t>
            </a:r>
            <a:endParaRPr b="0" lang="en-US" sz="5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EA9E2D71-F1B2-407C-8AD1-E00129C03C81}" type="datetime">
              <a:rPr b="0" lang="en-US" sz="1200" spc="-1" strike="noStrike">
                <a:solidFill>
                  <a:srgbClr val="f3e895"/>
                </a:solidFill>
                <a:latin typeface="Arial"/>
              </a:rPr>
              <a:t>6/8/21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CCDE736D-11C2-43F2-BBA3-89011E1275B6}" type="slidenum">
              <a:rPr b="0" lang="en-US" sz="1200" spc="-1" strike="noStrike">
                <a:solidFill>
                  <a:srgbClr val="f3e895"/>
                </a:solidFill>
                <a:latin typeface="Arial"/>
              </a:rPr>
              <a:t>&lt;szám&gt;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ffffff"/>
                </a:solidFill>
                <a:latin typeface="Constantia"/>
              </a:rPr>
              <a:t>Vázlatszöveg formátumának szerkesztése</a:t>
            </a:r>
            <a:endParaRPr b="0" lang="en-US" sz="2600" spc="-1" strike="noStrike">
              <a:solidFill>
                <a:srgbClr val="ffffff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ffffff"/>
                </a:solidFill>
                <a:latin typeface="Constantia"/>
              </a:rPr>
              <a:t>Második vázlatszint</a:t>
            </a:r>
            <a:endParaRPr b="0" lang="en-US" sz="2100" spc="-1" strike="noStrike">
              <a:solidFill>
                <a:srgbClr val="ffffff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Harmadik vázlatszint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Negyedik vázlatszint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Ötödik vázlatszint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Hatodik vázlatszint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Hetedik vázlatszint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6"/>
          <p:cNvSpPr/>
          <p:nvPr/>
        </p:nvSpPr>
        <p:spPr>
          <a:xfrm>
            <a:off x="-9360" y="-792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4f6ea7">
                  <a:alpha val="45098"/>
                </a:srgbClr>
              </a:gs>
              <a:gs pos="100000">
                <a:srgbClr val="b51900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Freeform 7"/>
          <p:cNvSpPr/>
          <p:nvPr/>
        </p:nvSpPr>
        <p:spPr>
          <a:xfrm>
            <a:off x="4381560" y="-792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5581d1">
                  <a:alpha val="45098"/>
                </a:srgbClr>
              </a:gs>
              <a:gs pos="100000">
                <a:srgbClr val="941400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1"/>
          <p:cNvGrpSpPr/>
          <p:nvPr/>
        </p:nvGrpSpPr>
        <p:grpSpPr>
          <a:xfrm>
            <a:off x="-29160" y="-15480"/>
            <a:ext cx="9197640" cy="1084680"/>
            <a:chOff x="-29160" y="-15480"/>
            <a:chExt cx="9197640" cy="1084680"/>
          </a:xfrm>
        </p:grpSpPr>
        <p:sp>
          <p:nvSpPr>
            <p:cNvPr id="49" name="Freeform 11"/>
            <p:cNvSpPr/>
            <p:nvPr/>
          </p:nvSpPr>
          <p:spPr>
            <a:xfrm rot="21435600">
              <a:off x="-18720" y="203040"/>
              <a:ext cx="9162720" cy="64728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9d2613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Freeform 12"/>
            <p:cNvSpPr/>
            <p:nvPr/>
          </p:nvSpPr>
          <p:spPr>
            <a:xfrm rot="21435600">
              <a:off x="-14040" y="276120"/>
              <a:ext cx="9175320" cy="52884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fe8637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7048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lIns="0" rIns="0" bIns="0" anchor="b">
            <a:noAutofit/>
          </a:bodyPr>
          <a:p>
            <a:pPr>
              <a:lnSpc>
                <a:spcPct val="100000"/>
              </a:lnSpc>
            </a:pPr>
            <a:r>
              <a:rPr b="0" lang="en-US" sz="5000" spc="-1" strike="noStrike">
                <a:solidFill>
                  <a:srgbClr val="575f6d"/>
                </a:solidFill>
                <a:latin typeface="Calibri"/>
              </a:rPr>
              <a:t>Click to edit Master title style</a:t>
            </a:r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272880" indent="-272880">
              <a:lnSpc>
                <a:spcPct val="100000"/>
              </a:lnSpc>
              <a:spcBef>
                <a:spcPts val="519"/>
              </a:spcBef>
              <a:buClr>
                <a:srgbClr val="b32c16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Click to edit Master text styles</a:t>
            </a:r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39720" indent="-246240">
              <a:lnSpc>
                <a:spcPct val="100000"/>
              </a:lnSpc>
              <a:spcBef>
                <a:spcPts val="479"/>
              </a:spcBef>
              <a:buClr>
                <a:srgbClr val="fe8637"/>
              </a:buClr>
              <a:buSzPct val="85000"/>
              <a:buFont typeface="Wingdings 2" charset="2"/>
              <a:buChar char=""/>
            </a:pPr>
            <a:r>
              <a:rPr b="0" lang="en-US" sz="2400" spc="-1" strike="noStrike">
                <a:solidFill>
                  <a:srgbClr val="000000"/>
                </a:solidFill>
                <a:latin typeface="Constantia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240">
              <a:lnSpc>
                <a:spcPct val="100000"/>
              </a:lnSpc>
              <a:spcBef>
                <a:spcPts val="420"/>
              </a:spcBef>
              <a:buClr>
                <a:srgbClr val="7598d9"/>
              </a:buClr>
              <a:buSzPct val="70000"/>
              <a:buFont typeface="Wingdings 2" charset="2"/>
              <a:buChar char=""/>
            </a:pPr>
            <a:r>
              <a:rPr b="0" lang="en-US" sz="2100" spc="-1" strike="noStrike">
                <a:solidFill>
                  <a:srgbClr val="000000"/>
                </a:solidFill>
                <a:latin typeface="Constantia"/>
              </a:rPr>
              <a:t>Third level</a:t>
            </a:r>
            <a:endParaRPr b="0" lang="en-US" sz="2100" spc="-1" strike="noStrike">
              <a:solidFill>
                <a:srgbClr val="000000"/>
              </a:solidFill>
              <a:latin typeface="Constantia"/>
            </a:endParaRPr>
          </a:p>
          <a:p>
            <a:pPr lvl="3" marL="1187280" indent="-209520">
              <a:lnSpc>
                <a:spcPct val="100000"/>
              </a:lnSpc>
              <a:spcBef>
                <a:spcPts val="400"/>
              </a:spcBef>
              <a:buClr>
                <a:srgbClr val="b32c16"/>
              </a:buClr>
              <a:buSzPct val="65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1461960" indent="-209520">
              <a:lnSpc>
                <a:spcPct val="100000"/>
              </a:lnSpc>
              <a:spcBef>
                <a:spcPts val="400"/>
              </a:spcBef>
              <a:buClr>
                <a:srgbClr val="f5cd2d"/>
              </a:buClr>
              <a:buSzPct val="65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6F805664-CE30-4736-A1F7-347B24769E21}" type="datetime">
              <a:rPr b="0" lang="en-US" sz="1200" spc="-1" strike="noStrike">
                <a:solidFill>
                  <a:srgbClr val="535a68"/>
                </a:solidFill>
                <a:latin typeface="Arial"/>
              </a:rPr>
              <a:t>6/8/21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F9447CBE-96D4-4133-9E2C-F816982F36BB}" type="slidenum">
              <a:rPr b="0" lang="en-US" sz="1200" spc="-1" strike="noStrike">
                <a:solidFill>
                  <a:srgbClr val="535a68"/>
                </a:solidFill>
                <a:latin typeface="Arial"/>
              </a:rPr>
              <a:t>&lt;szám&gt;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520" y="1143000"/>
            <a:ext cx="7851240" cy="1828440"/>
          </a:xfrm>
          <a:prstGeom prst="rect">
            <a:avLst/>
          </a:prstGeom>
          <a:noFill/>
          <a:ln w="9360">
            <a:noFill/>
          </a:ln>
        </p:spPr>
        <p:txBody>
          <a:bodyPr lIns="0" rIns="18360" tIns="0" bIns="0" anchor="b">
            <a:noAutofit/>
          </a:bodyPr>
          <a:p>
            <a:pPr algn="r">
              <a:lnSpc>
                <a:spcPct val="100000"/>
              </a:lnSpc>
            </a:pPr>
            <a:r>
              <a:rPr b="0" lang="en-US" sz="5600" spc="-1" strike="noStrike">
                <a:solidFill>
                  <a:srgbClr val="c55b56"/>
                </a:solidFill>
                <a:latin typeface="Calibri"/>
              </a:rPr>
              <a:t>Regulation of Cell Volume</a:t>
            </a:r>
            <a:endParaRPr b="0" lang="en-US" sz="5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533520" y="3429000"/>
            <a:ext cx="7854480" cy="1752120"/>
          </a:xfrm>
          <a:prstGeom prst="rect">
            <a:avLst/>
          </a:prstGeom>
          <a:noFill/>
          <a:ln w="9360">
            <a:noFill/>
          </a:ln>
        </p:spPr>
        <p:txBody>
          <a:bodyPr lIns="0" rIns="18360">
            <a:noAutofit/>
          </a:bodyPr>
          <a:p>
            <a:pPr algn="r">
              <a:lnSpc>
                <a:spcPct val="100000"/>
              </a:lnSpc>
              <a:spcBef>
                <a:spcPts val="519"/>
              </a:spcBef>
              <a:tabLst>
                <a:tab algn="l" pos="0"/>
              </a:tabLst>
            </a:pPr>
            <a:r>
              <a:rPr b="0" lang="hu-HU" sz="2600" spc="-1" strike="noStrike">
                <a:solidFill>
                  <a:srgbClr val="ffffff"/>
                </a:solidFill>
                <a:latin typeface="Constantia"/>
              </a:rPr>
              <a:t>subtitle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7048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lIns="0" rIns="0" bIns="0" anchor="b">
            <a:noAutofit/>
          </a:bodyPr>
          <a:p>
            <a:pPr>
              <a:lnSpc>
                <a:spcPct val="100000"/>
              </a:lnSpc>
            </a:pPr>
            <a:r>
              <a:rPr b="0" lang="hu-HU" sz="5000" spc="-1" strike="noStrike">
                <a:solidFill>
                  <a:srgbClr val="575f6d"/>
                </a:solidFill>
                <a:latin typeface="Calibri"/>
              </a:rPr>
              <a:t>Normal Title</a:t>
            </a:r>
            <a:endParaRPr b="0" lang="en-US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935000"/>
            <a:ext cx="8229240" cy="43891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Application>LibreOfficeDev/7.2.0.0.alpha1$Windows_X86_64 LibreOffice_project/3b57ebb445df8a2bc3d916ea79f8af45e20e4e62</Application>
  <AppVersion>15.0000</AppVersion>
  <Words>7</Words>
  <Paragraphs>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2021-06-03T13:16:57Z</dcterms:created>
  <dc:creator/>
  <dc:description/>
  <dc:language>en-US</dc:language>
  <cp:lastModifiedBy/>
  <dcterms:modified xsi:type="dcterms:W3CDTF">2021-06-03T13:17:34Z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Diavetítés a képernyőre (4:3 oldalarány)</vt:lpwstr>
  </property>
  <property fmtid="{D5CDD505-2E9C-101B-9397-08002B2CF9AE}" pid="3" name="Slides">
    <vt:i4>2</vt:i4>
  </property>
</Properties>
</file>