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524A9-2AA6-43C7-A7C8-CC2D4E2C4F2C}" type="datetimeFigureOut">
              <a:rPr lang="be-BY" smtClean="0"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0350B-7150-4820-AE3B-D848E6F579F3}" type="slidenum">
              <a:rPr lang="be-BY" smtClean="0"/>
              <a:t>‹#›</a:t>
            </a:fld>
            <a:endParaRPr lang="be-B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e-B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4714884"/>
            <a:ext cx="8391306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en-US" sz="3200" i="1" dirty="0" smtClean="0">
                <a:solidFill>
                  <a:srgbClr val="9900CC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QWERTYUIOP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en-US" sz="3200" i="1" dirty="0" smtClean="0">
                <a:solidFill>
                  <a:srgbClr val="9900CC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cs typeface="Arial" pitchFamily="34" charset="0"/>
              </a:rPr>
              <a:t>ASDFGHJKL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en-US" sz="3200" i="1" dirty="0" smtClean="0">
                <a:solidFill>
                  <a:srgbClr val="9900CC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cs typeface="Arial" pitchFamily="34" charset="0"/>
              </a:rPr>
              <a:t>ZXCVBNM,</a:t>
            </a:r>
            <a:endParaRPr lang="ru-RU" sz="3200" i="1" dirty="0" smtClean="0">
              <a:solidFill>
                <a:srgbClr val="9900CC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43636" y="3261151"/>
            <a:ext cx="194655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600" i="1" dirty="0" smtClean="0">
                <a:solidFill>
                  <a:srgbClr val="9900CC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qwerty</a:t>
            </a:r>
            <a:endParaRPr lang="ru-RU" sz="3600" i="1" dirty="0">
              <a:solidFill>
                <a:srgbClr val="9900CC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71668" y="0"/>
            <a:ext cx="12215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gymnazium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gym</dc:creator>
  <cp:lastModifiedBy>gym</cp:lastModifiedBy>
  <cp:revision>2</cp:revision>
  <dcterms:created xsi:type="dcterms:W3CDTF">2012-04-28T10:22:31Z</dcterms:created>
  <dcterms:modified xsi:type="dcterms:W3CDTF">2012-04-28T10:26:46Z</dcterms:modified>
</cp:coreProperties>
</file>