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5.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6.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7.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8.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9.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0.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theme/theme11.xml" ContentType="application/vnd.openxmlformats-officedocument.theme+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theme/theme12.xml" ContentType="application/vnd.openxmlformats-officedocument.theme+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5" r:id="rId5"/>
    <p:sldMasterId id="2147483702" r:id="rId6"/>
    <p:sldMasterId id="2147483726" r:id="rId7"/>
    <p:sldMasterId id="2147483748" r:id="rId8"/>
    <p:sldMasterId id="2147483777" r:id="rId9"/>
    <p:sldMasterId id="2147483796" r:id="rId10"/>
    <p:sldMasterId id="2147483814" r:id="rId11"/>
    <p:sldMasterId id="2147483832" r:id="rId12"/>
    <p:sldMasterId id="2147483851" r:id="rId13"/>
    <p:sldMasterId id="2147483871" r:id="rId14"/>
    <p:sldMasterId id="2147483959" r:id="rId15"/>
    <p:sldMasterId id="2147483978" r:id="rId16"/>
  </p:sldMasterIdLst>
  <p:notesMasterIdLst>
    <p:notesMasterId r:id="rId18"/>
  </p:notesMasterIdLst>
  <p:sldIdLst>
    <p:sldId id="516" r:id="rId17"/>
  </p:sldIdLst>
  <p:sldSz cx="12192000" cy="6858000"/>
  <p:notesSz cx="6858000" cy="232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 Bosworth" initials="TB" lastIdx="3" clrIdx="0">
    <p:extLst>
      <p:ext uri="{19B8F6BF-5375-455C-9EA6-DF929625EA0E}">
        <p15:presenceInfo xmlns:p15="http://schemas.microsoft.com/office/powerpoint/2012/main" userId="T.R. Bosworth" providerId="None"/>
      </p:ext>
    </p:extLst>
  </p:cmAuthor>
  <p:cmAuthor id="2" name="Olga Gonzalez" initials="OG" lastIdx="23" clrIdx="1">
    <p:extLst>
      <p:ext uri="{19B8F6BF-5375-455C-9EA6-DF929625EA0E}">
        <p15:presenceInfo xmlns:p15="http://schemas.microsoft.com/office/powerpoint/2012/main" userId="S::olga.gonzalez@suse.com::401d83be-d6a4-4b2c-80ab-ec14cccf2f77" providerId="AD"/>
      </p:ext>
    </p:extLst>
  </p:cmAuthor>
  <p:cmAuthor id="3" name="Raj Meel" initials="RM" lastIdx="1" clrIdx="2">
    <p:extLst>
      <p:ext uri="{19B8F6BF-5375-455C-9EA6-DF929625EA0E}">
        <p15:presenceInfo xmlns:p15="http://schemas.microsoft.com/office/powerpoint/2012/main" userId="S-1-5-21-1994326832-1066739575-5522801-86648" providerId="AD"/>
      </p:ext>
    </p:extLst>
  </p:cmAuthor>
  <p:cmAuthor id="4" name="Jennifer Kotzen" initials="JK" lastIdx="2" clrIdx="3">
    <p:extLst>
      <p:ext uri="{19B8F6BF-5375-455C-9EA6-DF929625EA0E}">
        <p15:presenceInfo xmlns:p15="http://schemas.microsoft.com/office/powerpoint/2012/main" userId="Jennifer Kotzen" providerId="None"/>
      </p:ext>
    </p:extLst>
  </p:cmAuthor>
  <p:cmAuthor id="5" name="T.R. Bosworth" initials="TB [2]" lastIdx="2" clrIdx="4">
    <p:extLst>
      <p:ext uri="{19B8F6BF-5375-455C-9EA6-DF929625EA0E}">
        <p15:presenceInfo xmlns:p15="http://schemas.microsoft.com/office/powerpoint/2012/main" userId="S::thomas.bosworth@suse.com::698d7d96-7c7b-46ac-b1bd-7bfa602ff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7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E2B5C7-0B21-0FC0-6510-292F32DF6AEE}" v="173" dt="2020-05-04T13:56:58.684"/>
    <p1510:client id="{ACB19230-B785-3816-913A-88E5CDC382E5}" v="38" dt="2020-06-16T22:00:34.346"/>
    <p1510:client id="{ADFFC9FD-C5D9-CE43-B195-B7AC3CE5B543}" v="4" dt="2020-05-03T15:02:22.305"/>
    <p1510:client id="{CF070744-E73C-5804-86E3-72EFB9A6E978}" v="1" dt="2020-05-04T16:46:19.065"/>
    <p1510:client id="{CFAB36C2-583B-7A34-4378-4A9228DF3D44}" v="21" dt="2020-06-17T16:14:42.481"/>
    <p1510:client id="{E1CE9DF0-47D0-D930-1489-F1993E34F118}" v="154" dt="2020-05-05T15:14:41.439"/>
    <p1510:client id="{F0221BBE-5177-C858-A26B-D34ED5A66EBC}" v="4" dt="2020-05-05T11:39:11.6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363" autoAdjust="0"/>
  </p:normalViewPr>
  <p:slideViewPr>
    <p:cSldViewPr snapToGrid="0">
      <p:cViewPr varScale="1">
        <p:scale>
          <a:sx n="88" d="100"/>
          <a:sy n="88" d="100"/>
        </p:scale>
        <p:origin x="76"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A44B3-390C-4971-937D-D2CD7293B477}" type="datetimeFigureOut">
              <a:rPr lang="en-US" smtClean="0"/>
              <a:t>6/17/2020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611C87-70AD-4940-98CD-0A34D1FAFB95}" type="slidenum">
              <a:rPr lang="en-US" smtClean="0"/>
              <a:t>‹#›</a:t>
            </a:fld>
            <a:endParaRPr lang="en-US"/>
          </a:p>
        </p:txBody>
      </p:sp>
    </p:spTree>
    <p:extLst>
      <p:ext uri="{BB962C8B-B14F-4D97-AF65-F5344CB8AC3E}">
        <p14:creationId xmlns:p14="http://schemas.microsoft.com/office/powerpoint/2010/main" val="3834303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jpe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jpe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jpe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5.jpeg"/><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6.jpeg"/><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4.jpeg"/><Relationship Id="rId1" Type="http://schemas.openxmlformats.org/officeDocument/2006/relationships/slideMaster" Target="../slideMasters/slideMaster10.xml"/><Relationship Id="rId4" Type="http://schemas.openxmlformats.org/officeDocument/2006/relationships/image" Target="../media/image3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jpeg"/><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jpeg"/><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5.jpeg"/><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6.jpeg"/><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4.jpeg"/><Relationship Id="rId1" Type="http://schemas.openxmlformats.org/officeDocument/2006/relationships/slideMaster" Target="../slideMasters/slideMaster11.xml"/><Relationship Id="rId4" Type="http://schemas.openxmlformats.org/officeDocument/2006/relationships/image" Target="../media/image35.png"/></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jpeg"/><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jpeg"/><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5.jpeg"/><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6.jpeg"/><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6.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9.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0.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1.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2.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3.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4.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5.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6.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10.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8.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0.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Master" Target="../slideMasters/slideMaster11.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2.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4.jpe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2.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jpeg"/><Relationship Id="rId1" Type="http://schemas.openxmlformats.org/officeDocument/2006/relationships/slideMaster" Target="../slideMasters/slideMaster12.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jpeg"/><Relationship Id="rId1" Type="http://schemas.openxmlformats.org/officeDocument/2006/relationships/slideMaster" Target="../slideMasters/slideMaster12.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5.jpeg"/><Relationship Id="rId1" Type="http://schemas.openxmlformats.org/officeDocument/2006/relationships/slideMaster" Target="../slideMasters/slideMaster12.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6.jpeg"/><Relationship Id="rId1" Type="http://schemas.openxmlformats.org/officeDocument/2006/relationships/slideMaster" Target="../slideMasters/slideMaster1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4.jpeg"/><Relationship Id="rId1" Type="http://schemas.openxmlformats.org/officeDocument/2006/relationships/slideMaster" Target="../slideMasters/slideMaster13.xml"/><Relationship Id="rId4" Type="http://schemas.openxmlformats.org/officeDocument/2006/relationships/image" Target="../media/image3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3.jpeg"/><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jpeg"/><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5.jpeg"/><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6.jpeg"/><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jpeg"/><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jpeg"/><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6.jpeg"/><Relationship Id="rId1" Type="http://schemas.openxmlformats.org/officeDocument/2006/relationships/slideMaster" Target="../slideMasters/slideMaster13.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4.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6.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Master" Target="../slideMasters/slideMaster13.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3.xml"/></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9.jpeg"/><Relationship Id="rId1" Type="http://schemas.openxmlformats.org/officeDocument/2006/relationships/slideMaster" Target="../slideMasters/slideMaster13.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0.jpeg"/><Relationship Id="rId1" Type="http://schemas.openxmlformats.org/officeDocument/2006/relationships/slideMaster" Target="../slideMasters/slideMaster13.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1.jpeg"/><Relationship Id="rId1" Type="http://schemas.openxmlformats.org/officeDocument/2006/relationships/slideMaster" Target="../slideMasters/slideMaster1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2.jpeg"/><Relationship Id="rId1" Type="http://schemas.openxmlformats.org/officeDocument/2006/relationships/slideMaster" Target="../slideMasters/slideMaster13.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3.jpeg"/><Relationship Id="rId1" Type="http://schemas.openxmlformats.org/officeDocument/2006/relationships/slideMaster" Target="../slideMasters/slideMaster13.xml"/></Relationships>
</file>

<file path=ppt/slideLayouts/_rels/slideLayout28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4.jpeg"/><Relationship Id="rId1" Type="http://schemas.openxmlformats.org/officeDocument/2006/relationships/slideMaster" Target="../slideMasters/slideMaster13.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5.jpeg"/><Relationship Id="rId1" Type="http://schemas.openxmlformats.org/officeDocument/2006/relationships/slideMaster" Target="../slideMasters/slideMaster13.xml"/></Relationships>
</file>

<file path=ppt/slideLayouts/_rels/slideLayout2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6.jpeg"/><Relationship Id="rId1" Type="http://schemas.openxmlformats.org/officeDocument/2006/relationships/slideMaster" Target="../slideMasters/slideMaster13.xml"/></Relationships>
</file>

<file path=ppt/slideLayouts/_rels/slideLayout28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9.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0.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1.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2.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8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3.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4.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5.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6.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3.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8.jpeg"/><Relationship Id="rId1" Type="http://schemas.openxmlformats.org/officeDocument/2006/relationships/slideMaster" Target="../slideMasters/slideMaster13.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8.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Master" Target="../slideMasters/slideMaster13.xml"/></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0.jpeg"/><Relationship Id="rId1" Type="http://schemas.openxmlformats.org/officeDocument/2006/relationships/slideMaster" Target="../slideMasters/slideMaster13.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0.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2.jpeg"/><Relationship Id="rId1" Type="http://schemas.openxmlformats.org/officeDocument/2006/relationships/slideMaster" Target="../slideMasters/slideMaster13.xml"/></Relationships>
</file>

<file path=ppt/slideLayouts/_rels/slideLayout30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2.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13.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13.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13.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13.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4.jpeg"/><Relationship Id="rId1" Type="http://schemas.openxmlformats.org/officeDocument/2006/relationships/slideMaster" Target="../slideMasters/slideMaster13.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74.jpeg"/><Relationship Id="rId1" Type="http://schemas.openxmlformats.org/officeDocument/2006/relationships/slideMaster" Target="../slideMasters/slideMaster13.xml"/><Relationship Id="rId4" Type="http://schemas.microsoft.com/office/2007/relationships/hdphoto" Target="../media/hdphoto1.wdp"/></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8.emf"/><Relationship Id="rId5" Type="http://schemas.openxmlformats.org/officeDocument/2006/relationships/oleObject" Target="../embeddings/oleObject1.bin"/><Relationship Id="rId4"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18.emf"/><Relationship Id="rId5" Type="http://schemas.openxmlformats.org/officeDocument/2006/relationships/oleObject" Target="../embeddings/oleObject2.bin"/><Relationship Id="rId4"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Opening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0" indent="0">
              <a:spcBef>
                <a:spcPts val="1800"/>
              </a:spcBef>
              <a:buNone/>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89215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2"/>
            <a:ext cx="4920973" cy="4377775"/>
          </a:xfrm>
        </p:spPr>
        <p:txBody>
          <a:bodyPr/>
          <a:lstStyle>
            <a:lvl1pPr marL="173038" indent="-173038">
              <a:buFont typeface="Arial" panose="020B0604020202020204" pitchFamily="34" charset="0"/>
              <a:buChar char="•"/>
              <a:defRPr sz="1700" b="0"/>
            </a:lvl1pPr>
            <a:lvl2pPr marL="457200" indent="-112713">
              <a:buFont typeface="Arial" panose="020B0604020202020204" pitchFamily="34" charset="0"/>
              <a:buChar char="-"/>
              <a:defRPr sz="1400" b="0"/>
            </a:lvl2pPr>
            <a:lvl3pPr marL="630238" indent="-60325">
              <a:defRPr sz="1200"/>
            </a:lvl3pPr>
            <a:lvl4pPr marL="741363" indent="-112713">
              <a:defRPr sz="1000"/>
            </a:lvl4pPr>
            <a:lvl5pPr marL="854075" indent="-112713">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5" y="1231763"/>
            <a:ext cx="4920929"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6256083" y="1843016"/>
            <a:ext cx="4925568" cy="4377775"/>
          </a:xfrm>
        </p:spPr>
        <p:txBody>
          <a:bodyPr/>
          <a:lstStyle>
            <a:lvl1pPr marL="173038" indent="-173038">
              <a:buFont typeface="Arial" panose="020B0604020202020204" pitchFamily="34" charset="0"/>
              <a:buChar char="•"/>
              <a:defRPr sz="1700" b="0"/>
            </a:lvl1pPr>
            <a:lvl2pPr marL="457200" indent="-112713">
              <a:buFont typeface="Arial" panose="020B0604020202020204" pitchFamily="34" charset="0"/>
              <a:buChar char="-"/>
              <a:defRPr sz="1400" b="0"/>
            </a:lvl2pPr>
            <a:lvl3pPr marL="630238" indent="-60325">
              <a:defRPr sz="1200"/>
            </a:lvl3pPr>
            <a:lvl4pPr marL="741363" indent="-112713">
              <a:defRPr sz="1000"/>
            </a:lvl4pPr>
            <a:lvl5pPr marL="854075" indent="-112713">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6256175" y="1232727"/>
            <a:ext cx="4925568"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83331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302676" indent="-150280">
              <a:spcBef>
                <a:spcPts val="60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884062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108">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 y="-1"/>
            <a:ext cx="12191999" cy="6858001"/>
          </a:xfrm>
          <a:prstGeom prst="rect">
            <a:avLst/>
          </a:prstGeom>
        </p:spPr>
      </p:pic>
      <p:sp>
        <p:nvSpPr>
          <p:cNvPr id="2" name="Title 1"/>
          <p:cNvSpPr>
            <a:spLocks noGrp="1"/>
          </p:cNvSpPr>
          <p:nvPr>
            <p:ph type="ctrTitle" hasCustomPrompt="1"/>
          </p:nvPr>
        </p:nvSpPr>
        <p:spPr>
          <a:xfrm>
            <a:off x="1157357" y="1440415"/>
            <a:ext cx="9872595" cy="2387600"/>
          </a:xfrm>
        </p:spPr>
        <p:txBody>
          <a:bodyPr anchor="b"/>
          <a:lstStyle>
            <a:lvl1pPr algn="l">
              <a:lnSpc>
                <a:spcPct val="100000"/>
              </a:lnSpc>
              <a:defRPr sz="4267"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1157357" y="3902453"/>
            <a:ext cx="9872596" cy="1053863"/>
          </a:xfrm>
        </p:spPr>
        <p:txBody>
          <a:bodyPr>
            <a:noAutofit/>
          </a:bodyPr>
          <a:lstStyle>
            <a:lvl1pPr marL="0" indent="0" algn="l">
              <a:spcBef>
                <a:spcPts val="0"/>
              </a:spcBef>
              <a:spcAft>
                <a:spcPts val="0"/>
              </a:spcAft>
              <a:buNone/>
              <a:defRPr sz="2133" b="0">
                <a:solidFill>
                  <a:schemeClr val="bg1"/>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Subhead or Second Line (16pt)</a:t>
            </a:r>
          </a:p>
        </p:txBody>
      </p:sp>
      <p:sp>
        <p:nvSpPr>
          <p:cNvPr id="11" name="Text Placeholder 10"/>
          <p:cNvSpPr>
            <a:spLocks noGrp="1"/>
          </p:cNvSpPr>
          <p:nvPr>
            <p:ph type="body" sz="quarter" idx="13" hasCustomPrompt="1"/>
          </p:nvPr>
        </p:nvSpPr>
        <p:spPr>
          <a:xfrm>
            <a:off x="1157357" y="5624989"/>
            <a:ext cx="4338569" cy="909161"/>
          </a:xfrm>
        </p:spPr>
        <p:txBody>
          <a:bodyPr>
            <a:noAutofit/>
          </a:bodyPr>
          <a:lstStyle>
            <a:lvl1pPr marL="0" indent="0">
              <a:spcBef>
                <a:spcPts val="0"/>
              </a:spcBef>
              <a:buFont typeface="Arial" panose="020B0604020202020204" pitchFamily="34" charset="0"/>
              <a:buNone/>
              <a:defRPr sz="1467"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2641" y="648274"/>
            <a:ext cx="1169889" cy="710983"/>
          </a:xfrm>
          <a:prstGeom prst="rect">
            <a:avLst/>
          </a:prstGeom>
        </p:spPr>
      </p:pic>
    </p:spTree>
    <p:extLst>
      <p:ext uri="{BB962C8B-B14F-4D97-AF65-F5344CB8AC3E}">
        <p14:creationId xmlns:p14="http://schemas.microsoft.com/office/powerpoint/2010/main" val="3985864170"/>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1166192" y="1503123"/>
            <a:ext cx="10621525" cy="4716708"/>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41977850"/>
      </p:ext>
    </p:extLst>
  </p:cSld>
  <p:clrMapOvr>
    <a:masterClrMapping/>
  </p:clrMapOvr>
  <p:extLst>
    <p:ext uri="{DCECCB84-F9BA-43D5-87BE-67443E8EF086}">
      <p15:sldGuideLst xmlns:p15="http://schemas.microsoft.com/office/powerpoint/2012/main">
        <p15:guide id="1" pos="199">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6" y="1249433"/>
            <a:ext cx="10621429" cy="588892"/>
          </a:xfrm>
        </p:spPr>
        <p:txBody>
          <a:bodyPr anchor="t"/>
          <a:lstStyle>
            <a:lvl1pPr marL="0" indent="0">
              <a:lnSpc>
                <a:spcPct val="90000"/>
              </a:lnSpc>
              <a:spcBef>
                <a:spcPts val="0"/>
              </a:spcBef>
              <a:defRPr lang="en-US" sz="20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73943"/>
            <a:ext cx="10621525" cy="4245885"/>
          </a:xfrm>
        </p:spPr>
        <p:txBody>
          <a:bodyPr/>
          <a:lstStyle>
            <a:lvl3pPr marL="304792" indent="-152396">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solidFill>
                <a:srgbClr val="0D2C40"/>
              </a:solidFill>
            </a:endParaRPr>
          </a:p>
        </p:txBody>
      </p:sp>
      <p:sp>
        <p:nvSpPr>
          <p:cNvPr id="7" name="Footer Placeholder 6"/>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401438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498601"/>
            <a:ext cx="5195860"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6591242" y="1499565"/>
            <a:ext cx="5200711"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51327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842054"/>
            <a:ext cx="5195860"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1166286" y="1320595"/>
            <a:ext cx="5195812"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6591242" y="1843018"/>
            <a:ext cx="5200711"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6591334" y="1320595"/>
            <a:ext cx="5200711"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6760670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3" y="1835429"/>
            <a:ext cx="3413760" cy="4377775"/>
          </a:xfrm>
        </p:spPr>
        <p:txBody>
          <a:bodyPr/>
          <a:lstStyle>
            <a:lvl1pPr marL="0" indent="0">
              <a:buFont typeface="Arial" panose="020B0604020202020204" pitchFamily="34" charset="0"/>
              <a:buNone/>
              <a:defRPr sz="1867" b="1"/>
            </a:lvl1pPr>
            <a:lvl2pPr marL="152396" indent="-152396">
              <a:buFont typeface="Arial" panose="020B0604020202020204" pitchFamily="34" charset="0"/>
              <a:buChar char="•"/>
              <a:defRPr sz="1467" b="0"/>
            </a:lvl2pPr>
            <a:lvl3pPr marL="304792" indent="-152396">
              <a:buFont typeface="Arial" panose="020B0604020202020204" pitchFamily="34" charset="0"/>
              <a:buChar char="-"/>
              <a:defRPr sz="1200"/>
            </a:lvl3pPr>
            <a:lvl4pPr marL="457189" indent="-152396">
              <a:buFont typeface="Arial" panose="020B0604020202020204" pitchFamily="34" charset="0"/>
              <a:buChar char="•"/>
              <a:defRPr sz="1000"/>
            </a:lvl4pPr>
            <a:lvl5pPr marL="609585" indent="-152396">
              <a:buFont typeface="Arial" panose="020B0604020202020204" pitchFamily="34" charset="0"/>
              <a:buChar char="•"/>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770169"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4770169"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8373960"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8374052"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solidFill>
                <a:srgbClr val="0D2C40"/>
              </a:solidFill>
            </a:endParaRPr>
          </a:p>
        </p:txBody>
      </p:sp>
      <p:sp>
        <p:nvSpPr>
          <p:cNvPr id="8" name="Footer Placeholder 7"/>
          <p:cNvSpPr>
            <a:spLocks noGrp="1"/>
          </p:cNvSpPr>
          <p:nvPr>
            <p:ph type="ftr" sz="quarter" idx="19"/>
          </p:nvPr>
        </p:nvSpPr>
        <p:spPr/>
        <p:txBody>
          <a:bodyPr/>
          <a:lstStyle/>
          <a:p>
            <a:endParaRPr lang="en-US">
              <a:solidFill>
                <a:srgbClr val="0D2C40"/>
              </a:solidFill>
            </a:endParaRPr>
          </a:p>
        </p:txBody>
      </p:sp>
      <p:sp>
        <p:nvSpPr>
          <p:cNvPr id="16"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8852536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2" y="1315962"/>
            <a:ext cx="2560320" cy="4903865"/>
          </a:xfrm>
        </p:spPr>
        <p:txBody>
          <a:bodyPr/>
          <a:lstStyle>
            <a:lvl1pPr marL="0" indent="0">
              <a:buFont typeface="Arial" panose="020B0604020202020204" pitchFamily="34" charset="0"/>
              <a:buNone/>
              <a:defRPr sz="1733" b="1"/>
            </a:lvl1pPr>
            <a:lvl2pPr marL="154513" indent="-154513">
              <a:buFont typeface="Arial" panose="020B0604020202020204" pitchFamily="34" charset="0"/>
              <a:buChar char="•"/>
              <a:defRPr sz="1400" b="0"/>
            </a:lvl2pPr>
            <a:lvl3pPr marL="309026" indent="-154513">
              <a:buFont typeface="Arial" panose="020B0604020202020204" pitchFamily="34" charset="0"/>
              <a:buChar char="-"/>
              <a:defRPr sz="1200"/>
            </a:lvl3pPr>
            <a:lvl4pPr marL="455073" indent="-154513">
              <a:buFont typeface="Arial" panose="020B0604020202020204" pitchFamily="34" charset="0"/>
              <a:buChar char="•"/>
              <a:defRPr sz="1000"/>
            </a:lvl4pPr>
            <a:lvl5pPr marL="609585" indent="-154513">
              <a:buFont typeface="Arial" panose="020B0604020202020204" pitchFamily="34" charset="0"/>
              <a:buChar char="•"/>
              <a:defRPr sz="10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853260"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6540328"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9227397"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4690396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3687510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027201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2"/>
            <a:ext cx="3260035" cy="4377775"/>
          </a:xfrm>
        </p:spPr>
        <p:txBody>
          <a:bodyPr/>
          <a:lstStyle>
            <a:lvl1pPr marL="0" indent="0">
              <a:buFont typeface="Arial" panose="020B0604020202020204" pitchFamily="34" charset="0"/>
              <a:buNone/>
              <a:defRPr sz="1700" b="0"/>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6" y="1231763"/>
            <a:ext cx="3260005"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532245" y="1835427"/>
            <a:ext cx="3260035" cy="4377775"/>
          </a:xfrm>
        </p:spPr>
        <p:txBody>
          <a:bodyPr/>
          <a:lstStyle>
            <a:lvl1pPr marL="0" indent="0">
              <a:buFont typeface="Arial" panose="020B0604020202020204" pitchFamily="34" charset="0"/>
              <a:buNone/>
              <a:defRPr sz="1700" b="0"/>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4532339" y="1225137"/>
            <a:ext cx="3260005"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7898299" y="1836391"/>
            <a:ext cx="3260035" cy="4377775"/>
          </a:xfrm>
        </p:spPr>
        <p:txBody>
          <a:bodyPr/>
          <a:lstStyle>
            <a:lvl1pPr marL="0" indent="0">
              <a:buFont typeface="Arial" panose="020B0604020202020204" pitchFamily="34" charset="0"/>
              <a:buNone/>
              <a:defRPr sz="1700" b="0"/>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7898392" y="1226101"/>
            <a:ext cx="3260005"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solidFill>
                <a:srgbClr val="0D2C40"/>
              </a:solidFill>
            </a:endParaRPr>
          </a:p>
        </p:txBody>
      </p:sp>
      <p:sp>
        <p:nvSpPr>
          <p:cNvPr id="8" name="Footer Placeholder 7"/>
          <p:cNvSpPr>
            <a:spLocks noGrp="1"/>
          </p:cNvSpPr>
          <p:nvPr>
            <p:ph type="ftr" sz="quarter" idx="19"/>
          </p:nvPr>
        </p:nvSpPr>
        <p:spPr/>
        <p:txBody>
          <a:bodyPr/>
          <a:lstStyle/>
          <a:p>
            <a:endParaRPr lang="en-US">
              <a:solidFill>
                <a:srgbClr val="0D2C40"/>
              </a:solidFill>
            </a:endParaRPr>
          </a:p>
        </p:txBody>
      </p:sp>
      <p:sp>
        <p:nvSpPr>
          <p:cNvPr id="16"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00633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92000" cy="6864824"/>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11663649" y="6408039"/>
            <a:ext cx="256032" cy="256032"/>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210059066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5"/>
            <a:ext cx="10160000" cy="2418313"/>
          </a:xfrm>
        </p:spPr>
        <p:txBody>
          <a:bodyPr anchor="ctr"/>
          <a:lstStyle>
            <a:lvl1pPr>
              <a:defRPr sz="3733">
                <a:solidFill>
                  <a:schemeClr val="accent5"/>
                </a:solidFill>
              </a:defRPr>
            </a:lvl1pPr>
          </a:lstStyle>
          <a:p>
            <a:r>
              <a:rPr lang="en-US"/>
              <a:t>Section Title Here</a:t>
            </a:r>
          </a:p>
        </p:txBody>
      </p:sp>
      <p:sp>
        <p:nvSpPr>
          <p:cNvPr id="4" name="Slide Number Placeholder 2"/>
          <p:cNvSpPr>
            <a:spLocks noGrp="1"/>
          </p:cNvSpPr>
          <p:nvPr>
            <p:ph type="sldNum" sz="quarter" idx="4294967295"/>
          </p:nvPr>
        </p:nvSpPr>
        <p:spPr>
          <a:xfrm>
            <a:off x="11667745" y="6407151"/>
            <a:ext cx="256116" cy="256116"/>
          </a:xfrm>
        </p:spPr>
        <p:txBody>
          <a:bodyPr/>
          <a:lstStyle>
            <a:lvl1pPr>
              <a:defRPr/>
            </a:lvl1pPr>
          </a:lstStyle>
          <a:p>
            <a:fld id="{E52298CF-B8F4-4F25-A946-0FECDA24DF75}"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9563091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 y="-1"/>
            <a:ext cx="12191999" cy="6858001"/>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11663649" y="6408039"/>
            <a:ext cx="256032" cy="256032"/>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238663070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2"/>
            <a:ext cx="12192000" cy="6892119"/>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accent6"/>
                </a:solidFill>
              </a:defRPr>
            </a:lvl1pPr>
          </a:lstStyle>
          <a:p>
            <a:r>
              <a:rPr lang="en-US"/>
              <a:t>Section Title Here</a:t>
            </a:r>
          </a:p>
        </p:txBody>
      </p:sp>
      <p:sp>
        <p:nvSpPr>
          <p:cNvPr id="6" name="Slide Number Placeholder 4"/>
          <p:cNvSpPr>
            <a:spLocks noGrp="1"/>
          </p:cNvSpPr>
          <p:nvPr>
            <p:ph type="sldNum" sz="quarter" idx="15"/>
          </p:nvPr>
        </p:nvSpPr>
        <p:spPr>
          <a:xfrm>
            <a:off x="11663649" y="6408039"/>
            <a:ext cx="256032" cy="256032"/>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422574613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 y="-1"/>
            <a:ext cx="12191999" cy="68580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1" y="2688010"/>
            <a:ext cx="2626091" cy="1473173"/>
          </a:xfrm>
          <a:prstGeom prst="rect">
            <a:avLst/>
          </a:prstGeom>
        </p:spPr>
      </p:pic>
    </p:spTree>
    <p:extLst>
      <p:ext uri="{BB962C8B-B14F-4D97-AF65-F5344CB8AC3E}">
        <p14:creationId xmlns:p14="http://schemas.microsoft.com/office/powerpoint/2010/main" val="102332804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27965"/>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Content+Icon-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419101" y="0"/>
            <a:ext cx="11772900" cy="68580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166192" y="1694873"/>
            <a:ext cx="4929808" cy="1653431"/>
          </a:xfrm>
        </p:spPr>
        <p:txBody>
          <a:bodyPr/>
          <a:lstStyle>
            <a:lvl1pPr>
              <a:defRPr sz="1411" b="0"/>
            </a:lvl1pPr>
            <a:lvl2pPr marL="0" indent="0">
              <a:buNone/>
              <a:defRPr sz="1800" b="1"/>
            </a:lvl2pPr>
            <a:lvl3pPr marL="174621" indent="-174621">
              <a:buFont typeface="Arial" panose="020B0604020202020204" pitchFamily="34" charset="0"/>
              <a:buChar char="•"/>
              <a:defRPr sz="1500"/>
            </a:lvl3pPr>
            <a:lvl4pPr marL="288918" indent="-112711">
              <a:defRPr sz="1200"/>
            </a:lvl4pPr>
            <a:lvl5pPr marL="403215" indent="-112711">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9" name="Slide Number Placeholder 8"/>
          <p:cNvSpPr>
            <a:spLocks noGrp="1"/>
          </p:cNvSpPr>
          <p:nvPr>
            <p:ph type="sldNum" sz="quarter" idx="12"/>
          </p:nvPr>
        </p:nvSpPr>
        <p:spPr/>
        <p:txBody>
          <a:body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00975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9144000" cy="5143500"/>
          </a:xfrm>
        </p:grpSpPr>
        <p:pic>
          <p:nvPicPr>
            <p:cNvPr id="7" name="Picture 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7772400" cy="5143500"/>
            </a:xfrm>
            <a:prstGeom prst="rect">
              <a:avLst/>
            </a:prstGeom>
          </p:spPr>
        </p:pic>
        <p:pic>
          <p:nvPicPr>
            <p:cNvPr id="6" name="Picture 5"/>
            <p:cNvPicPr>
              <a:picLocks/>
            </p:cNvPicPr>
            <p:nvPr/>
          </p:nvPicPr>
          <p:blipFill rotWithShape="1">
            <a:blip r:embed="rId2" cstate="print">
              <a:extLst>
                <a:ext uri="{28A0092B-C50C-407E-A947-70E740481C1C}">
                  <a14:useLocalDpi xmlns:a14="http://schemas.microsoft.com/office/drawing/2010/main" val="0"/>
                </a:ext>
              </a:extLst>
            </a:blip>
            <a:srcRect l="78448"/>
            <a:stretch/>
          </p:blipFill>
          <p:spPr>
            <a:xfrm flipH="1">
              <a:off x="7468908" y="0"/>
              <a:ext cx="1675092" cy="5143500"/>
            </a:xfrm>
            <a:prstGeom prst="rect">
              <a:avLst/>
            </a:prstGeom>
          </p:spPr>
        </p:pic>
      </p:grpSp>
      <p:sp>
        <p:nvSpPr>
          <p:cNvPr id="2" name="Title 1"/>
          <p:cNvSpPr>
            <a:spLocks noGrp="1"/>
          </p:cNvSpPr>
          <p:nvPr>
            <p:ph type="title" hasCustomPrompt="1"/>
          </p:nvPr>
        </p:nvSpPr>
        <p:spPr>
          <a:xfrm>
            <a:off x="1166191" y="1729618"/>
            <a:ext cx="10160000" cy="2418313"/>
          </a:xfrm>
        </p:spPr>
        <p:txBody>
          <a:bodyPr anchor="ctr"/>
          <a:lstStyle>
            <a:lvl1pPr>
              <a:defRPr sz="4251">
                <a:solidFill>
                  <a:schemeClr val="accent5"/>
                </a:solidFill>
              </a:defRPr>
            </a:lvl1pPr>
          </a:lstStyle>
          <a:p>
            <a:r>
              <a:rPr lang="en-US"/>
              <a:t>Section Title Here</a:t>
            </a:r>
          </a:p>
        </p:txBody>
      </p:sp>
    </p:spTree>
    <p:extLst>
      <p:ext uri="{BB962C8B-B14F-4D97-AF65-F5344CB8AC3E}">
        <p14:creationId xmlns:p14="http://schemas.microsoft.com/office/powerpoint/2010/main" val="229018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302676" indent="-150280">
              <a:spcBef>
                <a:spcPts val="60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52613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 y="2"/>
            <a:ext cx="12191999" cy="6857999"/>
          </a:xfrm>
          <a:prstGeom prst="rect">
            <a:avLst/>
          </a:prstGeom>
        </p:spPr>
      </p:pic>
      <p:sp>
        <p:nvSpPr>
          <p:cNvPr id="2" name="Title 1"/>
          <p:cNvSpPr>
            <a:spLocks noGrp="1"/>
          </p:cNvSpPr>
          <p:nvPr>
            <p:ph type="ctrTitle" hasCustomPrompt="1"/>
          </p:nvPr>
        </p:nvSpPr>
        <p:spPr>
          <a:xfrm>
            <a:off x="1157357" y="1440415"/>
            <a:ext cx="9872595" cy="2387600"/>
          </a:xfrm>
        </p:spPr>
        <p:txBody>
          <a:bodyPr anchor="b"/>
          <a:lstStyle>
            <a:lvl1pPr algn="l">
              <a:lnSpc>
                <a:spcPct val="100000"/>
              </a:lnSpc>
              <a:defRPr sz="4267"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1157357" y="3902453"/>
            <a:ext cx="9872596" cy="1053863"/>
          </a:xfrm>
        </p:spPr>
        <p:txBody>
          <a:bodyPr>
            <a:noAutofit/>
          </a:bodyPr>
          <a:lstStyle>
            <a:lvl1pPr marL="0" indent="0" algn="l">
              <a:spcBef>
                <a:spcPts val="0"/>
              </a:spcBef>
              <a:spcAft>
                <a:spcPts val="0"/>
              </a:spcAft>
              <a:buNone/>
              <a:defRPr sz="2133" b="0">
                <a:solidFill>
                  <a:schemeClr val="bg1"/>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Subhead or Second Line (16pt)</a:t>
            </a:r>
          </a:p>
        </p:txBody>
      </p:sp>
      <p:sp>
        <p:nvSpPr>
          <p:cNvPr id="11" name="Text Placeholder 10"/>
          <p:cNvSpPr>
            <a:spLocks noGrp="1"/>
          </p:cNvSpPr>
          <p:nvPr>
            <p:ph type="body" sz="quarter" idx="13" hasCustomPrompt="1"/>
          </p:nvPr>
        </p:nvSpPr>
        <p:spPr>
          <a:xfrm>
            <a:off x="1157357" y="5624989"/>
            <a:ext cx="4338569" cy="909161"/>
          </a:xfrm>
        </p:spPr>
        <p:txBody>
          <a:bodyPr>
            <a:noAutofit/>
          </a:bodyPr>
          <a:lstStyle>
            <a:lvl1pPr marL="0" indent="0">
              <a:spcBef>
                <a:spcPts val="0"/>
              </a:spcBef>
              <a:buFont typeface="Arial" panose="020B0604020202020204" pitchFamily="34" charset="0"/>
              <a:buNone/>
              <a:defRPr sz="1467"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860064" y="648274"/>
            <a:ext cx="1169889" cy="710983"/>
          </a:xfrm>
          <a:prstGeom prst="rect">
            <a:avLst/>
          </a:prstGeom>
        </p:spPr>
      </p:pic>
    </p:spTree>
    <p:extLst>
      <p:ext uri="{BB962C8B-B14F-4D97-AF65-F5344CB8AC3E}">
        <p14:creationId xmlns:p14="http://schemas.microsoft.com/office/powerpoint/2010/main" val="1531010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3" y="1278836"/>
            <a:ext cx="2341217" cy="4940992"/>
          </a:xfrm>
        </p:spPr>
        <p:txBody>
          <a:bodyPr/>
          <a:lstStyle>
            <a:lvl1pPr marL="0" indent="0">
              <a:buFont typeface="Arial" panose="020B0604020202020204" pitchFamily="34" charset="0"/>
              <a:buNone/>
              <a:defRPr sz="1650"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698829" y="1278836"/>
            <a:ext cx="2341217" cy="4940992"/>
          </a:xfrm>
        </p:spPr>
        <p:txBody>
          <a:bodyPr/>
          <a:lstStyle>
            <a:lvl1pPr marL="0" indent="0">
              <a:buFont typeface="Arial" panose="020B0604020202020204" pitchFamily="34" charset="0"/>
              <a:buNone/>
              <a:defRPr sz="1650"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6231465" y="1278836"/>
            <a:ext cx="2341217" cy="4940992"/>
          </a:xfrm>
        </p:spPr>
        <p:txBody>
          <a:bodyPr/>
          <a:lstStyle>
            <a:lvl1pPr marL="0" indent="0">
              <a:buFont typeface="Arial" panose="020B0604020202020204" pitchFamily="34" charset="0"/>
              <a:buNone/>
              <a:defRPr sz="1650"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8764102" y="1278836"/>
            <a:ext cx="2341217" cy="4940992"/>
          </a:xfrm>
        </p:spPr>
        <p:txBody>
          <a:bodyPr/>
          <a:lstStyle>
            <a:lvl1pPr marL="0" indent="0">
              <a:buFont typeface="Arial" panose="020B0604020202020204" pitchFamily="34" charset="0"/>
              <a:buNone/>
              <a:defRPr sz="1650"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18794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1166192" y="1503123"/>
            <a:ext cx="10621525" cy="4716708"/>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040840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6" y="1249433"/>
            <a:ext cx="10621429" cy="588892"/>
          </a:xfrm>
        </p:spPr>
        <p:txBody>
          <a:bodyPr anchor="t"/>
          <a:lstStyle>
            <a:lvl1pPr marL="0" indent="0">
              <a:lnSpc>
                <a:spcPct val="90000"/>
              </a:lnSpc>
              <a:spcBef>
                <a:spcPts val="0"/>
              </a:spcBef>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04559"/>
            <a:ext cx="10621525" cy="4245885"/>
          </a:xfrm>
        </p:spPr>
        <p:txBody>
          <a:bodyPr/>
          <a:lstStyle>
            <a:lvl3pPr marL="304792" indent="-152396">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Tree>
    <p:extLst>
      <p:ext uri="{BB962C8B-B14F-4D97-AF65-F5344CB8AC3E}">
        <p14:creationId xmlns:p14="http://schemas.microsoft.com/office/powerpoint/2010/main" val="232935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498601"/>
            <a:ext cx="5195860"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6591242" y="1499565"/>
            <a:ext cx="5200711"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55600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842054"/>
            <a:ext cx="5195860"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1166286" y="1320595"/>
            <a:ext cx="5195812"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6591242" y="1843018"/>
            <a:ext cx="5200711"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6591334" y="1320595"/>
            <a:ext cx="5200711"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341011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3" y="1835429"/>
            <a:ext cx="3413760" cy="4377775"/>
          </a:xfrm>
        </p:spPr>
        <p:txBody>
          <a:bodyPr/>
          <a:lstStyle>
            <a:lvl1pPr marL="0" indent="0">
              <a:buFont typeface="Arial" panose="020B0604020202020204" pitchFamily="34" charset="0"/>
              <a:buNone/>
              <a:defRPr sz="1867" b="1"/>
            </a:lvl1pPr>
            <a:lvl2pPr marL="152396" indent="-152396">
              <a:buFont typeface="Arial" panose="020B0604020202020204" pitchFamily="34" charset="0"/>
              <a:buChar char="•"/>
              <a:defRPr sz="1467" b="0"/>
            </a:lvl2pPr>
            <a:lvl3pPr marL="304792" indent="-152396">
              <a:buFont typeface="Arial" panose="020B0604020202020204" pitchFamily="34" charset="0"/>
              <a:buChar char="-"/>
              <a:defRPr sz="1200"/>
            </a:lvl3pPr>
            <a:lvl4pPr marL="457189" indent="-152396">
              <a:buFont typeface="Arial" panose="020B0604020202020204" pitchFamily="34" charset="0"/>
              <a:buChar char="•"/>
              <a:defRPr sz="1000"/>
            </a:lvl4pPr>
            <a:lvl5pPr marL="609585" indent="-152396">
              <a:buFont typeface="Arial" panose="020B0604020202020204" pitchFamily="34" charset="0"/>
              <a:buChar char="•"/>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770169"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4770169"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8373960"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8374052"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Tree>
    <p:extLst>
      <p:ext uri="{BB962C8B-B14F-4D97-AF65-F5344CB8AC3E}">
        <p14:creationId xmlns:p14="http://schemas.microsoft.com/office/powerpoint/2010/main" val="13970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2" y="1315962"/>
            <a:ext cx="2560320" cy="4903865"/>
          </a:xfrm>
        </p:spPr>
        <p:txBody>
          <a:bodyPr/>
          <a:lstStyle>
            <a:lvl1pPr marL="0" indent="0">
              <a:buFont typeface="Arial" panose="020B0604020202020204" pitchFamily="34" charset="0"/>
              <a:buNone/>
              <a:defRPr sz="1733" b="1"/>
            </a:lvl1pPr>
            <a:lvl2pPr marL="154513" indent="-154513">
              <a:buFont typeface="Arial" panose="020B0604020202020204" pitchFamily="34" charset="0"/>
              <a:buChar char="•"/>
              <a:defRPr sz="1400" b="0"/>
            </a:lvl2pPr>
            <a:lvl3pPr marL="309026" indent="-154513">
              <a:buFont typeface="Arial" panose="020B0604020202020204" pitchFamily="34" charset="0"/>
              <a:buChar char="-"/>
              <a:defRPr sz="1200"/>
            </a:lvl3pPr>
            <a:lvl4pPr marL="455073" indent="-154513">
              <a:buFont typeface="Arial" panose="020B0604020202020204" pitchFamily="34" charset="0"/>
              <a:buChar char="•"/>
              <a:defRPr sz="1000"/>
            </a:lvl4pPr>
            <a:lvl5pPr marL="609585" indent="-154513">
              <a:buFont typeface="Arial" panose="020B0604020202020204" pitchFamily="34" charset="0"/>
              <a:buChar char="•"/>
              <a:defRPr sz="10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853260"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6540328"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9227397"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1355257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599028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18812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Tree>
    <p:extLst>
      <p:ext uri="{BB962C8B-B14F-4D97-AF65-F5344CB8AC3E}">
        <p14:creationId xmlns:p14="http://schemas.microsoft.com/office/powerpoint/2010/main" val="164201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Tree>
    <p:extLst>
      <p:ext uri="{BB962C8B-B14F-4D97-AF65-F5344CB8AC3E}">
        <p14:creationId xmlns:p14="http://schemas.microsoft.com/office/powerpoint/2010/main" val="263527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1166285" y="1258957"/>
            <a:ext cx="10187516" cy="1080052"/>
          </a:xfrm>
        </p:spPr>
        <p:txBody>
          <a:bodyPr anchor="t"/>
          <a:lstStyle>
            <a:lvl1pPr marL="0" indent="0">
              <a:spcBef>
                <a:spcPts val="0"/>
              </a:spcBef>
              <a:defRPr lang="en-US" sz="20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1166192" y="2623931"/>
            <a:ext cx="10187608" cy="35958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p:txBody>
          <a:bodyPr/>
          <a:lstStyle/>
          <a:p>
            <a:endParaRPr lang="en-US">
              <a:solidFill>
                <a:srgbClr val="0D2C40"/>
              </a:solidFill>
            </a:endParaRPr>
          </a:p>
        </p:txBody>
      </p:sp>
      <p:sp>
        <p:nvSpPr>
          <p:cNvPr id="7" name="Footer Placeholder 6"/>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806544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 y="2"/>
            <a:ext cx="12191999" cy="6857999"/>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Tree>
    <p:extLst>
      <p:ext uri="{BB962C8B-B14F-4D97-AF65-F5344CB8AC3E}">
        <p14:creationId xmlns:p14="http://schemas.microsoft.com/office/powerpoint/2010/main" val="2415164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Tree>
    <p:extLst>
      <p:ext uri="{BB962C8B-B14F-4D97-AF65-F5344CB8AC3E}">
        <p14:creationId xmlns:p14="http://schemas.microsoft.com/office/powerpoint/2010/main" val="2862359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 y="2"/>
            <a:ext cx="12191999" cy="6857999"/>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55011" y="2688010"/>
            <a:ext cx="2626091" cy="1473173"/>
          </a:xfrm>
          <a:prstGeom prst="rect">
            <a:avLst/>
          </a:prstGeom>
        </p:spPr>
      </p:pic>
    </p:spTree>
    <p:extLst>
      <p:ext uri="{BB962C8B-B14F-4D97-AF65-F5344CB8AC3E}">
        <p14:creationId xmlns:p14="http://schemas.microsoft.com/office/powerpoint/2010/main" val="206562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52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94B421-D0A8-4BF9-AC5B-7E6DCE97E0E2}" type="slidenum">
              <a:rPr lang="en-US" smtClean="0"/>
              <a:t>‹#›</a:t>
            </a:fld>
            <a:endParaRPr lang="en-US"/>
          </a:p>
        </p:txBody>
      </p:sp>
    </p:spTree>
    <p:extLst>
      <p:ext uri="{BB962C8B-B14F-4D97-AF65-F5344CB8AC3E}">
        <p14:creationId xmlns:p14="http://schemas.microsoft.com/office/powerpoint/2010/main" val="41192544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302668" indent="-150276">
              <a:spcBef>
                <a:spcPts val="60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96114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3"/>
            <a:ext cx="12191999" cy="6857999"/>
          </a:xfrm>
          <a:prstGeom prst="rect">
            <a:avLst/>
          </a:prstGeom>
        </p:spPr>
      </p:pic>
      <p:sp>
        <p:nvSpPr>
          <p:cNvPr id="2" name="Title 1"/>
          <p:cNvSpPr>
            <a:spLocks noGrp="1"/>
          </p:cNvSpPr>
          <p:nvPr>
            <p:ph type="ctrTitle" hasCustomPrompt="1"/>
          </p:nvPr>
        </p:nvSpPr>
        <p:spPr>
          <a:xfrm>
            <a:off x="1157357" y="1440415"/>
            <a:ext cx="9872595" cy="2387600"/>
          </a:xfrm>
        </p:spPr>
        <p:txBody>
          <a:bodyPr anchor="b"/>
          <a:lstStyle>
            <a:lvl1pPr algn="l">
              <a:lnSpc>
                <a:spcPct val="100000"/>
              </a:lnSpc>
              <a:defRPr sz="4267"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1157358" y="3902454"/>
            <a:ext cx="9872596" cy="1053863"/>
          </a:xfrm>
        </p:spPr>
        <p:txBody>
          <a:bodyPr>
            <a:noAutofit/>
          </a:bodyPr>
          <a:lstStyle>
            <a:lvl1pPr marL="0" indent="0" algn="l">
              <a:spcBef>
                <a:spcPts val="0"/>
              </a:spcBef>
              <a:spcAft>
                <a:spcPts val="0"/>
              </a:spcAft>
              <a:buNone/>
              <a:defRPr sz="2133" b="0">
                <a:solidFill>
                  <a:schemeClr val="bg1"/>
                </a:solidFill>
              </a:defRPr>
            </a:lvl1pPr>
            <a:lvl2pPr marL="342882" indent="0" algn="ctr">
              <a:buNone/>
              <a:defRPr sz="1500"/>
            </a:lvl2pPr>
            <a:lvl3pPr marL="685766" indent="0" algn="ctr">
              <a:buNone/>
              <a:defRPr sz="1351"/>
            </a:lvl3pPr>
            <a:lvl4pPr marL="1028649" indent="0" algn="ctr">
              <a:buNone/>
              <a:defRPr sz="1200"/>
            </a:lvl4pPr>
            <a:lvl5pPr marL="1371532" indent="0" algn="ctr">
              <a:buNone/>
              <a:defRPr sz="1200"/>
            </a:lvl5pPr>
            <a:lvl6pPr marL="1714414" indent="0" algn="ctr">
              <a:buNone/>
              <a:defRPr sz="1200"/>
            </a:lvl6pPr>
            <a:lvl7pPr marL="2057298" indent="0" algn="ctr">
              <a:buNone/>
              <a:defRPr sz="1200"/>
            </a:lvl7pPr>
            <a:lvl8pPr marL="2400180" indent="0" algn="ctr">
              <a:buNone/>
              <a:defRPr sz="1200"/>
            </a:lvl8pPr>
            <a:lvl9pPr marL="2743062" indent="0" algn="ctr">
              <a:buNone/>
              <a:defRPr sz="1200"/>
            </a:lvl9pPr>
          </a:lstStyle>
          <a:p>
            <a:r>
              <a:rPr lang="en-US"/>
              <a:t>Subhead or Second Line (16pt)</a:t>
            </a:r>
          </a:p>
        </p:txBody>
      </p:sp>
      <p:sp>
        <p:nvSpPr>
          <p:cNvPr id="11" name="Text Placeholder 10"/>
          <p:cNvSpPr>
            <a:spLocks noGrp="1"/>
          </p:cNvSpPr>
          <p:nvPr>
            <p:ph type="body" sz="quarter" idx="13" hasCustomPrompt="1"/>
          </p:nvPr>
        </p:nvSpPr>
        <p:spPr>
          <a:xfrm>
            <a:off x="1157358" y="5624990"/>
            <a:ext cx="4338569" cy="909161"/>
          </a:xfrm>
        </p:spPr>
        <p:txBody>
          <a:bodyPr>
            <a:noAutofit/>
          </a:bodyPr>
          <a:lstStyle>
            <a:lvl1pPr marL="0" indent="0">
              <a:spcBef>
                <a:spcPts val="0"/>
              </a:spcBef>
              <a:buFont typeface="Arial" panose="020B0604020202020204" pitchFamily="34" charset="0"/>
              <a:buNone/>
              <a:defRPr sz="1467"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0065" y="648275"/>
            <a:ext cx="1169889" cy="710983"/>
          </a:xfrm>
          <a:prstGeom prst="rect">
            <a:avLst/>
          </a:prstGeom>
        </p:spPr>
      </p:pic>
    </p:spTree>
    <p:extLst>
      <p:ext uri="{BB962C8B-B14F-4D97-AF65-F5344CB8AC3E}">
        <p14:creationId xmlns:p14="http://schemas.microsoft.com/office/powerpoint/2010/main" val="8614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1166192" y="1503123"/>
            <a:ext cx="10621525" cy="4716708"/>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solidFill>
                <a:srgbClr val="FFFFFF"/>
              </a:solidFill>
            </a:endParaRPr>
          </a:p>
        </p:txBody>
      </p:sp>
      <p:sp>
        <p:nvSpPr>
          <p:cNvPr id="8" name="Footer Placeholder 7"/>
          <p:cNvSpPr>
            <a:spLocks noGrp="1"/>
          </p:cNvSpPr>
          <p:nvPr>
            <p:ph type="ftr" sz="quarter" idx="11"/>
          </p:nvPr>
        </p:nvSpPr>
        <p:spPr/>
        <p:txBody>
          <a:bodyPr/>
          <a:lstStyle/>
          <a:p>
            <a:endParaRPr lang="en-US">
              <a:solidFill>
                <a:srgbClr val="FFFFFF"/>
              </a:solidFill>
            </a:endParaRPr>
          </a:p>
        </p:txBody>
      </p:sp>
    </p:spTree>
    <p:extLst>
      <p:ext uri="{BB962C8B-B14F-4D97-AF65-F5344CB8AC3E}">
        <p14:creationId xmlns:p14="http://schemas.microsoft.com/office/powerpoint/2010/main" val="110910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7" y="1249434"/>
            <a:ext cx="10621429" cy="588892"/>
          </a:xfrm>
        </p:spPr>
        <p:txBody>
          <a:bodyPr anchor="t"/>
          <a:lstStyle>
            <a:lvl1pPr marL="0" indent="0">
              <a:lnSpc>
                <a:spcPct val="90000"/>
              </a:lnSpc>
              <a:spcBef>
                <a:spcPts val="0"/>
              </a:spcBef>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04560"/>
            <a:ext cx="10621525" cy="4245885"/>
          </a:xfrm>
        </p:spPr>
        <p:txBody>
          <a:bodyPr/>
          <a:lstStyle>
            <a:lvl3pPr marL="304784" indent="-152392">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solidFill>
                <a:srgbClr val="FFFFFF"/>
              </a:solidFill>
            </a:endParaRPr>
          </a:p>
        </p:txBody>
      </p:sp>
      <p:sp>
        <p:nvSpPr>
          <p:cNvPr id="7" name="Footer Placeholder 6"/>
          <p:cNvSpPr>
            <a:spLocks noGrp="1"/>
          </p:cNvSpPr>
          <p:nvPr>
            <p:ph type="ftr" sz="quarter" idx="15"/>
          </p:nvPr>
        </p:nvSpPr>
        <p:spPr/>
        <p:txBody>
          <a:bodyPr/>
          <a:lstStyle/>
          <a:p>
            <a:endParaRPr lang="en-US">
              <a:solidFill>
                <a:srgbClr val="FFFFFF"/>
              </a:solidFill>
            </a:endParaRPr>
          </a:p>
        </p:txBody>
      </p:sp>
    </p:spTree>
    <p:extLst>
      <p:ext uri="{BB962C8B-B14F-4D97-AF65-F5344CB8AC3E}">
        <p14:creationId xmlns:p14="http://schemas.microsoft.com/office/powerpoint/2010/main" val="1516993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498602"/>
            <a:ext cx="5195860" cy="4721228"/>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tabLst>
                <a:tab pos="914354"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6591243" y="1499566"/>
            <a:ext cx="5200711" cy="4721228"/>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solidFill>
                <a:srgbClr val="FFFFFF"/>
              </a:solidFill>
            </a:endParaRPr>
          </a:p>
        </p:txBody>
      </p:sp>
      <p:sp>
        <p:nvSpPr>
          <p:cNvPr id="8" name="Footer Placeholder 7"/>
          <p:cNvSpPr>
            <a:spLocks noGrp="1"/>
          </p:cNvSpPr>
          <p:nvPr>
            <p:ph type="ftr" sz="quarter" idx="17"/>
          </p:nvPr>
        </p:nvSpPr>
        <p:spPr/>
        <p:txBody>
          <a:bodyPr/>
          <a:lstStyle/>
          <a:p>
            <a:endParaRPr lang="en-US">
              <a:solidFill>
                <a:srgbClr val="FFFFFF"/>
              </a:solidFill>
            </a:endParaRPr>
          </a:p>
        </p:txBody>
      </p:sp>
    </p:spTree>
    <p:extLst>
      <p:ext uri="{BB962C8B-B14F-4D97-AF65-F5344CB8AC3E}">
        <p14:creationId xmlns:p14="http://schemas.microsoft.com/office/powerpoint/2010/main" val="3626619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3701773" y="579808"/>
            <a:ext cx="7643192" cy="521890"/>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3710680" y="1239079"/>
            <a:ext cx="7643121" cy="726800"/>
          </a:xfrm>
        </p:spPr>
        <p:txBody>
          <a:bodyPr anchor="t"/>
          <a:lstStyle>
            <a:lvl1pPr marL="0" indent="0">
              <a:spcBef>
                <a:spcPts val="0"/>
              </a:spcBef>
              <a:defRPr lang="en-US" sz="180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3710608" y="2060714"/>
            <a:ext cx="7643191" cy="4172366"/>
          </a:xfrm>
        </p:spPr>
        <p:txBody>
          <a:bodyPr/>
          <a:lstStyle>
            <a:lvl1pPr>
              <a:spcBef>
                <a:spcPts val="0"/>
              </a:spcBef>
              <a:spcAft>
                <a:spcPts val="2400"/>
              </a:spcAft>
              <a:defRPr/>
            </a:lvl1pPr>
            <a:lvl2pPr marL="0" indent="0">
              <a:buNone/>
              <a:defRPr b="1">
                <a:solidFill>
                  <a:schemeClr val="accent1"/>
                </a:solidFill>
              </a:defRPr>
            </a:lvl2pPr>
            <a:lvl3pPr marL="0" indent="0">
              <a:spcBef>
                <a:spcPts val="0"/>
              </a:spcBef>
              <a:buNone/>
              <a:defRPr sz="1400"/>
            </a:lvl3pPr>
            <a:lvl4pPr marL="0" indent="0">
              <a:spcBef>
                <a:spcPts val="0"/>
              </a:spcBef>
              <a:buNone/>
              <a:defRPr sz="12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1166192" y="1835427"/>
            <a:ext cx="2146853" cy="4397654"/>
          </a:xfrm>
        </p:spPr>
        <p:txBody>
          <a:bodyPr/>
          <a:lstStyle>
            <a:lvl1pPr>
              <a:lnSpc>
                <a:spcPts val="1400"/>
              </a:lnSpc>
              <a:spcBef>
                <a:spcPts val="0"/>
              </a:spcBef>
              <a:spcAft>
                <a:spcPts val="0"/>
              </a:spcAft>
              <a:defRPr sz="1150">
                <a:solidFill>
                  <a:schemeClr val="accent1"/>
                </a:solidFill>
              </a:defRPr>
            </a:lvl1pPr>
            <a:lvl2pPr marL="0" indent="0">
              <a:lnSpc>
                <a:spcPts val="1400"/>
              </a:lnSpc>
              <a:spcBef>
                <a:spcPts val="0"/>
              </a:spcBef>
              <a:buFont typeface="Arial" panose="020B0604020202020204" pitchFamily="34" charset="0"/>
              <a:buNone/>
              <a:defRPr sz="1150"/>
            </a:lvl2pPr>
            <a:lvl3pPr marL="0" indent="0">
              <a:lnSpc>
                <a:spcPts val="1400"/>
              </a:lnSpc>
              <a:spcBef>
                <a:spcPts val="0"/>
              </a:spcBef>
              <a:buNone/>
              <a:defRPr sz="1150"/>
            </a:lvl3pPr>
            <a:lvl4pPr marL="0" indent="0">
              <a:lnSpc>
                <a:spcPts val="1400"/>
              </a:lnSpc>
              <a:spcBef>
                <a:spcPts val="0"/>
              </a:spcBef>
              <a:buNone/>
              <a:defRPr sz="1150"/>
            </a:lvl4pPr>
            <a:lvl5pPr marL="0" indent="0">
              <a:lnSpc>
                <a:spcPts val="1400"/>
              </a:lnSpc>
              <a:spcBef>
                <a:spcPts val="0"/>
              </a:spcBef>
              <a:buNone/>
              <a:defRPr sz="11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231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842055"/>
            <a:ext cx="5195860" cy="4377775"/>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tabLst>
                <a:tab pos="914354"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1166286" y="1320597"/>
            <a:ext cx="5195812"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6591243" y="1843019"/>
            <a:ext cx="5200711" cy="4377775"/>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6591335" y="1320597"/>
            <a:ext cx="5200711"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solidFill>
                <a:srgbClr val="FFFFFF"/>
              </a:solidFill>
            </a:endParaRPr>
          </a:p>
        </p:txBody>
      </p:sp>
      <p:sp>
        <p:nvSpPr>
          <p:cNvPr id="8" name="Footer Placeholder 7"/>
          <p:cNvSpPr>
            <a:spLocks noGrp="1"/>
          </p:cNvSpPr>
          <p:nvPr>
            <p:ph type="ftr" sz="quarter" idx="17"/>
          </p:nvPr>
        </p:nvSpPr>
        <p:spPr/>
        <p:txBody>
          <a:bodyPr/>
          <a:lstStyle/>
          <a:p>
            <a:endParaRPr lang="en-US">
              <a:solidFill>
                <a:srgbClr val="FFFFFF"/>
              </a:solidFill>
            </a:endParaRPr>
          </a:p>
        </p:txBody>
      </p:sp>
    </p:spTree>
    <p:extLst>
      <p:ext uri="{BB962C8B-B14F-4D97-AF65-F5344CB8AC3E}">
        <p14:creationId xmlns:p14="http://schemas.microsoft.com/office/powerpoint/2010/main" val="260183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3" y="1835430"/>
            <a:ext cx="3413760" cy="4377775"/>
          </a:xfrm>
        </p:spPr>
        <p:txBody>
          <a:bodyPr/>
          <a:lstStyle>
            <a:lvl1pPr marL="0" indent="0">
              <a:buFont typeface="Arial" panose="020B0604020202020204" pitchFamily="34" charset="0"/>
              <a:buNone/>
              <a:defRPr sz="1867" b="1"/>
            </a:lvl1pPr>
            <a:lvl2pPr marL="152392" indent="-152392">
              <a:buFont typeface="Arial" panose="020B0604020202020204" pitchFamily="34" charset="0"/>
              <a:buChar char="•"/>
              <a:defRPr sz="1467" b="0"/>
            </a:lvl2pPr>
            <a:lvl3pPr marL="304784" indent="-152392">
              <a:buFont typeface="Arial" panose="020B0604020202020204" pitchFamily="34" charset="0"/>
              <a:buChar char="-"/>
              <a:defRPr sz="1200"/>
            </a:lvl3pPr>
            <a:lvl4pPr marL="457178" indent="-152392">
              <a:buFont typeface="Arial" panose="020B0604020202020204" pitchFamily="34" charset="0"/>
              <a:buChar char="•"/>
              <a:defRPr sz="1000"/>
            </a:lvl4pPr>
            <a:lvl5pPr marL="609570" indent="-152392">
              <a:buFont typeface="Arial" panose="020B0604020202020204" pitchFamily="34" charset="0"/>
              <a:buChar char="•"/>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317765"/>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770169" y="1835430"/>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89" indent="-228589">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81"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73"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66"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66"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2" lvl="1" indent="-152392"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4784" lvl="2" indent="-152392"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7178" lvl="3" indent="-152392"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2392"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4770169" y="1317765"/>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8373960" y="1835430"/>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89" indent="-228589">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81"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73"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66"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66"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2" lvl="1" indent="-152392"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4784" lvl="2" indent="-152392"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7178" lvl="3" indent="-152392"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2392"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8374052" y="1317765"/>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solidFill>
                <a:srgbClr val="FFFFFF"/>
              </a:solidFill>
            </a:endParaRPr>
          </a:p>
        </p:txBody>
      </p:sp>
      <p:sp>
        <p:nvSpPr>
          <p:cNvPr id="8" name="Footer Placeholder 7"/>
          <p:cNvSpPr>
            <a:spLocks noGrp="1"/>
          </p:cNvSpPr>
          <p:nvPr>
            <p:ph type="ftr" sz="quarter" idx="19"/>
          </p:nvPr>
        </p:nvSpPr>
        <p:spPr/>
        <p:txBody>
          <a:bodyPr/>
          <a:lstStyle/>
          <a:p>
            <a:endParaRPr lang="en-US">
              <a:solidFill>
                <a:srgbClr val="FFFFFF"/>
              </a:solidFill>
            </a:endParaRPr>
          </a:p>
        </p:txBody>
      </p:sp>
    </p:spTree>
    <p:extLst>
      <p:ext uri="{BB962C8B-B14F-4D97-AF65-F5344CB8AC3E}">
        <p14:creationId xmlns:p14="http://schemas.microsoft.com/office/powerpoint/2010/main" val="318185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2" y="1315964"/>
            <a:ext cx="2560320" cy="4903865"/>
          </a:xfrm>
        </p:spPr>
        <p:txBody>
          <a:bodyPr/>
          <a:lstStyle>
            <a:lvl1pPr marL="0" indent="0">
              <a:buFont typeface="Arial" panose="020B0604020202020204" pitchFamily="34" charset="0"/>
              <a:buNone/>
              <a:defRPr sz="1733" b="1"/>
            </a:lvl1pPr>
            <a:lvl2pPr marL="154509" indent="-154509">
              <a:buFont typeface="Arial" panose="020B0604020202020204" pitchFamily="34" charset="0"/>
              <a:buChar char="•"/>
              <a:defRPr sz="1400" b="0"/>
            </a:lvl2pPr>
            <a:lvl3pPr marL="309019" indent="-154509">
              <a:buFont typeface="Arial" panose="020B0604020202020204" pitchFamily="34" charset="0"/>
              <a:buChar char="-"/>
              <a:defRPr sz="1200"/>
            </a:lvl3pPr>
            <a:lvl4pPr marL="455062" indent="-154509">
              <a:buFont typeface="Arial" panose="020B0604020202020204" pitchFamily="34" charset="0"/>
              <a:buChar char="•"/>
              <a:defRPr sz="1000"/>
            </a:lvl4pPr>
            <a:lvl5pPr marL="609570" indent="-154509">
              <a:buFont typeface="Arial" panose="020B0604020202020204" pitchFamily="34" charset="0"/>
              <a:buChar char="•"/>
              <a:defRPr sz="10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853260" y="1315961"/>
            <a:ext cx="2560320" cy="4903867"/>
          </a:xfrm>
        </p:spPr>
        <p:txBody>
          <a:bodyPr/>
          <a:lstStyle>
            <a:lvl1pPr marL="0" indent="0">
              <a:buFont typeface="Arial" panose="020B0604020202020204" pitchFamily="34" charset="0"/>
              <a:buNone/>
              <a:defRPr sz="1733" b="1"/>
            </a:lvl1pPr>
            <a:lvl2pPr marL="228589" indent="-228589">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097"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40"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50"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54509" lvl="1" indent="-154509"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9019" lvl="2" indent="-154509"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5062" lvl="3" indent="-154509"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4509"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6540328" y="1315961"/>
            <a:ext cx="2560320" cy="4903867"/>
          </a:xfrm>
        </p:spPr>
        <p:txBody>
          <a:bodyPr/>
          <a:lstStyle>
            <a:lvl1pPr marL="0" indent="0">
              <a:buFont typeface="Arial" panose="020B0604020202020204" pitchFamily="34" charset="0"/>
              <a:buNone/>
              <a:defRPr sz="1733" b="1"/>
            </a:lvl1pPr>
            <a:lvl2pPr marL="228589" indent="-228589">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097"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40"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50"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54509" lvl="1" indent="-154509"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9019" lvl="2" indent="-154509"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5062" lvl="3" indent="-154509"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4509"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9227397" y="1315961"/>
            <a:ext cx="2560320" cy="4903867"/>
          </a:xfrm>
        </p:spPr>
        <p:txBody>
          <a:bodyPr/>
          <a:lstStyle>
            <a:lvl1pPr marL="0" indent="0">
              <a:buFont typeface="Arial" panose="020B0604020202020204" pitchFamily="34" charset="0"/>
              <a:buNone/>
              <a:defRPr sz="1733" b="1"/>
            </a:lvl1pPr>
            <a:lvl2pPr marL="228589" indent="-228589">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097"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40"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50"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54509" lvl="1" indent="-154509"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9019" lvl="2" indent="-154509"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5062" lvl="3" indent="-154509"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4509"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solidFill>
                <a:srgbClr val="FFFFFF"/>
              </a:solidFill>
            </a:endParaRPr>
          </a:p>
        </p:txBody>
      </p:sp>
      <p:sp>
        <p:nvSpPr>
          <p:cNvPr id="8" name="Footer Placeholder 7"/>
          <p:cNvSpPr>
            <a:spLocks noGrp="1"/>
          </p:cNvSpPr>
          <p:nvPr>
            <p:ph type="ftr" sz="quarter" idx="17"/>
          </p:nvPr>
        </p:nvSpPr>
        <p:spPr/>
        <p:txBody>
          <a:bodyPr/>
          <a:lstStyle/>
          <a:p>
            <a:endParaRPr lang="en-US">
              <a:solidFill>
                <a:srgbClr val="FFFFFF"/>
              </a:solidFill>
            </a:endParaRPr>
          </a:p>
        </p:txBody>
      </p:sp>
    </p:spTree>
    <p:extLst>
      <p:ext uri="{BB962C8B-B14F-4D97-AF65-F5344CB8AC3E}">
        <p14:creationId xmlns:p14="http://schemas.microsoft.com/office/powerpoint/2010/main" val="341322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solidFill>
                <a:srgbClr val="FFFFFF"/>
              </a:solidFill>
            </a:endParaRPr>
          </a:p>
        </p:txBody>
      </p:sp>
      <p:sp>
        <p:nvSpPr>
          <p:cNvPr id="7" name="Footer Placeholder 6"/>
          <p:cNvSpPr>
            <a:spLocks noGrp="1"/>
          </p:cNvSpPr>
          <p:nvPr>
            <p:ph type="ftr" sz="quarter" idx="11"/>
          </p:nvPr>
        </p:nvSpPr>
        <p:spPr/>
        <p:txBody>
          <a:bodyPr/>
          <a:lstStyle/>
          <a:p>
            <a:endParaRPr lang="en-US">
              <a:solidFill>
                <a:srgbClr val="FFFFFF"/>
              </a:solidFill>
            </a:endParaRPr>
          </a:p>
        </p:txBody>
      </p:sp>
    </p:spTree>
    <p:extLst>
      <p:ext uri="{BB962C8B-B14F-4D97-AF65-F5344CB8AC3E}">
        <p14:creationId xmlns:p14="http://schemas.microsoft.com/office/powerpoint/2010/main" val="212994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solidFill>
                <a:srgbClr val="FFFFFF"/>
              </a:solidFill>
            </a:endParaRPr>
          </a:p>
        </p:txBody>
      </p:sp>
      <p:sp>
        <p:nvSpPr>
          <p:cNvPr id="8" name="Footer Placeholder 7"/>
          <p:cNvSpPr>
            <a:spLocks noGrp="1"/>
          </p:cNvSpPr>
          <p:nvPr>
            <p:ph type="ftr" sz="quarter" idx="11"/>
          </p:nvPr>
        </p:nvSpPr>
        <p:spPr/>
        <p:txBody>
          <a:bodyPr/>
          <a:lstStyle/>
          <a:p>
            <a:endParaRPr lang="en-US">
              <a:solidFill>
                <a:srgbClr val="FFFFFF"/>
              </a:solidFill>
            </a:endParaRPr>
          </a:p>
        </p:txBody>
      </p:sp>
    </p:spTree>
    <p:extLst>
      <p:ext uri="{BB962C8B-B14F-4D97-AF65-F5344CB8AC3E}">
        <p14:creationId xmlns:p14="http://schemas.microsoft.com/office/powerpoint/2010/main" val="238362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5" name="Oval 4">
            <a:extLst>
              <a:ext uri="{FF2B5EF4-FFF2-40B4-BE49-F238E27FC236}">
                <a16:creationId xmlns:a16="http://schemas.microsoft.com/office/drawing/2014/main" id="{196E23DA-08DB-DF47-BADC-84DC59705D4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a:solidFill>
                  <a:srgbClr val="02D35F"/>
                </a:solidFill>
              </a:rPr>
              <a:pPr algn="ctr"/>
              <a:t>‹#›</a:t>
            </a:fld>
            <a:endParaRPr lang="en-US" sz="907">
              <a:solidFill>
                <a:srgbClr val="02D35F"/>
              </a:solidFill>
            </a:endParaRPr>
          </a:p>
        </p:txBody>
      </p:sp>
    </p:spTree>
    <p:extLst>
      <p:ext uri="{BB962C8B-B14F-4D97-AF65-F5344CB8AC3E}">
        <p14:creationId xmlns:p14="http://schemas.microsoft.com/office/powerpoint/2010/main" val="3726646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42B20F2F-9E86-3F4D-8B4B-69ACACB199A1}"/>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a:solidFill>
                  <a:srgbClr val="02D35F"/>
                </a:solidFill>
              </a:rPr>
              <a:pPr algn="ctr"/>
              <a:t>‹#›</a:t>
            </a:fld>
            <a:endParaRPr lang="en-US" sz="907">
              <a:solidFill>
                <a:srgbClr val="02D35F"/>
              </a:solidFill>
            </a:endParaRPr>
          </a:p>
        </p:txBody>
      </p:sp>
    </p:spTree>
    <p:extLst>
      <p:ext uri="{BB962C8B-B14F-4D97-AF65-F5344CB8AC3E}">
        <p14:creationId xmlns:p14="http://schemas.microsoft.com/office/powerpoint/2010/main" val="413899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3"/>
            <a:ext cx="12191999" cy="6857999"/>
          </a:xfrm>
          <a:prstGeom prst="rect">
            <a:avLst/>
          </a:prstGeom>
        </p:spPr>
      </p:pic>
      <p:sp>
        <p:nvSpPr>
          <p:cNvPr id="2" name="Title 1"/>
          <p:cNvSpPr>
            <a:spLocks noGrp="1"/>
          </p:cNvSpPr>
          <p:nvPr>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7" name="Oval 6">
            <a:extLst>
              <a:ext uri="{FF2B5EF4-FFF2-40B4-BE49-F238E27FC236}">
                <a16:creationId xmlns:a16="http://schemas.microsoft.com/office/drawing/2014/main" id="{8FE6B60C-2A8C-7148-8B7B-D108B931C9F9}"/>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a:solidFill>
                  <a:srgbClr val="02D35F"/>
                </a:solidFill>
              </a:rPr>
              <a:pPr algn="ctr"/>
              <a:t>‹#›</a:t>
            </a:fld>
            <a:endParaRPr lang="en-US" sz="907">
              <a:solidFill>
                <a:srgbClr val="02D35F"/>
              </a:solidFill>
            </a:endParaRPr>
          </a:p>
        </p:txBody>
      </p:sp>
    </p:spTree>
    <p:extLst>
      <p:ext uri="{BB962C8B-B14F-4D97-AF65-F5344CB8AC3E}">
        <p14:creationId xmlns:p14="http://schemas.microsoft.com/office/powerpoint/2010/main" val="211019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9959B09D-FA07-A14D-A744-D0683ECD84F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a:solidFill>
                  <a:srgbClr val="02D35F"/>
                </a:solidFill>
              </a:rPr>
              <a:pPr algn="ctr"/>
              <a:t>‹#›</a:t>
            </a:fld>
            <a:endParaRPr lang="en-US" sz="907">
              <a:solidFill>
                <a:srgbClr val="02D35F"/>
              </a:solidFill>
            </a:endParaRPr>
          </a:p>
        </p:txBody>
      </p:sp>
    </p:spTree>
    <p:extLst>
      <p:ext uri="{BB962C8B-B14F-4D97-AF65-F5344CB8AC3E}">
        <p14:creationId xmlns:p14="http://schemas.microsoft.com/office/powerpoint/2010/main" val="271212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3"/>
            <a:ext cx="12191999" cy="6857999"/>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2" y="2688011"/>
            <a:ext cx="2626091" cy="1473173"/>
          </a:xfrm>
          <a:prstGeom prst="rect">
            <a:avLst/>
          </a:prstGeom>
        </p:spPr>
      </p:pic>
    </p:spTree>
    <p:extLst>
      <p:ext uri="{BB962C8B-B14F-4D97-AF65-F5344CB8AC3E}">
        <p14:creationId xmlns:p14="http://schemas.microsoft.com/office/powerpoint/2010/main" val="403261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78570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6"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698833"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6231468"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8764106"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9" name="Slide Number Placeholder 8"/>
          <p:cNvSpPr>
            <a:spLocks noGrp="1"/>
          </p:cNvSpPr>
          <p:nvPr>
            <p:ph type="sldNum" sz="quarter" idx="18"/>
          </p:nvPr>
        </p:nvSpPr>
        <p:spPr/>
        <p:txBody>
          <a:bodyPr/>
          <a:lstStyle/>
          <a:p>
            <a:fld id="{B1AC83B0-B844-44F1-B4BE-92A8C14C00CC}"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9858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8970F3-0D38-4249-A1A2-35FAE15726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5985"/>
            <a:ext cx="12192000" cy="6841664"/>
          </a:xfrm>
          <a:prstGeom prst="rect">
            <a:avLst/>
          </a:prstGeom>
        </p:spPr>
      </p:pic>
      <p:sp>
        <p:nvSpPr>
          <p:cNvPr id="2" name="Title 1">
            <a:extLst>
              <a:ext uri="{FF2B5EF4-FFF2-40B4-BE49-F238E27FC236}">
                <a16:creationId xmlns:a16="http://schemas.microsoft.com/office/drawing/2014/main" id="{19E3A1B5-2A79-43FB-AF03-5A149961C16F}"/>
              </a:ext>
            </a:extLst>
          </p:cNvPr>
          <p:cNvSpPr>
            <a:spLocks noGrp="1"/>
          </p:cNvSpPr>
          <p:nvPr>
            <p:ph type="title" hasCustomPrompt="1"/>
          </p:nvPr>
        </p:nvSpPr>
        <p:spPr>
          <a:xfrm>
            <a:off x="1157357" y="1438904"/>
            <a:ext cx="7680000" cy="1791708"/>
          </a:xfrm>
        </p:spPr>
        <p:txBody>
          <a:bodyPr anchor="b">
            <a:normAutofit/>
          </a:bodyPr>
          <a:lstStyle>
            <a:lvl1pPr>
              <a:defRPr sz="4796" b="1">
                <a:solidFill>
                  <a:schemeClr val="bg1"/>
                </a:solidFill>
                <a:latin typeface="Arial" panose="020B0604020202020204" pitchFamily="34" charset="0"/>
                <a:cs typeface="Arial" panose="020B0604020202020204" pitchFamily="34" charset="0"/>
              </a:defRPr>
            </a:lvl1pPr>
          </a:lstStyle>
          <a:p>
            <a:r>
              <a:rPr lang="en-US"/>
              <a:t>Click to add title 36pt</a:t>
            </a:r>
          </a:p>
        </p:txBody>
      </p:sp>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1157817" y="3654217"/>
            <a:ext cx="6960000" cy="1053863"/>
          </a:xfrm>
        </p:spPr>
        <p:txBody>
          <a:bodyPr>
            <a:normAutofit/>
          </a:bodyPr>
          <a:lstStyle>
            <a:lvl1pPr marL="0" indent="0">
              <a:buNone/>
              <a:defRPr sz="2131" b="1">
                <a:solidFill>
                  <a:schemeClr val="bg1"/>
                </a:solidFill>
              </a:defRPr>
            </a:lvl1pPr>
          </a:lstStyle>
          <a:p>
            <a:pPr lvl="0"/>
            <a:r>
              <a:rPr lang="en-US"/>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1157817" y="4872288"/>
            <a:ext cx="4320000" cy="909161"/>
          </a:xfrm>
        </p:spPr>
        <p:txBody>
          <a:bodyPr>
            <a:normAutofit/>
          </a:bodyPr>
          <a:lstStyle>
            <a:lvl1pPr marL="0" indent="0">
              <a:lnSpc>
                <a:spcPct val="100000"/>
              </a:lnSpc>
              <a:buNone/>
              <a:defRPr sz="1865" b="0">
                <a:solidFill>
                  <a:schemeClr val="bg1"/>
                </a:solidFill>
              </a:defRPr>
            </a:lvl1pPr>
          </a:lstStyle>
          <a:p>
            <a:pPr lvl="0"/>
            <a:r>
              <a:rPr lang="en-US"/>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14777502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412873" y="1412873"/>
            <a:ext cx="6858000" cy="4032251"/>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Agenda (28pt)</a:t>
            </a:r>
            <a:endParaRPr lang="en-GB"/>
          </a:p>
        </p:txBody>
      </p:sp>
      <p:sp>
        <p:nvSpPr>
          <p:cNvPr id="34" name="Content Placeholder 4">
            <a:extLst>
              <a:ext uri="{FF2B5EF4-FFF2-40B4-BE49-F238E27FC236}">
                <a16:creationId xmlns:a16="http://schemas.microsoft.com/office/drawing/2014/main" id="{E9CFA3DD-852C-4B4F-A784-A8026F0D74EE}"/>
              </a:ext>
            </a:extLst>
          </p:cNvPr>
          <p:cNvSpPr>
            <a:spLocks noGrp="1"/>
          </p:cNvSpPr>
          <p:nvPr>
            <p:ph sz="quarter" idx="11" hasCustomPrompt="1"/>
          </p:nvPr>
        </p:nvSpPr>
        <p:spPr>
          <a:xfrm>
            <a:off x="4032252" y="1509902"/>
            <a:ext cx="7776633" cy="4605835"/>
          </a:xfrm>
        </p:spPr>
        <p:txBody>
          <a:bodyPr/>
          <a:lstStyle>
            <a:lvl1pPr marL="456777" marR="0" indent="-456777" algn="l" defTabSz="913554" rtl="0" eaLnBrk="1" fontAlgn="auto" latinLnBrk="0" hangingPunct="1">
              <a:lnSpc>
                <a:spcPct val="150000"/>
              </a:lnSpc>
              <a:spcBef>
                <a:spcPts val="1332"/>
              </a:spcBef>
              <a:spcAft>
                <a:spcPts val="0"/>
              </a:spcAft>
              <a:buClrTx/>
              <a:buSzTx/>
              <a:buFont typeface="+mj-lt"/>
              <a:buAutoNum type="arabicPeriod"/>
              <a:tabLst/>
              <a:defRPr b="0"/>
            </a:lvl1pPr>
          </a:lstStyle>
          <a:p>
            <a:pPr lvl="0"/>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lvl="0"/>
            <a:endParaRPr lang="en-US"/>
          </a:p>
          <a:p>
            <a:pPr lvl="0"/>
            <a:endParaRPr lang="en-US"/>
          </a:p>
        </p:txBody>
      </p:sp>
      <p:pic>
        <p:nvPicPr>
          <p:cNvPr id="10" name="Picture 9">
            <a:extLst>
              <a:ext uri="{FF2B5EF4-FFF2-40B4-BE49-F238E27FC236}">
                <a16:creationId xmlns:a16="http://schemas.microsoft.com/office/drawing/2014/main" id="{954AEB32-466F-424C-ADBD-068549DFF44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053373541"/>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4EF70A-B64E-D043-9301-A02DCAE85744}"/>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231302889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1151467" y="1241118"/>
            <a:ext cx="10621429" cy="671378"/>
          </a:xfrm>
        </p:spPr>
        <p:txBody>
          <a:bodyPr anchor="t"/>
          <a:lstStyle>
            <a:lvl1pPr marL="0" indent="0">
              <a:lnSpc>
                <a:spcPct val="90000"/>
              </a:lnSpc>
              <a:spcBef>
                <a:spcPts val="0"/>
              </a:spcBef>
              <a:defRPr lang="en-US" sz="1998"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998"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4" name="Content Placeholder 3">
            <a:extLst>
              <a:ext uri="{FF2B5EF4-FFF2-40B4-BE49-F238E27FC236}">
                <a16:creationId xmlns:a16="http://schemas.microsoft.com/office/drawing/2014/main" id="{58FF5DFC-33E7-41BB-A942-32DA1B682C07}"/>
              </a:ext>
            </a:extLst>
          </p:cNvPr>
          <p:cNvSpPr>
            <a:spLocks noGrp="1"/>
          </p:cNvSpPr>
          <p:nvPr>
            <p:ph sz="quarter" idx="14"/>
          </p:nvPr>
        </p:nvSpPr>
        <p:spPr>
          <a:xfrm>
            <a:off x="1151468" y="1996429"/>
            <a:ext cx="10621433" cy="411938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itle 4">
            <a:extLst>
              <a:ext uri="{FF2B5EF4-FFF2-40B4-BE49-F238E27FC236}">
                <a16:creationId xmlns:a16="http://schemas.microsoft.com/office/drawing/2014/main" id="{E5874CEB-9F5F-4017-897E-E28CD0E3CD8B}"/>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43887478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ullet A1">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40" name="Freeform: Shape 39">
            <a:extLst>
              <a:ext uri="{FF2B5EF4-FFF2-40B4-BE49-F238E27FC236}">
                <a16:creationId xmlns:a16="http://schemas.microsoft.com/office/drawing/2014/main" id="{D6D2E7E1-2010-4E44-9F46-89302083BEA8}"/>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5870717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 Columns A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42773903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 cy="4015833"/>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71617471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_2 Columns A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146048" cy="405389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47534219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_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6915156" cy="4605834"/>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25500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419099" y="-6773"/>
            <a:ext cx="11772900" cy="6876288"/>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04223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 Columns A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5916712" cy="3940821"/>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55642571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ullet A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DBEA3D42-E0AC-45C5-9E6E-DB7CE604E5FD}"/>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0882075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 Columns A4">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403962187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991726756"/>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032251"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1645372557"/>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65"/>
            <a:ext cx="9372600" cy="6857735"/>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1773757091"/>
      </p:ext>
    </p:extLst>
  </p:cSld>
  <p:clrMapOvr>
    <a:masterClrMapping/>
  </p:clrMapOvr>
  <p:extLst>
    <p:ext uri="{DCECCB84-F9BA-43D5-87BE-67443E8EF086}">
      <p15:sldGuideLst xmlns:p15="http://schemas.microsoft.com/office/powerpoint/2012/main">
        <p15:guide id="1" pos="4014">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ection Break J">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A1081-3AB6-4996-BF49-E3B32DDEEE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87"/>
            <a:ext cx="865632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6" name="Picture 15">
            <a:extLst>
              <a:ext uri="{FF2B5EF4-FFF2-40B4-BE49-F238E27FC236}">
                <a16:creationId xmlns:a16="http://schemas.microsoft.com/office/drawing/2014/main" id="{9FB42FAE-3E06-42BB-A34A-18B7935AD7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377392608"/>
      </p:ext>
    </p:extLst>
  </p:cSld>
  <p:clrMapOvr>
    <a:masterClrMapping/>
  </p:clrMapOvr>
  <p:extLst>
    <p:ext uri="{DCECCB84-F9BA-43D5-87BE-67443E8EF086}">
      <p15:sldGuideLst xmlns:p15="http://schemas.microsoft.com/office/powerpoint/2012/main">
        <p15:guide id="1" pos="4014">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899684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blank" preserve="1">
  <p:cSld name="Back Cover w Logo">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98B04-6E5D-534C-89F2-C4AB5D9749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0800000">
            <a:off x="0" y="3172"/>
            <a:ext cx="12192000" cy="6851655"/>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321453" y="2654815"/>
            <a:ext cx="5549095" cy="1548369"/>
          </a:xfrm>
          <a:prstGeom prst="rect">
            <a:avLst/>
          </a:prstGeom>
        </p:spPr>
      </p:pic>
    </p:spTree>
    <p:extLst>
      <p:ext uri="{BB962C8B-B14F-4D97-AF65-F5344CB8AC3E}">
        <p14:creationId xmlns:p14="http://schemas.microsoft.com/office/powerpoint/2010/main" val="115817669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8970F3-0D38-4249-A1A2-35FAE15726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5985"/>
            <a:ext cx="12192000" cy="6841664"/>
          </a:xfrm>
          <a:prstGeom prst="rect">
            <a:avLst/>
          </a:prstGeom>
        </p:spPr>
      </p:pic>
      <p:sp>
        <p:nvSpPr>
          <p:cNvPr id="2" name="Title 1">
            <a:extLst>
              <a:ext uri="{FF2B5EF4-FFF2-40B4-BE49-F238E27FC236}">
                <a16:creationId xmlns:a16="http://schemas.microsoft.com/office/drawing/2014/main" id="{19E3A1B5-2A79-43FB-AF03-5A149961C16F}"/>
              </a:ext>
            </a:extLst>
          </p:cNvPr>
          <p:cNvSpPr>
            <a:spLocks noGrp="1"/>
          </p:cNvSpPr>
          <p:nvPr>
            <p:ph type="title" hasCustomPrompt="1"/>
          </p:nvPr>
        </p:nvSpPr>
        <p:spPr>
          <a:xfrm>
            <a:off x="1157357" y="1438904"/>
            <a:ext cx="7680000" cy="1791708"/>
          </a:xfrm>
        </p:spPr>
        <p:txBody>
          <a:bodyPr anchor="b">
            <a:normAutofit/>
          </a:bodyPr>
          <a:lstStyle>
            <a:lvl1pPr>
              <a:defRPr sz="4796" b="1">
                <a:solidFill>
                  <a:schemeClr val="bg1"/>
                </a:solidFill>
                <a:latin typeface="Arial" panose="020B0604020202020204" pitchFamily="34" charset="0"/>
                <a:cs typeface="Arial" panose="020B0604020202020204" pitchFamily="34" charset="0"/>
              </a:defRPr>
            </a:lvl1pPr>
          </a:lstStyle>
          <a:p>
            <a:r>
              <a:rPr lang="en-US"/>
              <a:t>Click to add title 36pt</a:t>
            </a:r>
          </a:p>
        </p:txBody>
      </p:sp>
      <p:pic>
        <p:nvPicPr>
          <p:cNvPr id="10" name="Picture 9">
            <a:extLst>
              <a:ext uri="{FF2B5EF4-FFF2-40B4-BE49-F238E27FC236}">
                <a16:creationId xmlns:a16="http://schemas.microsoft.com/office/drawing/2014/main" id="{81427EAC-EF88-4ECB-A506-4965E0D75D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32883" y="645020"/>
            <a:ext cx="1706880" cy="475866"/>
          </a:xfrm>
          <a:prstGeom prst="rect">
            <a:avLst/>
          </a:prstGeom>
        </p:spPr>
      </p:pic>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1157817" y="3654217"/>
            <a:ext cx="6960000" cy="1053863"/>
          </a:xfrm>
        </p:spPr>
        <p:txBody>
          <a:bodyPr>
            <a:normAutofit/>
          </a:bodyPr>
          <a:lstStyle>
            <a:lvl1pPr marL="0" indent="0">
              <a:buNone/>
              <a:defRPr sz="2131" b="1">
                <a:solidFill>
                  <a:schemeClr val="bg1"/>
                </a:solidFill>
              </a:defRPr>
            </a:lvl1pPr>
          </a:lstStyle>
          <a:p>
            <a:pPr lvl="0"/>
            <a:r>
              <a:rPr lang="en-US"/>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1157817" y="4872288"/>
            <a:ext cx="4320000" cy="909161"/>
          </a:xfrm>
        </p:spPr>
        <p:txBody>
          <a:bodyPr>
            <a:normAutofit/>
          </a:bodyPr>
          <a:lstStyle>
            <a:lvl1pPr marL="0" indent="0">
              <a:lnSpc>
                <a:spcPct val="100000"/>
              </a:lnSpc>
              <a:buNone/>
              <a:defRPr sz="1865" b="0">
                <a:solidFill>
                  <a:schemeClr val="bg1"/>
                </a:solidFill>
              </a:defRPr>
            </a:lvl1pPr>
          </a:lstStyle>
          <a:p>
            <a:pPr lvl="0"/>
            <a:r>
              <a:rPr lang="en-US"/>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941518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1166193" y="573035"/>
            <a:ext cx="4026697" cy="521890"/>
          </a:xfrm>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68090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412873" y="1412873"/>
            <a:ext cx="6858000" cy="4032251"/>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Agenda (28pt)</a:t>
            </a:r>
            <a:endParaRPr lang="en-GB"/>
          </a:p>
        </p:txBody>
      </p:sp>
      <p:sp>
        <p:nvSpPr>
          <p:cNvPr id="34" name="Content Placeholder 4">
            <a:extLst>
              <a:ext uri="{FF2B5EF4-FFF2-40B4-BE49-F238E27FC236}">
                <a16:creationId xmlns:a16="http://schemas.microsoft.com/office/drawing/2014/main" id="{E9CFA3DD-852C-4B4F-A784-A8026F0D74EE}"/>
              </a:ext>
            </a:extLst>
          </p:cNvPr>
          <p:cNvSpPr>
            <a:spLocks noGrp="1"/>
          </p:cNvSpPr>
          <p:nvPr>
            <p:ph sz="quarter" idx="11" hasCustomPrompt="1"/>
          </p:nvPr>
        </p:nvSpPr>
        <p:spPr>
          <a:xfrm>
            <a:off x="4032252" y="1509902"/>
            <a:ext cx="7776633" cy="4605835"/>
          </a:xfrm>
        </p:spPr>
        <p:txBody>
          <a:bodyPr/>
          <a:lstStyle>
            <a:lvl1pPr marL="456777" marR="0" indent="-456777" algn="l" defTabSz="913554" rtl="0" eaLnBrk="1" fontAlgn="auto" latinLnBrk="0" hangingPunct="1">
              <a:lnSpc>
                <a:spcPct val="150000"/>
              </a:lnSpc>
              <a:spcBef>
                <a:spcPts val="1332"/>
              </a:spcBef>
              <a:spcAft>
                <a:spcPts val="0"/>
              </a:spcAft>
              <a:buClrTx/>
              <a:buSzTx/>
              <a:buFont typeface="+mj-lt"/>
              <a:buAutoNum type="arabicPeriod"/>
              <a:tabLst/>
              <a:defRPr b="0"/>
            </a:lvl1pPr>
          </a:lstStyle>
          <a:p>
            <a:pPr lvl="0"/>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lvl="0"/>
            <a:endParaRPr lang="en-US"/>
          </a:p>
          <a:p>
            <a:pPr lvl="0"/>
            <a:endParaRPr lang="en-US"/>
          </a:p>
        </p:txBody>
      </p:sp>
      <p:pic>
        <p:nvPicPr>
          <p:cNvPr id="10" name="Picture 9">
            <a:extLst>
              <a:ext uri="{FF2B5EF4-FFF2-40B4-BE49-F238E27FC236}">
                <a16:creationId xmlns:a16="http://schemas.microsoft.com/office/drawing/2014/main" id="{954AEB32-466F-424C-ADBD-068549DFF44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773049558"/>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4EF70A-B64E-D043-9301-A02DCAE85744}"/>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427646019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1151467" y="1241118"/>
            <a:ext cx="10621429" cy="671378"/>
          </a:xfrm>
        </p:spPr>
        <p:txBody>
          <a:bodyPr anchor="t"/>
          <a:lstStyle>
            <a:lvl1pPr marL="0" indent="0">
              <a:lnSpc>
                <a:spcPct val="90000"/>
              </a:lnSpc>
              <a:spcBef>
                <a:spcPts val="0"/>
              </a:spcBef>
              <a:defRPr lang="en-US" sz="1998"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998"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4" name="Content Placeholder 3">
            <a:extLst>
              <a:ext uri="{FF2B5EF4-FFF2-40B4-BE49-F238E27FC236}">
                <a16:creationId xmlns:a16="http://schemas.microsoft.com/office/drawing/2014/main" id="{58FF5DFC-33E7-41BB-A942-32DA1B682C07}"/>
              </a:ext>
            </a:extLst>
          </p:cNvPr>
          <p:cNvSpPr>
            <a:spLocks noGrp="1"/>
          </p:cNvSpPr>
          <p:nvPr>
            <p:ph sz="quarter" idx="14"/>
          </p:nvPr>
        </p:nvSpPr>
        <p:spPr>
          <a:xfrm>
            <a:off x="1151468" y="1996429"/>
            <a:ext cx="10621433" cy="411938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itle 4">
            <a:extLst>
              <a:ext uri="{FF2B5EF4-FFF2-40B4-BE49-F238E27FC236}">
                <a16:creationId xmlns:a16="http://schemas.microsoft.com/office/drawing/2014/main" id="{E5874CEB-9F5F-4017-897E-E28CD0E3CD8B}"/>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303091557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Bullet A1">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40" name="Freeform: Shape 39">
            <a:extLst>
              <a:ext uri="{FF2B5EF4-FFF2-40B4-BE49-F238E27FC236}">
                <a16:creationId xmlns:a16="http://schemas.microsoft.com/office/drawing/2014/main" id="{D6D2E7E1-2010-4E44-9F46-89302083BEA8}"/>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94039240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 Columns A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27272750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 cy="4015833"/>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72117637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_2 Columns A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146048" cy="405389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28278521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6915156" cy="4605834"/>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52137865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 Columns A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5916712" cy="3940821"/>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76964562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Bullet A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DBEA3D42-E0AC-45C5-9E6E-DB7CE604E5FD}"/>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5583339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1" y="-1"/>
            <a:ext cx="12191999" cy="68580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0" y="2688009"/>
            <a:ext cx="2626091" cy="1473173"/>
          </a:xfrm>
          <a:prstGeom prst="rect">
            <a:avLst/>
          </a:prstGeom>
        </p:spPr>
      </p:pic>
    </p:spTree>
    <p:extLst>
      <p:ext uri="{BB962C8B-B14F-4D97-AF65-F5344CB8AC3E}">
        <p14:creationId xmlns:p14="http://schemas.microsoft.com/office/powerpoint/2010/main" val="282342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 Columns A4">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52819396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753370766"/>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032251"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266694307"/>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65"/>
            <a:ext cx="9372600" cy="6857735"/>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4195713951"/>
      </p:ext>
    </p:extLst>
  </p:cSld>
  <p:clrMapOvr>
    <a:masterClrMapping/>
  </p:clrMapOvr>
  <p:extLst>
    <p:ext uri="{DCECCB84-F9BA-43D5-87BE-67443E8EF086}">
      <p15:sldGuideLst xmlns:p15="http://schemas.microsoft.com/office/powerpoint/2012/main">
        <p15:guide id="1" pos="4014">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ection Break J">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A1081-3AB6-4996-BF49-E3B32DDEEE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87"/>
            <a:ext cx="865632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6" name="Picture 15">
            <a:extLst>
              <a:ext uri="{FF2B5EF4-FFF2-40B4-BE49-F238E27FC236}">
                <a16:creationId xmlns:a16="http://schemas.microsoft.com/office/drawing/2014/main" id="{9FB42FAE-3E06-42BB-A34A-18B7935AD7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900053024"/>
      </p:ext>
    </p:extLst>
  </p:cSld>
  <p:clrMapOvr>
    <a:masterClrMapping/>
  </p:clrMapOvr>
  <p:extLst>
    <p:ext uri="{DCECCB84-F9BA-43D5-87BE-67443E8EF086}">
      <p15:sldGuideLst xmlns:p15="http://schemas.microsoft.com/office/powerpoint/2012/main">
        <p15:guide id="1" pos="4014">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30754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blank" preserve="1">
  <p:cSld name="Back Cover w Logo">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98B04-6E5D-534C-89F2-C4AB5D9749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0800000">
            <a:off x="0" y="3172"/>
            <a:ext cx="12192000" cy="6851655"/>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321453" y="2654815"/>
            <a:ext cx="5549095" cy="1548369"/>
          </a:xfrm>
          <a:prstGeom prst="rect">
            <a:avLst/>
          </a:prstGeom>
        </p:spPr>
      </p:pic>
    </p:spTree>
    <p:extLst>
      <p:ext uri="{BB962C8B-B14F-4D97-AF65-F5344CB8AC3E}">
        <p14:creationId xmlns:p14="http://schemas.microsoft.com/office/powerpoint/2010/main" val="167982920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a:xfrm>
            <a:off x="4038600" y="6356353"/>
            <a:ext cx="4114800" cy="365125"/>
          </a:xfrm>
          <a:prstGeom prst="rect">
            <a:avLst/>
          </a:prstGeom>
        </p:spPr>
        <p:txBody>
          <a:bodyPr/>
          <a:lstStyle/>
          <a:p>
            <a:endParaRPr lang="en-US"/>
          </a:p>
        </p:txBody>
      </p:sp>
    </p:spTree>
    <p:extLst>
      <p:ext uri="{BB962C8B-B14F-4D97-AF65-F5344CB8AC3E}">
        <p14:creationId xmlns:p14="http://schemas.microsoft.com/office/powerpoint/2010/main" val="3864631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8970F3-0D38-4249-A1A2-35FAE15726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5985"/>
            <a:ext cx="12192000" cy="6841664"/>
          </a:xfrm>
          <a:prstGeom prst="rect">
            <a:avLst/>
          </a:prstGeom>
        </p:spPr>
      </p:pic>
      <p:sp>
        <p:nvSpPr>
          <p:cNvPr id="2" name="Title 1">
            <a:extLst>
              <a:ext uri="{FF2B5EF4-FFF2-40B4-BE49-F238E27FC236}">
                <a16:creationId xmlns:a16="http://schemas.microsoft.com/office/drawing/2014/main" id="{19E3A1B5-2A79-43FB-AF03-5A149961C16F}"/>
              </a:ext>
            </a:extLst>
          </p:cNvPr>
          <p:cNvSpPr>
            <a:spLocks noGrp="1"/>
          </p:cNvSpPr>
          <p:nvPr>
            <p:ph type="title" hasCustomPrompt="1"/>
          </p:nvPr>
        </p:nvSpPr>
        <p:spPr>
          <a:xfrm>
            <a:off x="1157357" y="1438904"/>
            <a:ext cx="7680000" cy="1791708"/>
          </a:xfrm>
        </p:spPr>
        <p:txBody>
          <a:bodyPr anchor="b">
            <a:normAutofit/>
          </a:bodyPr>
          <a:lstStyle>
            <a:lvl1pPr>
              <a:defRPr sz="4796" b="1">
                <a:solidFill>
                  <a:schemeClr val="bg1"/>
                </a:solidFill>
                <a:latin typeface="Arial" panose="020B0604020202020204" pitchFamily="34" charset="0"/>
                <a:cs typeface="Arial" panose="020B0604020202020204" pitchFamily="34" charset="0"/>
              </a:defRPr>
            </a:lvl1pPr>
          </a:lstStyle>
          <a:p>
            <a:r>
              <a:rPr lang="en-US"/>
              <a:t>Click to add title 36pt</a:t>
            </a:r>
          </a:p>
        </p:txBody>
      </p:sp>
      <p:pic>
        <p:nvPicPr>
          <p:cNvPr id="10" name="Picture 9">
            <a:extLst>
              <a:ext uri="{FF2B5EF4-FFF2-40B4-BE49-F238E27FC236}">
                <a16:creationId xmlns:a16="http://schemas.microsoft.com/office/drawing/2014/main" id="{81427EAC-EF88-4ECB-A506-4965E0D75D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32883" y="645020"/>
            <a:ext cx="1706880" cy="475866"/>
          </a:xfrm>
          <a:prstGeom prst="rect">
            <a:avLst/>
          </a:prstGeom>
        </p:spPr>
      </p:pic>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1157817" y="3654217"/>
            <a:ext cx="6960000" cy="1053863"/>
          </a:xfrm>
        </p:spPr>
        <p:txBody>
          <a:bodyPr>
            <a:normAutofit/>
          </a:bodyPr>
          <a:lstStyle>
            <a:lvl1pPr marL="0" indent="0">
              <a:buNone/>
              <a:defRPr sz="2131" b="1">
                <a:solidFill>
                  <a:schemeClr val="bg1"/>
                </a:solidFill>
              </a:defRPr>
            </a:lvl1pPr>
          </a:lstStyle>
          <a:p>
            <a:pPr lvl="0"/>
            <a:r>
              <a:rPr lang="en-US"/>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1157817" y="4872288"/>
            <a:ext cx="4320000" cy="909161"/>
          </a:xfrm>
        </p:spPr>
        <p:txBody>
          <a:bodyPr>
            <a:normAutofit/>
          </a:bodyPr>
          <a:lstStyle>
            <a:lvl1pPr marL="0" indent="0">
              <a:lnSpc>
                <a:spcPct val="100000"/>
              </a:lnSpc>
              <a:buNone/>
              <a:defRPr sz="1865" b="0">
                <a:solidFill>
                  <a:schemeClr val="bg1"/>
                </a:solidFill>
              </a:defRPr>
            </a:lvl1pPr>
          </a:lstStyle>
          <a:p>
            <a:pPr lvl="0"/>
            <a:r>
              <a:rPr lang="en-US"/>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314849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412873" y="1412873"/>
            <a:ext cx="6858000" cy="4032251"/>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Agenda (28pt)</a:t>
            </a:r>
            <a:endParaRPr lang="en-GB"/>
          </a:p>
        </p:txBody>
      </p:sp>
      <p:sp>
        <p:nvSpPr>
          <p:cNvPr id="34" name="Content Placeholder 4">
            <a:extLst>
              <a:ext uri="{FF2B5EF4-FFF2-40B4-BE49-F238E27FC236}">
                <a16:creationId xmlns:a16="http://schemas.microsoft.com/office/drawing/2014/main" id="{E9CFA3DD-852C-4B4F-A784-A8026F0D74EE}"/>
              </a:ext>
            </a:extLst>
          </p:cNvPr>
          <p:cNvSpPr>
            <a:spLocks noGrp="1"/>
          </p:cNvSpPr>
          <p:nvPr>
            <p:ph sz="quarter" idx="11" hasCustomPrompt="1"/>
          </p:nvPr>
        </p:nvSpPr>
        <p:spPr>
          <a:xfrm>
            <a:off x="4032252" y="1509902"/>
            <a:ext cx="7776633" cy="4605835"/>
          </a:xfrm>
        </p:spPr>
        <p:txBody>
          <a:bodyPr/>
          <a:lstStyle>
            <a:lvl1pPr marL="456777" marR="0" indent="-456777" algn="l" defTabSz="913554" rtl="0" eaLnBrk="1" fontAlgn="auto" latinLnBrk="0" hangingPunct="1">
              <a:lnSpc>
                <a:spcPct val="150000"/>
              </a:lnSpc>
              <a:spcBef>
                <a:spcPts val="1332"/>
              </a:spcBef>
              <a:spcAft>
                <a:spcPts val="0"/>
              </a:spcAft>
              <a:buClrTx/>
              <a:buSzTx/>
              <a:buFont typeface="+mj-lt"/>
              <a:buAutoNum type="arabicPeriod"/>
              <a:tabLst/>
              <a:defRPr b="0"/>
            </a:lvl1pPr>
          </a:lstStyle>
          <a:p>
            <a:pPr lvl="0"/>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lvl="0"/>
            <a:endParaRPr lang="en-US"/>
          </a:p>
          <a:p>
            <a:pPr lvl="0"/>
            <a:endParaRPr lang="en-US"/>
          </a:p>
        </p:txBody>
      </p:sp>
      <p:pic>
        <p:nvPicPr>
          <p:cNvPr id="10" name="Picture 9">
            <a:extLst>
              <a:ext uri="{FF2B5EF4-FFF2-40B4-BE49-F238E27FC236}">
                <a16:creationId xmlns:a16="http://schemas.microsoft.com/office/drawing/2014/main" id="{954AEB32-466F-424C-ADBD-068549DFF44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4074139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Logo-Small">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1" y="-1"/>
            <a:ext cx="12191999" cy="68580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0" y="2688009"/>
            <a:ext cx="2626091" cy="1473173"/>
          </a:xfrm>
          <a:prstGeom prst="rect">
            <a:avLst/>
          </a:prstGeom>
        </p:spPr>
      </p:pic>
    </p:spTree>
    <p:extLst>
      <p:ext uri="{BB962C8B-B14F-4D97-AF65-F5344CB8AC3E}">
        <p14:creationId xmlns:p14="http://schemas.microsoft.com/office/powerpoint/2010/main" val="64796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4EF70A-B64E-D043-9301-A02DCAE85744}"/>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3986661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Bullet A1">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40" name="Freeform: Shape 39">
            <a:extLst>
              <a:ext uri="{FF2B5EF4-FFF2-40B4-BE49-F238E27FC236}">
                <a16:creationId xmlns:a16="http://schemas.microsoft.com/office/drawing/2014/main" id="{D6D2E7E1-2010-4E44-9F46-89302083BEA8}"/>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761609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2 Columns A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55693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 cy="4015833"/>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75951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_2 Columns A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146048" cy="405389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28471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_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6915156" cy="4605834"/>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203608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2 Columns A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5916712" cy="3940821"/>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90520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Bullet A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DBEA3D42-E0AC-45C5-9E6E-DB7CE604E5FD}"/>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60290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 Columns A4">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794914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40582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1" y="-1"/>
            <a:ext cx="12191999" cy="6858001"/>
          </a:xfrm>
          <a:prstGeom prst="rect">
            <a:avLst/>
          </a:prstGeom>
        </p:spPr>
      </p:pic>
      <p:sp>
        <p:nvSpPr>
          <p:cNvPr id="2" name="Title 1"/>
          <p:cNvSpPr>
            <a:spLocks noGrp="1"/>
          </p:cNvSpPr>
          <p:nvPr>
            <p:ph type="ctrTitle" hasCustomPrompt="1"/>
          </p:nvPr>
        </p:nvSpPr>
        <p:spPr>
          <a:xfrm>
            <a:off x="1157356" y="1440415"/>
            <a:ext cx="7394713" cy="2387600"/>
          </a:xfrm>
        </p:spPr>
        <p:txBody>
          <a:bodyPr anchor="b"/>
          <a:lstStyle>
            <a:lvl1pPr algn="l">
              <a:lnSpc>
                <a:spcPts val="4700"/>
              </a:lnSpc>
              <a:defRPr sz="4250" baseline="0">
                <a:solidFill>
                  <a:schemeClr val="bg1"/>
                </a:solidFill>
              </a:defRPr>
            </a:lvl1pPr>
          </a:lstStyle>
          <a:p>
            <a:r>
              <a:rPr lang="en-US"/>
              <a:t>Presentation Title</a:t>
            </a:r>
          </a:p>
        </p:txBody>
      </p:sp>
      <p:sp>
        <p:nvSpPr>
          <p:cNvPr id="3" name="Subtitle 2"/>
          <p:cNvSpPr>
            <a:spLocks noGrp="1"/>
          </p:cNvSpPr>
          <p:nvPr>
            <p:ph type="subTitle" idx="1" hasCustomPrompt="1"/>
          </p:nvPr>
        </p:nvSpPr>
        <p:spPr>
          <a:xfrm>
            <a:off x="1157356" y="3902451"/>
            <a:ext cx="7394713" cy="1053863"/>
          </a:xfrm>
        </p:spPr>
        <p:txBody>
          <a:bodyPr>
            <a:noAutofit/>
          </a:bodyPr>
          <a:lstStyle>
            <a:lvl1pPr marL="0" indent="0" algn="l">
              <a:buNone/>
              <a:defRPr sz="2100" b="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Subhead or Second Line</a:t>
            </a:r>
          </a:p>
        </p:txBody>
      </p:sp>
      <p:sp>
        <p:nvSpPr>
          <p:cNvPr id="11" name="Text Placeholder 10"/>
          <p:cNvSpPr>
            <a:spLocks noGrp="1"/>
          </p:cNvSpPr>
          <p:nvPr>
            <p:ph type="body" sz="quarter" idx="13" hasCustomPrompt="1"/>
          </p:nvPr>
        </p:nvSpPr>
        <p:spPr>
          <a:xfrm>
            <a:off x="1157356" y="5624989"/>
            <a:ext cx="7394712" cy="731362"/>
          </a:xfrm>
        </p:spPr>
        <p:txBody>
          <a:bodyPr>
            <a:noAutofit/>
          </a:bodyPr>
          <a:lstStyle>
            <a:lvl1pPr marL="0" indent="0">
              <a:spcBef>
                <a:spcPts val="0"/>
              </a:spcBef>
              <a:buFont typeface="Arial" panose="020B0604020202020204" pitchFamily="34" charset="0"/>
              <a:buNone/>
              <a:defRPr sz="1270" b="0" baseline="0">
                <a:solidFill>
                  <a:schemeClr val="bg1"/>
                </a:solidFill>
              </a:defRPr>
            </a:lvl1pPr>
            <a:lvl2pPr marL="0" indent="0">
              <a:spcBef>
                <a:spcPts val="0"/>
              </a:spcBef>
              <a:buNone/>
              <a:defRPr sz="1270" b="0"/>
            </a:lvl2pPr>
            <a:lvl3pPr marL="0" indent="0">
              <a:spcBef>
                <a:spcPts val="0"/>
              </a:spcBef>
              <a:buNone/>
              <a:defRPr sz="1270" b="0"/>
            </a:lvl3pPr>
            <a:lvl4pPr marL="0" indent="0">
              <a:spcBef>
                <a:spcPts val="0"/>
              </a:spcBef>
              <a:buNone/>
              <a:defRPr sz="1270" b="0"/>
            </a:lvl4pPr>
            <a:lvl5pPr marL="0" indent="0">
              <a:spcBef>
                <a:spcPts val="0"/>
              </a:spcBef>
              <a:buNone/>
              <a:defRPr sz="1270"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62640" y="648274"/>
            <a:ext cx="1169889" cy="710982"/>
          </a:xfrm>
          <a:prstGeom prst="rect">
            <a:avLst/>
          </a:prstGeom>
        </p:spPr>
      </p:pic>
    </p:spTree>
    <p:extLst>
      <p:ext uri="{BB962C8B-B14F-4D97-AF65-F5344CB8AC3E}">
        <p14:creationId xmlns:p14="http://schemas.microsoft.com/office/powerpoint/2010/main" val="2176732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
                                        <p:tgtEl>
                                          <p:spTgt spid="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up)">
                                      <p:cBhvr>
                                        <p:cTn id="15" dur="200"/>
                                        <p:tgtEl>
                                          <p:spTgt spid="11">
                                            <p:txEl>
                                              <p:pRg st="0" end="0"/>
                                            </p:txEl>
                                          </p:spTgt>
                                        </p:tgtEl>
                                      </p:cBhvr>
                                    </p:animEffect>
                                  </p:childTnLst>
                                </p:cTn>
                              </p:par>
                            </p:childTnLst>
                          </p:cTn>
                        </p:par>
                        <p:par>
                          <p:cTn id="16" fill="hold">
                            <p:stCondLst>
                              <p:cond delay="600"/>
                            </p:stCondLst>
                            <p:childTnLst>
                              <p:par>
                                <p:cTn id="17" presetID="22" presetClass="entr" presetSubtype="1" fill="hold" grpId="0"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wipe(up)">
                                      <p:cBhvr>
                                        <p:cTn id="19" dur="200"/>
                                        <p:tgtEl>
                                          <p:spTgt spid="11">
                                            <p:txEl>
                                              <p:pRg st="1" end="1"/>
                                            </p:txEl>
                                          </p:spTgt>
                                        </p:tgtEl>
                                      </p:cBhvr>
                                    </p:animEffect>
                                  </p:childTnLst>
                                </p:cTn>
                              </p:par>
                            </p:childTnLst>
                          </p:cTn>
                        </p:par>
                        <p:par>
                          <p:cTn id="20" fill="hold">
                            <p:stCondLst>
                              <p:cond delay="800"/>
                            </p:stCondLst>
                            <p:childTnLst>
                              <p:par>
                                <p:cTn id="21" presetID="22" presetClass="entr" presetSubtype="1" fill="hold" grpId="0" nodeType="after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wipe(up)">
                                      <p:cBhvr>
                                        <p:cTn id="23" dur="2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200"/>
                        <p:tgtEl>
                          <p:spTgt spid="3"/>
                        </p:tgtEl>
                      </p:cBhvr>
                    </p:animEffect>
                  </p:childTnLst>
                </p:cTn>
              </p:par>
            </p:tnLst>
          </p:tmpl>
        </p:tmplLst>
      </p:bldP>
      <p:bldP spid="11" grpId="0" build="p">
        <p:tmplLst>
          <p:tmpl lvl="1">
            <p:tnLst>
              <p:par>
                <p:cTn presetID="2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up)">
                      <p:cBhvr>
                        <p:cTn dur="200"/>
                        <p:tgtEl>
                          <p:spTgt spid="11"/>
                        </p:tgtEl>
                      </p:cBhvr>
                    </p:animEffect>
                  </p:childTnLst>
                </p:cTn>
              </p:par>
            </p:tnLst>
          </p:tmpl>
        </p:tmplLst>
      </p:bldP>
    </p:bldLst>
  </p:timing>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1"/>
          </p:nvPr>
        </p:nvSpPr>
        <p:spPr>
          <a:xfrm>
            <a:off x="11338560" y="6318504"/>
            <a:ext cx="243840" cy="182880"/>
          </a:xfrm>
          <a:prstGeom prst="rect">
            <a:avLst/>
          </a:prstGeom>
        </p:spPr>
        <p:txBody>
          <a:bodyPr/>
          <a:lstStyle/>
          <a:p>
            <a:fld id="{F7B308D7-9E65-0248-B131-BDA2090177FC}"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vert="horz" lIns="0" tIns="0" rIns="0" bIns="45720" rtlCol="0" anchor="b" anchorCtr="0">
            <a:normAutofit/>
          </a:bodyPr>
          <a:lstStyle>
            <a:lvl1pPr>
              <a:defRPr lang="en-US" dirty="0"/>
            </a:lvl1pPr>
          </a:lstStyle>
          <a:p>
            <a:pPr lvl="0"/>
            <a:r>
              <a:rPr lang="en-US"/>
              <a:t>Click to edit Master title style</a:t>
            </a:r>
          </a:p>
        </p:txBody>
      </p:sp>
      <p:sp>
        <p:nvSpPr>
          <p:cNvPr id="10" name="Footer Placeholder 4"/>
          <p:cNvSpPr>
            <a:spLocks noGrp="1"/>
          </p:cNvSpPr>
          <p:nvPr>
            <p:ph type="ftr" sz="quarter" idx="3"/>
          </p:nvPr>
        </p:nvSpPr>
        <p:spPr>
          <a:xfrm>
            <a:off x="2682240" y="6400799"/>
            <a:ext cx="8534400" cy="73152"/>
          </a:xfrm>
          <a:prstGeom prst="rect">
            <a:avLst/>
          </a:prstGeom>
        </p:spPr>
        <p:txBody>
          <a:bodyPr vert="horz" lIns="0" tIns="0" rIns="0" bIns="0" rtlCol="0" anchor="ctr"/>
          <a:lstStyle>
            <a:lvl1pPr algn="r">
              <a:lnSpc>
                <a:spcPct val="90000"/>
              </a:lnSpc>
              <a:defRPr sz="600" b="1" i="0" kern="600" cap="all" spc="31">
                <a:solidFill>
                  <a:schemeClr val="tx1">
                    <a:tint val="75000"/>
                  </a:schemeClr>
                </a:solidFill>
                <a:latin typeface="+mn-lt"/>
                <a:cs typeface="Arial"/>
              </a:defRPr>
            </a:lvl1pPr>
          </a:lstStyle>
          <a:p>
            <a:r>
              <a:rPr lang="en-US" kern="100" cap="none" spc="20">
                <a:solidFill>
                  <a:srgbClr val="777777"/>
                </a:solidFill>
                <a:cs typeface="Helvetica"/>
              </a:rPr>
              <a:t>www.rackspace.com</a:t>
            </a:r>
          </a:p>
        </p:txBody>
      </p:sp>
      <p:sp>
        <p:nvSpPr>
          <p:cNvPr id="2" name="TextBox 1"/>
          <p:cNvSpPr txBox="1"/>
          <p:nvPr userDrawn="1"/>
        </p:nvSpPr>
        <p:spPr>
          <a:xfrm>
            <a:off x="1308745" y="6660827"/>
            <a:ext cx="1219200" cy="1219200"/>
          </a:xfrm>
          <a:prstGeom prst="rect">
            <a:avLst/>
          </a:prstGeom>
          <a:noFill/>
        </p:spPr>
        <p:txBody>
          <a:bodyPr wrap="none" rtlCol="0">
            <a:noAutofit/>
          </a:bodyPr>
          <a:lstStyle/>
          <a:p>
            <a:endParaRPr lang="en-US" sz="2400" b="1">
              <a:solidFill>
                <a:srgbClr val="0D2C40"/>
              </a:solidFill>
            </a:endParaRPr>
          </a:p>
        </p:txBody>
      </p:sp>
    </p:spTree>
    <p:extLst>
      <p:ext uri="{BB962C8B-B14F-4D97-AF65-F5344CB8AC3E}">
        <p14:creationId xmlns:p14="http://schemas.microsoft.com/office/powerpoint/2010/main" val="1934553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_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032251"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455227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65"/>
            <a:ext cx="9372600" cy="6857735"/>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76773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ection Break J">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A1081-3AB6-4996-BF49-E3B32DDEEE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87"/>
            <a:ext cx="865632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6" name="Picture 15">
            <a:extLst>
              <a:ext uri="{FF2B5EF4-FFF2-40B4-BE49-F238E27FC236}">
                <a16:creationId xmlns:a16="http://schemas.microsoft.com/office/drawing/2014/main" id="{9FB42FAE-3E06-42BB-A34A-18B7935AD7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1030975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15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blank" preserve="1">
  <p:cSld name="Back Cover w Logo">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98B04-6E5D-534C-89F2-C4AB5D9749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0800000">
            <a:off x="0" y="3172"/>
            <a:ext cx="12192000" cy="6851655"/>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321453" y="2654815"/>
            <a:ext cx="5549095" cy="1548369"/>
          </a:xfrm>
          <a:prstGeom prst="rect">
            <a:avLst/>
          </a:prstGeom>
        </p:spPr>
      </p:pic>
    </p:spTree>
    <p:extLst>
      <p:ext uri="{BB962C8B-B14F-4D97-AF65-F5344CB8AC3E}">
        <p14:creationId xmlns:p14="http://schemas.microsoft.com/office/powerpoint/2010/main" val="247749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Bullet A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154321" cy="4028270"/>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086535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Bullet B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56AB2F-58B9-427A-AE62-B2E72404E08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3798956" cy="6858000"/>
          </a:xfrm>
          <a:prstGeom prst="rect">
            <a:avLst/>
          </a:prstGeom>
        </p:spPr>
      </p:pic>
      <p:sp>
        <p:nvSpPr>
          <p:cNvPr id="11" name="Freeform: Shape 10">
            <a:extLst>
              <a:ext uri="{FF2B5EF4-FFF2-40B4-BE49-F238E27FC236}">
                <a16:creationId xmlns:a16="http://schemas.microsoft.com/office/drawing/2014/main" id="{F7350778-42AF-473D-92D9-18EAD3F4E52A}"/>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descr="A picture containing plate, cup&#10;&#10;Description automatically generated">
            <a:extLst>
              <a:ext uri="{FF2B5EF4-FFF2-40B4-BE49-F238E27FC236}">
                <a16:creationId xmlns:a16="http://schemas.microsoft.com/office/drawing/2014/main" id="{233B56C3-3B2A-46B5-AF0A-3C759E85196C}"/>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614489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Bullet B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9900FD-C214-4FC3-918B-204EEC3368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0" name="Freeform: Shape 9">
            <a:extLst>
              <a:ext uri="{FF2B5EF4-FFF2-40B4-BE49-F238E27FC236}">
                <a16:creationId xmlns:a16="http://schemas.microsoft.com/office/drawing/2014/main" id="{9186A820-C76A-4CF2-A1AE-86411241617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1" name="Picture 10" descr="A picture containing plate, cup&#10;&#10;Description automatically generated">
            <a:extLst>
              <a:ext uri="{FF2B5EF4-FFF2-40B4-BE49-F238E27FC236}">
                <a16:creationId xmlns:a16="http://schemas.microsoft.com/office/drawing/2014/main" id="{86AA70D4-E114-4315-A90D-BDC7D88CA24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1239172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Bullet B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7D9A3D-4257-4B25-B02D-E27D302D1A1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0" name="Freeform: Shape 9">
            <a:extLst>
              <a:ext uri="{FF2B5EF4-FFF2-40B4-BE49-F238E27FC236}">
                <a16:creationId xmlns:a16="http://schemas.microsoft.com/office/drawing/2014/main" id="{9186A820-C76A-4CF2-A1AE-86411241617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1" name="Picture 10" descr="A picture containing plate, cup&#10;&#10;Description automatically generated">
            <a:extLst>
              <a:ext uri="{FF2B5EF4-FFF2-40B4-BE49-F238E27FC236}">
                <a16:creationId xmlns:a16="http://schemas.microsoft.com/office/drawing/2014/main" id="{86AA70D4-E114-4315-A90D-BDC7D88CA24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2675268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Section Break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437AEFD-B774-4B8A-B19F-96AD78DD658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0474"/>
            <a:ext cx="9208851" cy="6847526"/>
          </a:xfrm>
          <a:prstGeom prst="rect">
            <a:avLst/>
          </a:prstGeom>
        </p:spPr>
      </p:pic>
      <p:sp>
        <p:nvSpPr>
          <p:cNvPr id="13" name="Freeform: Shape 12">
            <a:extLst>
              <a:ext uri="{FF2B5EF4-FFF2-40B4-BE49-F238E27FC236}">
                <a16:creationId xmlns:a16="http://schemas.microsoft.com/office/drawing/2014/main" id="{5B0C69CF-297C-4556-BEC1-EC3D4EAB0A90}"/>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5" name="Picture 14" descr="A picture containing plate, cup&#10;&#10;Description automatically generated">
            <a:extLst>
              <a:ext uri="{FF2B5EF4-FFF2-40B4-BE49-F238E27FC236}">
                <a16:creationId xmlns:a16="http://schemas.microsoft.com/office/drawing/2014/main" id="{B595D1E1-C4C2-4DDB-945D-126A42CB055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1492267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46665" y="6217668"/>
            <a:ext cx="1963124" cy="360000"/>
          </a:xfrm>
          <a:prstGeom prst="rect">
            <a:avLst/>
          </a:prstGeom>
        </p:spPr>
      </p:pic>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black">
          <a:xfrm>
            <a:off x="287925" y="5130490"/>
            <a:ext cx="10896336"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a:t>Month 00, 2018</a:t>
            </a:r>
          </a:p>
        </p:txBody>
      </p:sp>
      <p:sp>
        <p:nvSpPr>
          <p:cNvPr id="3" name="Title"/>
          <p:cNvSpPr>
            <a:spLocks noGrp="1"/>
          </p:cNvSpPr>
          <p:nvPr>
            <p:ph type="title" hasCustomPrompt="1"/>
          </p:nvPr>
        </p:nvSpPr>
        <p:spPr>
          <a:xfrm>
            <a:off x="287925" y="4024430"/>
            <a:ext cx="10896336" cy="997196"/>
          </a:xfrm>
        </p:spPr>
        <p:txBody>
          <a:bodyPr vert="horz" wrap="square" lIns="0" tIns="0" rIns="0" bIns="0" rtlCol="0">
            <a:noAutofit/>
          </a:bodyPr>
          <a:lstStyle>
            <a:lvl1pPr>
              <a:lnSpc>
                <a:spcPct val="90000"/>
              </a:lnSpc>
              <a:defRPr lang="de-DE" sz="3599"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1999" cy="3430006"/>
          </a:xfrm>
          <a:noFill/>
        </p:spPr>
        <p:txBody>
          <a:bodyPr tIns="504000"/>
          <a:lstStyle>
            <a:lvl1pPr algn="ctr">
              <a:defRPr sz="1600">
                <a:solidFill>
                  <a:schemeClr val="tx1"/>
                </a:solidFill>
              </a:defRPr>
            </a:lvl1pPr>
          </a:lstStyle>
          <a:p>
            <a:r>
              <a:rPr lang="en-US"/>
              <a:t>Click to insert title image or illustration</a:t>
            </a:r>
          </a:p>
        </p:txBody>
      </p:sp>
    </p:spTree>
    <p:extLst>
      <p:ext uri="{BB962C8B-B14F-4D97-AF65-F5344CB8AC3E}">
        <p14:creationId xmlns:p14="http://schemas.microsoft.com/office/powerpoint/2010/main" val="195155628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3 Columns w Titles A14">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DC9DC59-A03A-4C40-BB26-B949621AC27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151467" cy="4018303"/>
          </a:xfrm>
          <a:prstGeom prst="rect">
            <a:avLst/>
          </a:prstGeom>
        </p:spPr>
      </p:pic>
      <p:sp>
        <p:nvSpPr>
          <p:cNvPr id="15" name="Freeform: Shape 14">
            <a:extLst>
              <a:ext uri="{FF2B5EF4-FFF2-40B4-BE49-F238E27FC236}">
                <a16:creationId xmlns:a16="http://schemas.microsoft.com/office/drawing/2014/main" id="{FA7D574E-716C-4B79-8252-C50D306C86F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1151467" y="1389436"/>
            <a:ext cx="3264000" cy="479556"/>
          </a:xfrm>
        </p:spPr>
        <p:txBody>
          <a:bodyPr tIns="46800" anchor="ctr">
            <a:normAutofit/>
          </a:bodyPr>
          <a:lstStyle>
            <a:lvl1pPr algn="ctr">
              <a:lnSpc>
                <a:spcPct val="90000"/>
              </a:lnSpc>
              <a:spcBef>
                <a:spcPts val="0"/>
              </a:spcBef>
              <a:defRPr sz="1599"/>
            </a:lvl1pPr>
          </a:lstStyle>
          <a:p>
            <a:pPr lvl="0"/>
            <a:r>
              <a:rPr lang="en-US"/>
              <a:t>Column 1 Subhead (12pt)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4848175"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848175"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9" name="Text Placeholder 4">
            <a:extLst>
              <a:ext uri="{FF2B5EF4-FFF2-40B4-BE49-F238E27FC236}">
                <a16:creationId xmlns:a16="http://schemas.microsoft.com/office/drawing/2014/main" id="{0A508A17-F455-4F00-835F-C587140D61B7}"/>
              </a:ext>
            </a:extLst>
          </p:cNvPr>
          <p:cNvSpPr>
            <a:spLocks noGrp="1"/>
          </p:cNvSpPr>
          <p:nvPr>
            <p:ph type="body" sz="quarter" idx="15" hasCustomPrompt="1"/>
          </p:nvPr>
        </p:nvSpPr>
        <p:spPr>
          <a:xfrm>
            <a:off x="8544884"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10" name="Content Placeholder 6">
            <a:extLst>
              <a:ext uri="{FF2B5EF4-FFF2-40B4-BE49-F238E27FC236}">
                <a16:creationId xmlns:a16="http://schemas.microsoft.com/office/drawing/2014/main" id="{A0F3D232-6ACE-4490-B823-146CE12D9D73}"/>
              </a:ext>
            </a:extLst>
          </p:cNvPr>
          <p:cNvSpPr>
            <a:spLocks noGrp="1"/>
          </p:cNvSpPr>
          <p:nvPr>
            <p:ph sz="quarter" idx="16" hasCustomPrompt="1"/>
          </p:nvPr>
        </p:nvSpPr>
        <p:spPr>
          <a:xfrm>
            <a:off x="8544884"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Tree>
    <p:extLst>
      <p:ext uri="{BB962C8B-B14F-4D97-AF65-F5344CB8AC3E}">
        <p14:creationId xmlns:p14="http://schemas.microsoft.com/office/powerpoint/2010/main" val="314123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3 Columns w Titles A12">
    <p:spTree>
      <p:nvGrpSpPr>
        <p:cNvPr id="1" name=""/>
        <p:cNvGrpSpPr/>
        <p:nvPr/>
      </p:nvGrpSpPr>
      <p:grpSpPr>
        <a:xfrm>
          <a:off x="0" y="0"/>
          <a:ext cx="0" cy="0"/>
          <a:chOff x="0" y="0"/>
          <a:chExt cx="0" cy="0"/>
        </a:xfrm>
      </p:grpSpPr>
      <p:pic>
        <p:nvPicPr>
          <p:cNvPr id="14" name="Picture 13" descr="A picture containing plant&#10;&#10;Description automatically generated">
            <a:extLst>
              <a:ext uri="{FF2B5EF4-FFF2-40B4-BE49-F238E27FC236}">
                <a16:creationId xmlns:a16="http://schemas.microsoft.com/office/drawing/2014/main" id="{7F2731B7-E980-4370-BD37-EBD73312F6A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154176" cy="4027758"/>
          </a:xfrm>
          <a:prstGeom prst="rect">
            <a:avLst/>
          </a:prstGeom>
        </p:spPr>
      </p:pic>
      <p:sp>
        <p:nvSpPr>
          <p:cNvPr id="15" name="Freeform: Shape 14">
            <a:extLst>
              <a:ext uri="{FF2B5EF4-FFF2-40B4-BE49-F238E27FC236}">
                <a16:creationId xmlns:a16="http://schemas.microsoft.com/office/drawing/2014/main" id="{83DA7D95-66F1-4B60-BAB1-54CF34118A99}"/>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1151467" y="1389436"/>
            <a:ext cx="3264000" cy="479556"/>
          </a:xfrm>
        </p:spPr>
        <p:txBody>
          <a:bodyPr tIns="46800" anchor="ctr">
            <a:normAutofit/>
          </a:bodyPr>
          <a:lstStyle>
            <a:lvl1pPr algn="ctr">
              <a:lnSpc>
                <a:spcPct val="90000"/>
              </a:lnSpc>
              <a:spcBef>
                <a:spcPts val="0"/>
              </a:spcBef>
              <a:defRPr sz="1599"/>
            </a:lvl1pPr>
          </a:lstStyle>
          <a:p>
            <a:pPr lvl="0"/>
            <a:r>
              <a:rPr lang="en-US"/>
              <a:t>Column 1 Subhead (12pt)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4848175"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848175"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9" name="Text Placeholder 4">
            <a:extLst>
              <a:ext uri="{FF2B5EF4-FFF2-40B4-BE49-F238E27FC236}">
                <a16:creationId xmlns:a16="http://schemas.microsoft.com/office/drawing/2014/main" id="{0A508A17-F455-4F00-835F-C587140D61B7}"/>
              </a:ext>
            </a:extLst>
          </p:cNvPr>
          <p:cNvSpPr>
            <a:spLocks noGrp="1"/>
          </p:cNvSpPr>
          <p:nvPr>
            <p:ph type="body" sz="quarter" idx="15" hasCustomPrompt="1"/>
          </p:nvPr>
        </p:nvSpPr>
        <p:spPr>
          <a:xfrm>
            <a:off x="8544884"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10" name="Content Placeholder 6">
            <a:extLst>
              <a:ext uri="{FF2B5EF4-FFF2-40B4-BE49-F238E27FC236}">
                <a16:creationId xmlns:a16="http://schemas.microsoft.com/office/drawing/2014/main" id="{A0F3D232-6ACE-4490-B823-146CE12D9D73}"/>
              </a:ext>
            </a:extLst>
          </p:cNvPr>
          <p:cNvSpPr>
            <a:spLocks noGrp="1"/>
          </p:cNvSpPr>
          <p:nvPr>
            <p:ph sz="quarter" idx="16" hasCustomPrompt="1"/>
          </p:nvPr>
        </p:nvSpPr>
        <p:spPr>
          <a:xfrm>
            <a:off x="8544884"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Tree>
    <p:extLst>
      <p:ext uri="{BB962C8B-B14F-4D97-AF65-F5344CB8AC3E}">
        <p14:creationId xmlns:p14="http://schemas.microsoft.com/office/powerpoint/2010/main" val="106152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Subtitle B6">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76D09A5-A1F4-47FA-BB2F-C507549B32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2" name="Freeform: Shape 11">
            <a:extLst>
              <a:ext uri="{FF2B5EF4-FFF2-40B4-BE49-F238E27FC236}">
                <a16:creationId xmlns:a16="http://schemas.microsoft.com/office/drawing/2014/main" id="{E6573A5C-E1F8-4856-8ADA-985452691F8E}"/>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8ED3DC7D-1471-4305-91BF-2381E572DB1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72468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Subtitle C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FF4DB24-F84E-2741-887D-09882032753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3657600" cy="6821203"/>
          </a:xfrm>
          <a:prstGeom prst="rect">
            <a:avLst/>
          </a:prstGeom>
        </p:spPr>
      </p:pic>
      <p:sp>
        <p:nvSpPr>
          <p:cNvPr id="12" name="Freeform: Shape 11">
            <a:extLst>
              <a:ext uri="{FF2B5EF4-FFF2-40B4-BE49-F238E27FC236}">
                <a16:creationId xmlns:a16="http://schemas.microsoft.com/office/drawing/2014/main" id="{390F2350-6BC6-4F56-9827-4FBEBC66E95A}"/>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11F4DD1-7AB5-4CCE-9C7F-4E309540D1CF}"/>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27741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Subtitle B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2C918D5-0BB6-472C-B991-CA686C5DB18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3657600" cy="6857999"/>
          </a:xfrm>
          <a:prstGeom prst="rect">
            <a:avLst/>
          </a:prstGeom>
        </p:spPr>
      </p:pic>
      <p:sp>
        <p:nvSpPr>
          <p:cNvPr id="12" name="Freeform: Shape 11">
            <a:extLst>
              <a:ext uri="{FF2B5EF4-FFF2-40B4-BE49-F238E27FC236}">
                <a16:creationId xmlns:a16="http://schemas.microsoft.com/office/drawing/2014/main" id="{B6792518-34B8-4A2A-82BC-D1C2E7EBE5E1}"/>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838D2533-81D7-4DCA-80F5-3E62EF4E2187}"/>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17975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2 Columns w Titles B3">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4BE5AAF-B6E1-6A43-957B-5981F7C885D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4" name="Freeform: Shape 13">
            <a:extLst>
              <a:ext uri="{FF2B5EF4-FFF2-40B4-BE49-F238E27FC236}">
                <a16:creationId xmlns:a16="http://schemas.microsoft.com/office/drawing/2014/main" id="{B96DB34D-9327-401C-A1EF-32F3DE5316A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8A3E4730-52F7-4AB0-9B02-13C8B27BA2F8}"/>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33514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Bullet C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70ED5E-DA10-445C-A47B-D713C4755AA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2"/>
            <a:ext cx="3603123" cy="6839601"/>
          </a:xfrm>
          <a:prstGeom prst="rect">
            <a:avLst/>
          </a:prstGeom>
        </p:spPr>
      </p:pic>
      <p:sp>
        <p:nvSpPr>
          <p:cNvPr id="10" name="Freeform: Shape 9">
            <a:extLst>
              <a:ext uri="{FF2B5EF4-FFF2-40B4-BE49-F238E27FC236}">
                <a16:creationId xmlns:a16="http://schemas.microsoft.com/office/drawing/2014/main" id="{515BB454-F8E1-4B8B-9431-F3A5541185FF}"/>
              </a:ext>
            </a:extLst>
          </p:cNvPr>
          <p:cNvSpPr/>
          <p:nvPr userDrawn="1"/>
        </p:nvSpPr>
        <p:spPr>
          <a:xfrm>
            <a:off x="1701027" y="-18397"/>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1" name="Picture 10" descr="A picture containing plate, cup&#10;&#10;Description automatically generated">
            <a:extLst>
              <a:ext uri="{FF2B5EF4-FFF2-40B4-BE49-F238E27FC236}">
                <a16:creationId xmlns:a16="http://schemas.microsoft.com/office/drawing/2014/main" id="{B32EC7DA-D61C-45D5-B73A-8A56354A36A9}"/>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30030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 Columns w Titles B1">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3ECFCE7-4EA3-EE4B-A286-AD64B675DDD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4" name="Freeform: Shape 13">
            <a:extLst>
              <a:ext uri="{FF2B5EF4-FFF2-40B4-BE49-F238E27FC236}">
                <a16:creationId xmlns:a16="http://schemas.microsoft.com/office/drawing/2014/main" id="{9E50B59F-EE05-4405-A931-3D915156DF35}"/>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CA683E09-2939-4DA1-AE66-80A9B679D3D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57559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2 Columns w Titles B2">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0F1C0BD-6C87-0945-A45D-45ABF557600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3798956" cy="6858000"/>
          </a:xfrm>
          <a:prstGeom prst="rect">
            <a:avLst/>
          </a:prstGeom>
        </p:spPr>
      </p:pic>
      <p:sp>
        <p:nvSpPr>
          <p:cNvPr id="14" name="Freeform: Shape 13">
            <a:extLst>
              <a:ext uri="{FF2B5EF4-FFF2-40B4-BE49-F238E27FC236}">
                <a16:creationId xmlns:a16="http://schemas.microsoft.com/office/drawing/2014/main" id="{862B5E5E-72D6-40BC-A961-EE18B5E7BF9C}"/>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82D4E73D-8CBE-4B8A-B530-D3597718DC1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982727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Section Break C">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7BAADD-C83D-477F-A186-0540C1706AE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8496301" cy="6858000"/>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BF7CA95-9778-4800-82CC-62B55B504C4B}"/>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1390498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3033" y="5994000"/>
            <a:ext cx="1963124" cy="360000"/>
          </a:xfrm>
          <a:prstGeom prst="rect">
            <a:avLst/>
          </a:prstGeom>
        </p:spPr>
      </p:pic>
      <p:sp>
        <p:nvSpPr>
          <p:cNvPr id="19" name="Copyright information English"/>
          <p:cNvSpPr txBox="1"/>
          <p:nvPr userDrawn="1"/>
        </p:nvSpPr>
        <p:spPr bwMode="black">
          <a:xfrm>
            <a:off x="503107" y="2645292"/>
            <a:ext cx="5870781"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a:t>© 2019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44" name="www.sap.com - contact SAP link">
            <a:hlinkClick r:id="rId4" tooltip="www.sap.com/contactsap"/>
          </p:cNvPr>
          <p:cNvSpPr txBox="1"/>
          <p:nvPr userDrawn="1"/>
        </p:nvSpPr>
        <p:spPr bwMode="black">
          <a:xfrm>
            <a:off x="503107" y="2461399"/>
            <a:ext cx="2214813"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8" name="Linkedin icon with link">
            <a:hlinkClick r:id="rId5"/>
          </p:cNvPr>
          <p:cNvPicPr>
            <a:picLocks noChangeAspect="1"/>
          </p:cNvPicPr>
          <p:nvPr userDrawn="1"/>
        </p:nvPicPr>
        <p:blipFill>
          <a:blip r:embed="rId6"/>
          <a:stretch>
            <a:fillRect/>
          </a:stretch>
        </p:blipFill>
        <p:spPr>
          <a:xfrm>
            <a:off x="2273222" y="1749960"/>
            <a:ext cx="361715" cy="361809"/>
          </a:xfrm>
          <a:prstGeom prst="rect">
            <a:avLst/>
          </a:prstGeom>
        </p:spPr>
      </p:pic>
      <p:pic>
        <p:nvPicPr>
          <p:cNvPr id="20" name="YouTube icon with link">
            <a:hlinkClick r:id="rId7"/>
          </p:cNvPr>
          <p:cNvPicPr>
            <a:picLocks noChangeAspect="1"/>
          </p:cNvPicPr>
          <p:nvPr userDrawn="1"/>
        </p:nvPicPr>
        <p:blipFill>
          <a:blip r:embed="rId8"/>
          <a:stretch>
            <a:fillRect/>
          </a:stretch>
        </p:blipFill>
        <p:spPr>
          <a:xfrm>
            <a:off x="1682840" y="1749063"/>
            <a:ext cx="363505" cy="363600"/>
          </a:xfrm>
          <a:prstGeom prst="rect">
            <a:avLst/>
          </a:prstGeom>
        </p:spPr>
      </p:pic>
      <p:pic>
        <p:nvPicPr>
          <p:cNvPr id="21" name="Twitter icon with link">
            <a:hlinkClick r:id="rId9" tooltip="https://twitter.com/sap"/>
          </p:cNvPr>
          <p:cNvPicPr>
            <a:picLocks noChangeAspect="1"/>
          </p:cNvPicPr>
          <p:nvPr userDrawn="1"/>
        </p:nvPicPr>
        <p:blipFill>
          <a:blip r:embed="rId10"/>
          <a:stretch>
            <a:fillRect/>
          </a:stretch>
        </p:blipFill>
        <p:spPr>
          <a:xfrm>
            <a:off x="1094248" y="1749960"/>
            <a:ext cx="361715" cy="361809"/>
          </a:xfrm>
          <a:prstGeom prst="rect">
            <a:avLst/>
          </a:prstGeom>
        </p:spPr>
      </p:pic>
      <p:pic>
        <p:nvPicPr>
          <p:cNvPr id="22" name="Facebook icon with link">
            <a:hlinkClick r:id="rId11"/>
          </p:cNvPr>
          <p:cNvPicPr>
            <a:picLocks noChangeAspect="1"/>
          </p:cNvPicPr>
          <p:nvPr userDrawn="1"/>
        </p:nvPicPr>
        <p:blipFill>
          <a:blip r:embed="rId12"/>
          <a:stretch>
            <a:fillRect/>
          </a:stretch>
        </p:blipFill>
        <p:spPr>
          <a:xfrm>
            <a:off x="503866" y="1749063"/>
            <a:ext cx="363505" cy="363600"/>
          </a:xfrm>
          <a:prstGeom prst="rect">
            <a:avLst/>
          </a:prstGeom>
        </p:spPr>
      </p:pic>
      <p:sp>
        <p:nvSpPr>
          <p:cNvPr id="43" name="Follow all of SAP"/>
          <p:cNvSpPr txBox="1"/>
          <p:nvPr userDrawn="1"/>
        </p:nvSpPr>
        <p:spPr bwMode="black">
          <a:xfrm>
            <a:off x="503108" y="1461002"/>
            <a:ext cx="122822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3747365608"/>
      </p:ext>
    </p:extLst>
  </p:cSld>
  <p:clrMapOvr>
    <a:masterClrMapping/>
  </p:clrMapOvr>
  <p:extLst>
    <p:ext uri="{DCECCB84-F9BA-43D5-87BE-67443E8EF086}">
      <p15:sldGuideLst xmlns:p15="http://schemas.microsoft.com/office/powerpoint/2012/main"/>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Subtitle A9">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81FC0DD-0036-4014-B9D0-13F4B20CD2B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3" name="Freeform: Shape 12">
            <a:extLst>
              <a:ext uri="{FF2B5EF4-FFF2-40B4-BE49-F238E27FC236}">
                <a16:creationId xmlns:a16="http://schemas.microsoft.com/office/drawing/2014/main" id="{96B16CF4-C5F1-4429-9319-6F4F8EFE4BCA}"/>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1151468" y="1277882"/>
            <a:ext cx="10657417"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8" y="1996285"/>
            <a:ext cx="10657417"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939099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Section Break 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C011D5-7D99-4885-989E-BA34067C2C3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95670" y="1"/>
            <a:ext cx="8691971" cy="6857470"/>
          </a:xfrm>
          <a:prstGeom prst="rect">
            <a:avLst/>
          </a:prstGeom>
        </p:spPr>
      </p:pic>
      <p:sp>
        <p:nvSpPr>
          <p:cNvPr id="13" name="Freeform: Shape 12">
            <a:extLst>
              <a:ext uri="{FF2B5EF4-FFF2-40B4-BE49-F238E27FC236}">
                <a16:creationId xmlns:a16="http://schemas.microsoft.com/office/drawing/2014/main" id="{5B0C69CF-297C-4556-BEC1-EC3D4EAB0A90}"/>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5" name="Picture 14" descr="A picture containing plate, cup&#10;&#10;Description automatically generated">
            <a:extLst>
              <a:ext uri="{FF2B5EF4-FFF2-40B4-BE49-F238E27FC236}">
                <a16:creationId xmlns:a16="http://schemas.microsoft.com/office/drawing/2014/main" id="{B595D1E1-C4C2-4DDB-945D-126A42CB055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2964178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Bullet A10">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12DF64-06D6-40E7-A7B7-A794C2AB1C9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04983B54-3EFA-4599-95E7-664A38F621A9}"/>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69689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Section Break 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DE49FE-0E40-4772-93CF-2BAE7F2FB21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37260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B43E956A-C376-4B32-93F5-1B543DE8E21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200025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2 Columns A1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1178845-5057-4712-9F66-FEFF7156BCB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151467" cy="4018303"/>
          </a:xfrm>
          <a:prstGeom prst="rect">
            <a:avLst/>
          </a:prstGeom>
        </p:spPr>
      </p:pic>
      <p:sp>
        <p:nvSpPr>
          <p:cNvPr id="12" name="Freeform: Shape 11">
            <a:extLst>
              <a:ext uri="{FF2B5EF4-FFF2-40B4-BE49-F238E27FC236}">
                <a16:creationId xmlns:a16="http://schemas.microsoft.com/office/drawing/2014/main" id="{DA6983EF-43AB-4690-9E83-51931A96EE3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59776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Bullet C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659C7B-F176-4C60-9A72-42348E8730A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4690"/>
            <a:ext cx="3657600" cy="6858000"/>
          </a:xfrm>
          <a:prstGeom prst="rect">
            <a:avLst/>
          </a:prstGeom>
        </p:spPr>
      </p:pic>
      <p:sp>
        <p:nvSpPr>
          <p:cNvPr id="10" name="Freeform: Shape 9">
            <a:extLst>
              <a:ext uri="{FF2B5EF4-FFF2-40B4-BE49-F238E27FC236}">
                <a16:creationId xmlns:a16="http://schemas.microsoft.com/office/drawing/2014/main" id="{2BD59E24-D810-4A90-88D4-32993033AF4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1" name="Picture 10" descr="A picture containing plate, cup&#10;&#10;Description automatically generated">
            <a:extLst>
              <a:ext uri="{FF2B5EF4-FFF2-40B4-BE49-F238E27FC236}">
                <a16:creationId xmlns:a16="http://schemas.microsoft.com/office/drawing/2014/main" id="{ECB1D313-33CB-4753-9046-731C4872FFE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752311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2 Columns A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154321" cy="4028270"/>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8256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1_2 Columns A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154321" cy="4028270"/>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Tree>
    <p:extLst>
      <p:ext uri="{BB962C8B-B14F-4D97-AF65-F5344CB8AC3E}">
        <p14:creationId xmlns:p14="http://schemas.microsoft.com/office/powerpoint/2010/main" val="4238443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2 Columns A8">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C484ED-E8E3-4E46-868F-176832E4801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BACD9F1E-390F-466C-A942-4BB09D94348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233945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2 Columns A9">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A520C3F-971B-4039-98C6-CF7E6761509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553330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302676" indent="-150280">
              <a:spcBef>
                <a:spcPts val="60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44068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Section Break F">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9C0E76-02F9-41F2-9A6D-C4DF18D86BA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869"/>
            <a:ext cx="9372601" cy="6857999"/>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BF7CA95-9778-4800-82CC-62B55B504C4B}"/>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327846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8970F3-0D38-4249-A1A2-35FAE15726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5985"/>
            <a:ext cx="12192000" cy="6841664"/>
          </a:xfrm>
          <a:prstGeom prst="rect">
            <a:avLst/>
          </a:prstGeom>
        </p:spPr>
      </p:pic>
      <p:sp>
        <p:nvSpPr>
          <p:cNvPr id="2" name="Title 1">
            <a:extLst>
              <a:ext uri="{FF2B5EF4-FFF2-40B4-BE49-F238E27FC236}">
                <a16:creationId xmlns:a16="http://schemas.microsoft.com/office/drawing/2014/main" id="{19E3A1B5-2A79-43FB-AF03-5A149961C16F}"/>
              </a:ext>
            </a:extLst>
          </p:cNvPr>
          <p:cNvSpPr>
            <a:spLocks noGrp="1"/>
          </p:cNvSpPr>
          <p:nvPr>
            <p:ph type="title" hasCustomPrompt="1"/>
          </p:nvPr>
        </p:nvSpPr>
        <p:spPr>
          <a:xfrm>
            <a:off x="1157357" y="1438904"/>
            <a:ext cx="7680000" cy="1791708"/>
          </a:xfrm>
        </p:spPr>
        <p:txBody>
          <a:bodyPr anchor="b">
            <a:normAutofit/>
          </a:bodyPr>
          <a:lstStyle>
            <a:lvl1pPr>
              <a:defRPr sz="4796" b="1">
                <a:solidFill>
                  <a:schemeClr val="bg1"/>
                </a:solidFill>
                <a:latin typeface="Arial" panose="020B0604020202020204" pitchFamily="34" charset="0"/>
                <a:cs typeface="Arial" panose="020B0604020202020204" pitchFamily="34" charset="0"/>
              </a:defRPr>
            </a:lvl1pPr>
          </a:lstStyle>
          <a:p>
            <a:r>
              <a:rPr lang="en-US"/>
              <a:t>Click to add title 36pt</a:t>
            </a:r>
          </a:p>
        </p:txBody>
      </p:sp>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1157817" y="3654217"/>
            <a:ext cx="6960000" cy="1053863"/>
          </a:xfrm>
        </p:spPr>
        <p:txBody>
          <a:bodyPr>
            <a:normAutofit/>
          </a:bodyPr>
          <a:lstStyle>
            <a:lvl1pPr marL="0" indent="0">
              <a:buNone/>
              <a:defRPr sz="2131" b="1">
                <a:solidFill>
                  <a:schemeClr val="bg1"/>
                </a:solidFill>
              </a:defRPr>
            </a:lvl1pPr>
          </a:lstStyle>
          <a:p>
            <a:pPr lvl="0"/>
            <a:r>
              <a:rPr lang="en-US"/>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1157817" y="4872288"/>
            <a:ext cx="4320000" cy="909161"/>
          </a:xfrm>
        </p:spPr>
        <p:txBody>
          <a:bodyPr>
            <a:normAutofit/>
          </a:bodyPr>
          <a:lstStyle>
            <a:lvl1pPr marL="0" indent="0">
              <a:lnSpc>
                <a:spcPct val="100000"/>
              </a:lnSpc>
              <a:buNone/>
              <a:defRPr sz="1865" b="0">
                <a:solidFill>
                  <a:schemeClr val="bg1"/>
                </a:solidFill>
              </a:defRPr>
            </a:lvl1pPr>
          </a:lstStyle>
          <a:p>
            <a:pPr lvl="0"/>
            <a:r>
              <a:rPr lang="en-US"/>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80305806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412873" y="1412873"/>
            <a:ext cx="6858000" cy="4032251"/>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Agenda (28pt)</a:t>
            </a:r>
            <a:endParaRPr lang="en-GB"/>
          </a:p>
        </p:txBody>
      </p:sp>
      <p:sp>
        <p:nvSpPr>
          <p:cNvPr id="34" name="Content Placeholder 4">
            <a:extLst>
              <a:ext uri="{FF2B5EF4-FFF2-40B4-BE49-F238E27FC236}">
                <a16:creationId xmlns:a16="http://schemas.microsoft.com/office/drawing/2014/main" id="{E9CFA3DD-852C-4B4F-A784-A8026F0D74EE}"/>
              </a:ext>
            </a:extLst>
          </p:cNvPr>
          <p:cNvSpPr>
            <a:spLocks noGrp="1"/>
          </p:cNvSpPr>
          <p:nvPr>
            <p:ph sz="quarter" idx="11" hasCustomPrompt="1"/>
          </p:nvPr>
        </p:nvSpPr>
        <p:spPr>
          <a:xfrm>
            <a:off x="4032252" y="1509902"/>
            <a:ext cx="7776633" cy="4605835"/>
          </a:xfrm>
        </p:spPr>
        <p:txBody>
          <a:bodyPr/>
          <a:lstStyle>
            <a:lvl1pPr marL="456777" marR="0" indent="-456777" algn="l" defTabSz="913554" rtl="0" eaLnBrk="1" fontAlgn="auto" latinLnBrk="0" hangingPunct="1">
              <a:lnSpc>
                <a:spcPct val="150000"/>
              </a:lnSpc>
              <a:spcBef>
                <a:spcPts val="1332"/>
              </a:spcBef>
              <a:spcAft>
                <a:spcPts val="0"/>
              </a:spcAft>
              <a:buClrTx/>
              <a:buSzTx/>
              <a:buFont typeface="+mj-lt"/>
              <a:buAutoNum type="arabicPeriod"/>
              <a:tabLst/>
              <a:defRPr b="0"/>
            </a:lvl1pPr>
          </a:lstStyle>
          <a:p>
            <a:pPr lvl="0"/>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lvl="0"/>
            <a:endParaRPr lang="en-US"/>
          </a:p>
          <a:p>
            <a:pPr lvl="0"/>
            <a:endParaRPr lang="en-US"/>
          </a:p>
        </p:txBody>
      </p:sp>
      <p:pic>
        <p:nvPicPr>
          <p:cNvPr id="10" name="Picture 9">
            <a:extLst>
              <a:ext uri="{FF2B5EF4-FFF2-40B4-BE49-F238E27FC236}">
                <a16:creationId xmlns:a16="http://schemas.microsoft.com/office/drawing/2014/main" id="{954AEB32-466F-424C-ADBD-068549DFF44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424909201"/>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4EF70A-B64E-D043-9301-A02DCAE85744}"/>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107199451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1151467" y="1241118"/>
            <a:ext cx="10621429" cy="671378"/>
          </a:xfrm>
        </p:spPr>
        <p:txBody>
          <a:bodyPr anchor="t"/>
          <a:lstStyle>
            <a:lvl1pPr marL="0" indent="0">
              <a:lnSpc>
                <a:spcPct val="90000"/>
              </a:lnSpc>
              <a:spcBef>
                <a:spcPts val="0"/>
              </a:spcBef>
              <a:defRPr lang="en-US" sz="1998"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998"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998"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4" name="Content Placeholder 3">
            <a:extLst>
              <a:ext uri="{FF2B5EF4-FFF2-40B4-BE49-F238E27FC236}">
                <a16:creationId xmlns:a16="http://schemas.microsoft.com/office/drawing/2014/main" id="{58FF5DFC-33E7-41BB-A942-32DA1B682C07}"/>
              </a:ext>
            </a:extLst>
          </p:cNvPr>
          <p:cNvSpPr>
            <a:spLocks noGrp="1"/>
          </p:cNvSpPr>
          <p:nvPr>
            <p:ph sz="quarter" idx="14"/>
          </p:nvPr>
        </p:nvSpPr>
        <p:spPr>
          <a:xfrm>
            <a:off x="1151468" y="1996429"/>
            <a:ext cx="10621433" cy="411938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itle 4">
            <a:extLst>
              <a:ext uri="{FF2B5EF4-FFF2-40B4-BE49-F238E27FC236}">
                <a16:creationId xmlns:a16="http://schemas.microsoft.com/office/drawing/2014/main" id="{E5874CEB-9F5F-4017-897E-E28CD0E3CD8B}"/>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1973111680"/>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Bullet A1">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40" name="Freeform: Shape 39">
            <a:extLst>
              <a:ext uri="{FF2B5EF4-FFF2-40B4-BE49-F238E27FC236}">
                <a16:creationId xmlns:a16="http://schemas.microsoft.com/office/drawing/2014/main" id="{D6D2E7E1-2010-4E44-9F46-89302083BEA8}"/>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92157671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2 Columns A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5007068"/>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 cy="4015833"/>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42409071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1_2 Columns A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146048" cy="405389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31295360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1_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6915156" cy="4605834"/>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758668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2"/>
            <a:ext cx="12191999" cy="6857999"/>
          </a:xfrm>
          <a:prstGeom prst="rect">
            <a:avLst/>
          </a:prstGeom>
        </p:spPr>
      </p:pic>
      <p:sp>
        <p:nvSpPr>
          <p:cNvPr id="2" name="Title 1"/>
          <p:cNvSpPr>
            <a:spLocks noGrp="1"/>
          </p:cNvSpPr>
          <p:nvPr>
            <p:ph type="ctrTitle" hasCustomPrompt="1"/>
          </p:nvPr>
        </p:nvSpPr>
        <p:spPr>
          <a:xfrm>
            <a:off x="1157357" y="1440415"/>
            <a:ext cx="9872595" cy="2387600"/>
          </a:xfrm>
        </p:spPr>
        <p:txBody>
          <a:bodyPr anchor="b"/>
          <a:lstStyle>
            <a:lvl1pPr algn="l">
              <a:lnSpc>
                <a:spcPct val="100000"/>
              </a:lnSpc>
              <a:defRPr sz="4267"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1157357" y="3902453"/>
            <a:ext cx="9872596" cy="1053863"/>
          </a:xfrm>
        </p:spPr>
        <p:txBody>
          <a:bodyPr>
            <a:noAutofit/>
          </a:bodyPr>
          <a:lstStyle>
            <a:lvl1pPr marL="0" indent="0" algn="l">
              <a:spcBef>
                <a:spcPts val="0"/>
              </a:spcBef>
              <a:spcAft>
                <a:spcPts val="0"/>
              </a:spcAft>
              <a:buNone/>
              <a:defRPr sz="2133" b="0">
                <a:solidFill>
                  <a:schemeClr val="bg1"/>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Subhead or Second Line (16pt)</a:t>
            </a:r>
          </a:p>
        </p:txBody>
      </p:sp>
      <p:sp>
        <p:nvSpPr>
          <p:cNvPr id="11" name="Text Placeholder 10"/>
          <p:cNvSpPr>
            <a:spLocks noGrp="1"/>
          </p:cNvSpPr>
          <p:nvPr>
            <p:ph type="body" sz="quarter" idx="13" hasCustomPrompt="1"/>
          </p:nvPr>
        </p:nvSpPr>
        <p:spPr>
          <a:xfrm>
            <a:off x="1157357" y="5624989"/>
            <a:ext cx="4338569" cy="909161"/>
          </a:xfrm>
        </p:spPr>
        <p:txBody>
          <a:bodyPr>
            <a:noAutofit/>
          </a:bodyPr>
          <a:lstStyle>
            <a:lvl1pPr marL="0" indent="0">
              <a:spcBef>
                <a:spcPts val="0"/>
              </a:spcBef>
              <a:buFont typeface="Arial" panose="020B0604020202020204" pitchFamily="34" charset="0"/>
              <a:buNone/>
              <a:defRPr sz="1467"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0064" y="648274"/>
            <a:ext cx="1169889" cy="710983"/>
          </a:xfrm>
          <a:prstGeom prst="rect">
            <a:avLst/>
          </a:prstGeom>
        </p:spPr>
      </p:pic>
    </p:spTree>
    <p:extLst>
      <p:ext uri="{BB962C8B-B14F-4D97-AF65-F5344CB8AC3E}">
        <p14:creationId xmlns:p14="http://schemas.microsoft.com/office/powerpoint/2010/main" val="3050240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2 Columns A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5916712" cy="3940821"/>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776078794"/>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Bullet A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DBEA3D42-E0AC-45C5-9E6E-DB7CE604E5FD}"/>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66361423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2 Columns A4">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82590543"/>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1185196411"/>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1_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032251"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1526094514"/>
      </p:ext>
    </p:extLst>
  </p:cSld>
  <p:clrMapOvr>
    <a:masterClrMapping/>
  </p:clrMapOvr>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65"/>
            <a:ext cx="9372600" cy="6857735"/>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1282588202"/>
      </p:ext>
    </p:extLst>
  </p:cSld>
  <p:clrMapOvr>
    <a:masterClrMapping/>
  </p:clrMapOvr>
  <p:extLst>
    <p:ext uri="{DCECCB84-F9BA-43D5-87BE-67443E8EF086}">
      <p15:sldGuideLst xmlns:p15="http://schemas.microsoft.com/office/powerpoint/2012/main">
        <p15:guide id="1" pos="4014">
          <p15:clr>
            <a:srgbClr val="FBAE4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ection Break J">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A1081-3AB6-4996-BF49-E3B32DDEEE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87"/>
            <a:ext cx="865632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6" name="Picture 15">
            <a:extLst>
              <a:ext uri="{FF2B5EF4-FFF2-40B4-BE49-F238E27FC236}">
                <a16:creationId xmlns:a16="http://schemas.microsoft.com/office/drawing/2014/main" id="{9FB42FAE-3E06-42BB-A34A-18B7935AD7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2357445051"/>
      </p:ext>
    </p:extLst>
  </p:cSld>
  <p:clrMapOvr>
    <a:masterClrMapping/>
  </p:clrMapOvr>
  <p:extLst>
    <p:ext uri="{DCECCB84-F9BA-43D5-87BE-67443E8EF086}">
      <p15:sldGuideLst xmlns:p15="http://schemas.microsoft.com/office/powerpoint/2012/main">
        <p15:guide id="1" pos="4014">
          <p15:clr>
            <a:srgbClr val="FBAE4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500829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type="blank" preserve="1">
  <p:cSld name="Back Cover w Logo">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98B04-6E5D-534C-89F2-C4AB5D9749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0800000">
            <a:off x="0" y="3172"/>
            <a:ext cx="12192000" cy="6851655"/>
          </a:xfrm>
          <a:prstGeom prst="rect">
            <a:avLst/>
          </a:prstGeom>
        </p:spPr>
      </p:pic>
    </p:spTree>
    <p:extLst>
      <p:ext uri="{BB962C8B-B14F-4D97-AF65-F5344CB8AC3E}">
        <p14:creationId xmlns:p14="http://schemas.microsoft.com/office/powerpoint/2010/main" val="2124687773"/>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8970F3-0D38-4249-A1A2-35FAE15726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5985"/>
            <a:ext cx="12192000" cy="6841664"/>
          </a:xfrm>
          <a:prstGeom prst="rect">
            <a:avLst/>
          </a:prstGeom>
        </p:spPr>
      </p:pic>
      <p:sp>
        <p:nvSpPr>
          <p:cNvPr id="2" name="Title 1">
            <a:extLst>
              <a:ext uri="{FF2B5EF4-FFF2-40B4-BE49-F238E27FC236}">
                <a16:creationId xmlns:a16="http://schemas.microsoft.com/office/drawing/2014/main" id="{19E3A1B5-2A79-43FB-AF03-5A149961C16F}"/>
              </a:ext>
            </a:extLst>
          </p:cNvPr>
          <p:cNvSpPr>
            <a:spLocks noGrp="1"/>
          </p:cNvSpPr>
          <p:nvPr>
            <p:ph type="title" hasCustomPrompt="1"/>
          </p:nvPr>
        </p:nvSpPr>
        <p:spPr>
          <a:xfrm>
            <a:off x="1157357" y="1438904"/>
            <a:ext cx="7680000" cy="1791708"/>
          </a:xfrm>
        </p:spPr>
        <p:txBody>
          <a:bodyPr anchor="b">
            <a:normAutofit/>
          </a:bodyPr>
          <a:lstStyle>
            <a:lvl1pPr>
              <a:defRPr sz="4796" b="1">
                <a:solidFill>
                  <a:schemeClr val="bg1"/>
                </a:solidFill>
                <a:latin typeface="Arial" panose="020B0604020202020204" pitchFamily="34" charset="0"/>
                <a:cs typeface="Arial" panose="020B0604020202020204" pitchFamily="34" charset="0"/>
              </a:defRPr>
            </a:lvl1pPr>
          </a:lstStyle>
          <a:p>
            <a:r>
              <a:rPr lang="en-US"/>
              <a:t>Click to add title 36pt</a:t>
            </a:r>
          </a:p>
        </p:txBody>
      </p:sp>
      <p:pic>
        <p:nvPicPr>
          <p:cNvPr id="10" name="Picture 9">
            <a:extLst>
              <a:ext uri="{FF2B5EF4-FFF2-40B4-BE49-F238E27FC236}">
                <a16:creationId xmlns:a16="http://schemas.microsoft.com/office/drawing/2014/main" id="{81427EAC-EF88-4ECB-A506-4965E0D75D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232883" y="645020"/>
            <a:ext cx="1706880" cy="475866"/>
          </a:xfrm>
          <a:prstGeom prst="rect">
            <a:avLst/>
          </a:prstGeom>
        </p:spPr>
      </p:pic>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1157817" y="3654217"/>
            <a:ext cx="6960000" cy="1053863"/>
          </a:xfrm>
        </p:spPr>
        <p:txBody>
          <a:bodyPr>
            <a:normAutofit/>
          </a:bodyPr>
          <a:lstStyle>
            <a:lvl1pPr marL="0" indent="0">
              <a:buNone/>
              <a:defRPr sz="2131" b="1">
                <a:solidFill>
                  <a:schemeClr val="bg1"/>
                </a:solidFill>
              </a:defRPr>
            </a:lvl1pPr>
          </a:lstStyle>
          <a:p>
            <a:pPr lvl="0"/>
            <a:r>
              <a:rPr lang="en-US"/>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1157817" y="4872288"/>
            <a:ext cx="4320000" cy="909161"/>
          </a:xfrm>
        </p:spPr>
        <p:txBody>
          <a:bodyPr>
            <a:normAutofit/>
          </a:bodyPr>
          <a:lstStyle>
            <a:lvl1pPr marL="0" indent="0">
              <a:lnSpc>
                <a:spcPct val="100000"/>
              </a:lnSpc>
              <a:buNone/>
              <a:defRPr sz="1865" b="0">
                <a:solidFill>
                  <a:schemeClr val="bg1"/>
                </a:solidFill>
              </a:defRPr>
            </a:lvl1pPr>
          </a:lstStyle>
          <a:p>
            <a:pPr lvl="0"/>
            <a:r>
              <a:rPr lang="en-US"/>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68022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1166192" y="1503123"/>
            <a:ext cx="10621525" cy="4716708"/>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lvl1pPr>
              <a:defRPr b="0"/>
            </a:lvl1pPr>
          </a:lstStyle>
          <a:p>
            <a:r>
              <a:rPr lang="en-US"/>
              <a:t>For Internal Use Only</a:t>
            </a:r>
          </a:p>
        </p:txBody>
      </p:sp>
    </p:spTree>
    <p:extLst>
      <p:ext uri="{BB962C8B-B14F-4D97-AF65-F5344CB8AC3E}">
        <p14:creationId xmlns:p14="http://schemas.microsoft.com/office/powerpoint/2010/main" val="3778254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pos="199">
          <p15:clr>
            <a:srgbClr val="FBAE40"/>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412873" y="1412873"/>
            <a:ext cx="6858000" cy="4032251"/>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Agenda (28pt)</a:t>
            </a:r>
            <a:endParaRPr lang="en-GB"/>
          </a:p>
        </p:txBody>
      </p:sp>
      <p:sp>
        <p:nvSpPr>
          <p:cNvPr id="34" name="Content Placeholder 4">
            <a:extLst>
              <a:ext uri="{FF2B5EF4-FFF2-40B4-BE49-F238E27FC236}">
                <a16:creationId xmlns:a16="http://schemas.microsoft.com/office/drawing/2014/main" id="{E9CFA3DD-852C-4B4F-A784-A8026F0D74EE}"/>
              </a:ext>
            </a:extLst>
          </p:cNvPr>
          <p:cNvSpPr>
            <a:spLocks noGrp="1"/>
          </p:cNvSpPr>
          <p:nvPr>
            <p:ph sz="quarter" idx="11" hasCustomPrompt="1"/>
          </p:nvPr>
        </p:nvSpPr>
        <p:spPr>
          <a:xfrm>
            <a:off x="4032252" y="1509902"/>
            <a:ext cx="7776633" cy="4605835"/>
          </a:xfrm>
        </p:spPr>
        <p:txBody>
          <a:bodyPr/>
          <a:lstStyle>
            <a:lvl1pPr marL="456777" marR="0" indent="-456777" algn="l" defTabSz="913554" rtl="0" eaLnBrk="1" fontAlgn="auto" latinLnBrk="0" hangingPunct="1">
              <a:lnSpc>
                <a:spcPct val="150000"/>
              </a:lnSpc>
              <a:spcBef>
                <a:spcPts val="1332"/>
              </a:spcBef>
              <a:spcAft>
                <a:spcPts val="0"/>
              </a:spcAft>
              <a:buClrTx/>
              <a:buSzTx/>
              <a:buFont typeface="+mj-lt"/>
              <a:buAutoNum type="arabicPeriod"/>
              <a:tabLst/>
              <a:defRPr b="0"/>
            </a:lvl1pPr>
          </a:lstStyle>
          <a:p>
            <a:pPr lvl="0"/>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marL="456777" marR="0" lvl="0" indent="-456777" algn="l" defTabSz="913554" rtl="0" eaLnBrk="1" fontAlgn="auto" latinLnBrk="0" hangingPunct="1">
              <a:lnSpc>
                <a:spcPct val="150000"/>
              </a:lnSpc>
              <a:spcBef>
                <a:spcPts val="1332"/>
              </a:spcBef>
              <a:spcAft>
                <a:spcPts val="0"/>
              </a:spcAft>
              <a:buClrTx/>
              <a:buSzTx/>
              <a:buFont typeface="+mj-lt"/>
              <a:buAutoNum type="arabicPeriod"/>
              <a:tabLst/>
              <a:defRPr/>
            </a:pPr>
            <a:r>
              <a:rPr lang="en-US"/>
              <a:t>First level bullet (18pt)</a:t>
            </a:r>
          </a:p>
          <a:p>
            <a:pPr lvl="0"/>
            <a:endParaRPr lang="en-US"/>
          </a:p>
          <a:p>
            <a:pPr lvl="0"/>
            <a:endParaRPr lang="en-US"/>
          </a:p>
        </p:txBody>
      </p:sp>
      <p:pic>
        <p:nvPicPr>
          <p:cNvPr id="10" name="Picture 9">
            <a:extLst>
              <a:ext uri="{FF2B5EF4-FFF2-40B4-BE49-F238E27FC236}">
                <a16:creationId xmlns:a16="http://schemas.microsoft.com/office/drawing/2014/main" id="{954AEB32-466F-424C-ADBD-068549DFF44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8730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4EF70A-B64E-D043-9301-A02DCAE85744}"/>
              </a:ext>
            </a:extLst>
          </p:cNvPr>
          <p:cNvSpPr>
            <a:spLocks noGrp="1"/>
          </p:cNvSpPr>
          <p:nvPr>
            <p:ph type="title" hasCustomPrompt="1"/>
          </p:nvPr>
        </p:nvSpPr>
        <p:spPr>
          <a:xfrm>
            <a:off x="1151468" y="538558"/>
            <a:ext cx="10657417" cy="683744"/>
          </a:xfrm>
        </p:spPr>
        <p:txBody>
          <a:bodyPr>
            <a:normAutofit/>
          </a:bodyPr>
          <a:lstStyle>
            <a:lvl1pPr>
              <a:defRPr sz="3730"/>
            </a:lvl1pPr>
          </a:lstStyle>
          <a:p>
            <a:r>
              <a:rPr lang="en-US"/>
              <a:t>Click to edit title (28pt)</a:t>
            </a:r>
            <a:endParaRPr lang="en-GB"/>
          </a:p>
        </p:txBody>
      </p:sp>
    </p:spTree>
    <p:extLst>
      <p:ext uri="{BB962C8B-B14F-4D97-AF65-F5344CB8AC3E}">
        <p14:creationId xmlns:p14="http://schemas.microsoft.com/office/powerpoint/2010/main" val="3387445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Bullet A1">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40" name="Freeform: Shape 39">
            <a:extLst>
              <a:ext uri="{FF2B5EF4-FFF2-40B4-BE49-F238E27FC236}">
                <a16:creationId xmlns:a16="http://schemas.microsoft.com/office/drawing/2014/main" id="{D6D2E7E1-2010-4E44-9F46-89302083BEA8}"/>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01242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2 Columns A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1430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 cy="4015833"/>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41502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_2 Columns A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146048" cy="4053897"/>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793920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1_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6915156" cy="4605834"/>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896357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2 Columns A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5916712" cy="3940821"/>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313879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Bullet A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DBEA3D42-E0AC-45C5-9E6E-DB7CE604E5FD}"/>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422125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2 Columns A4">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3730"/>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sz="1599"/>
            </a:lvl3pPr>
            <a:lvl4pPr marL="953734" indent="-236847">
              <a:lnSpc>
                <a:spcPct val="100000"/>
              </a:lnSpc>
              <a:spcBef>
                <a:spcPts val="0"/>
              </a:spcBef>
              <a:spcAft>
                <a:spcPts val="533"/>
              </a:spcAft>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64156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6" y="1249433"/>
            <a:ext cx="10621429" cy="588892"/>
          </a:xfrm>
        </p:spPr>
        <p:txBody>
          <a:bodyPr anchor="t"/>
          <a:lstStyle>
            <a:lvl1pPr marL="0" indent="0">
              <a:lnSpc>
                <a:spcPct val="90000"/>
              </a:lnSpc>
              <a:spcBef>
                <a:spcPts val="0"/>
              </a:spcBef>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04559"/>
            <a:ext cx="10621525" cy="4245885"/>
          </a:xfrm>
        </p:spPr>
        <p:txBody>
          <a:bodyPr/>
          <a:lstStyle>
            <a:lvl3pPr marL="304792" indent="-152396">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r>
              <a:rPr lang="en-US"/>
              <a:t>For Internal Use Only</a:t>
            </a:r>
          </a:p>
        </p:txBody>
      </p:sp>
    </p:spTree>
    <p:extLst>
      <p:ext uri="{BB962C8B-B14F-4D97-AF65-F5344CB8AC3E}">
        <p14:creationId xmlns:p14="http://schemas.microsoft.com/office/powerpoint/2010/main" val="177492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17152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1_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032251" cy="68579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normAutofit/>
          </a:bodyPr>
          <a:lstStyle>
            <a:lvl1pPr>
              <a:defRPr sz="3730"/>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vl3pPr>
              <a:defRPr sz="1599"/>
            </a:lvl3pPr>
            <a:lvl4pPr>
              <a:defRPr sz="1465"/>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551956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65"/>
            <a:ext cx="9372600" cy="6857735"/>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4031836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Section Break J">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A1081-3AB6-4996-BF49-E3B32DDEEE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087"/>
            <a:ext cx="865632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6" name="Picture 15">
            <a:extLst>
              <a:ext uri="{FF2B5EF4-FFF2-40B4-BE49-F238E27FC236}">
                <a16:creationId xmlns:a16="http://schemas.microsoft.com/office/drawing/2014/main" id="{9FB42FAE-3E06-42BB-A34A-18B7935AD7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84302" y="6311899"/>
            <a:ext cx="692556" cy="321044"/>
          </a:xfrm>
          <a:prstGeom prst="rect">
            <a:avLst/>
          </a:prstGeom>
        </p:spPr>
      </p:pic>
    </p:spTree>
    <p:extLst>
      <p:ext uri="{BB962C8B-B14F-4D97-AF65-F5344CB8AC3E}">
        <p14:creationId xmlns:p14="http://schemas.microsoft.com/office/powerpoint/2010/main" val="358339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7849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blank" preserve="1">
  <p:cSld name="Back Cover w Logo">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98B04-6E5D-534C-89F2-C4AB5D9749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0800000">
            <a:off x="0" y="3172"/>
            <a:ext cx="12192000" cy="6851655"/>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321453" y="2654815"/>
            <a:ext cx="5549095" cy="1548369"/>
          </a:xfrm>
          <a:prstGeom prst="rect">
            <a:avLst/>
          </a:prstGeom>
        </p:spPr>
      </p:pic>
    </p:spTree>
    <p:extLst>
      <p:ext uri="{BB962C8B-B14F-4D97-AF65-F5344CB8AC3E}">
        <p14:creationId xmlns:p14="http://schemas.microsoft.com/office/powerpoint/2010/main" val="121078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Bullet A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154321" cy="4028270"/>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26338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Bullet B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56AB2F-58B9-427A-AE62-B2E72404E08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3798956" cy="6858000"/>
          </a:xfrm>
          <a:prstGeom prst="rect">
            <a:avLst/>
          </a:prstGeom>
        </p:spPr>
      </p:pic>
      <p:sp>
        <p:nvSpPr>
          <p:cNvPr id="11" name="Freeform: Shape 10">
            <a:extLst>
              <a:ext uri="{FF2B5EF4-FFF2-40B4-BE49-F238E27FC236}">
                <a16:creationId xmlns:a16="http://schemas.microsoft.com/office/drawing/2014/main" id="{F7350778-42AF-473D-92D9-18EAD3F4E52A}"/>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descr="A picture containing plate, cup&#10;&#10;Description automatically generated">
            <a:extLst>
              <a:ext uri="{FF2B5EF4-FFF2-40B4-BE49-F238E27FC236}">
                <a16:creationId xmlns:a16="http://schemas.microsoft.com/office/drawing/2014/main" id="{233B56C3-3B2A-46B5-AF0A-3C759E8519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328819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Bullet B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9900FD-C214-4FC3-918B-204EEC3368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0" name="Freeform: Shape 9">
            <a:extLst>
              <a:ext uri="{FF2B5EF4-FFF2-40B4-BE49-F238E27FC236}">
                <a16:creationId xmlns:a16="http://schemas.microsoft.com/office/drawing/2014/main" id="{9186A820-C76A-4CF2-A1AE-86411241617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1" name="Picture 10" descr="A picture containing plate, cup&#10;&#10;Description automatically generated">
            <a:extLst>
              <a:ext uri="{FF2B5EF4-FFF2-40B4-BE49-F238E27FC236}">
                <a16:creationId xmlns:a16="http://schemas.microsoft.com/office/drawing/2014/main" id="{86AA70D4-E114-4315-A90D-BDC7D88CA24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2319490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Bullet B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7D9A3D-4257-4B25-B02D-E27D302D1A1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0" name="Freeform: Shape 9">
            <a:extLst>
              <a:ext uri="{FF2B5EF4-FFF2-40B4-BE49-F238E27FC236}">
                <a16:creationId xmlns:a16="http://schemas.microsoft.com/office/drawing/2014/main" id="{9186A820-C76A-4CF2-A1AE-86411241617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1" name="Picture 10" descr="A picture containing plate, cup&#10;&#10;Description automatically generated">
            <a:extLst>
              <a:ext uri="{FF2B5EF4-FFF2-40B4-BE49-F238E27FC236}">
                <a16:creationId xmlns:a16="http://schemas.microsoft.com/office/drawing/2014/main" id="{86AA70D4-E114-4315-A90D-BDC7D88CA24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2995365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498601"/>
            <a:ext cx="5195860"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6591242" y="1499565"/>
            <a:ext cx="5200711"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r>
              <a:rPr lang="en-US"/>
              <a:t>For Internal Use Only</a:t>
            </a:r>
          </a:p>
        </p:txBody>
      </p:sp>
    </p:spTree>
    <p:extLst>
      <p:ext uri="{BB962C8B-B14F-4D97-AF65-F5344CB8AC3E}">
        <p14:creationId xmlns:p14="http://schemas.microsoft.com/office/powerpoint/2010/main" val="1412870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Section Break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437AEFD-B774-4B8A-B19F-96AD78DD658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0474"/>
            <a:ext cx="9208851" cy="6847526"/>
          </a:xfrm>
          <a:prstGeom prst="rect">
            <a:avLst/>
          </a:prstGeom>
        </p:spPr>
      </p:pic>
      <p:sp>
        <p:nvSpPr>
          <p:cNvPr id="13" name="Freeform: Shape 12">
            <a:extLst>
              <a:ext uri="{FF2B5EF4-FFF2-40B4-BE49-F238E27FC236}">
                <a16:creationId xmlns:a16="http://schemas.microsoft.com/office/drawing/2014/main" id="{5B0C69CF-297C-4556-BEC1-EC3D4EAB0A90}"/>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5" name="Picture 14" descr="A picture containing plate, cup&#10;&#10;Description automatically generated">
            <a:extLst>
              <a:ext uri="{FF2B5EF4-FFF2-40B4-BE49-F238E27FC236}">
                <a16:creationId xmlns:a16="http://schemas.microsoft.com/office/drawing/2014/main" id="{B595D1E1-C4C2-4DDB-945D-126A42CB055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273517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1_Bullet B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56AB2F-58B9-427A-AE62-B2E72404E08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3798956" cy="6858000"/>
          </a:xfrm>
          <a:prstGeom prst="rect">
            <a:avLst/>
          </a:prstGeom>
        </p:spPr>
      </p:pic>
      <p:sp>
        <p:nvSpPr>
          <p:cNvPr id="11" name="Freeform: Shape 10">
            <a:extLst>
              <a:ext uri="{FF2B5EF4-FFF2-40B4-BE49-F238E27FC236}">
                <a16:creationId xmlns:a16="http://schemas.microsoft.com/office/drawing/2014/main" id="{F7350778-42AF-473D-92D9-18EAD3F4E52A}"/>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2" name="Picture 11" descr="A picture containing plate, cup&#10;&#10;Description automatically generated">
            <a:extLst>
              <a:ext uri="{FF2B5EF4-FFF2-40B4-BE49-F238E27FC236}">
                <a16:creationId xmlns:a16="http://schemas.microsoft.com/office/drawing/2014/main" id="{233B56C3-3B2A-46B5-AF0A-3C759E85196C}"/>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4085021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1_Bullet B3">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9900FD-C214-4FC3-918B-204EEC3368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0" name="Freeform: Shape 9">
            <a:extLst>
              <a:ext uri="{FF2B5EF4-FFF2-40B4-BE49-F238E27FC236}">
                <a16:creationId xmlns:a16="http://schemas.microsoft.com/office/drawing/2014/main" id="{9186A820-C76A-4CF2-A1AE-86411241617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1" name="Picture 10" descr="A picture containing plate, cup&#10;&#10;Description automatically generated">
            <a:extLst>
              <a:ext uri="{FF2B5EF4-FFF2-40B4-BE49-F238E27FC236}">
                <a16:creationId xmlns:a16="http://schemas.microsoft.com/office/drawing/2014/main" id="{86AA70D4-E114-4315-A90D-BDC7D88CA24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3911572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1_Bullet B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7D9A3D-4257-4B25-B02D-E27D302D1A1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0" name="Freeform: Shape 9">
            <a:extLst>
              <a:ext uri="{FF2B5EF4-FFF2-40B4-BE49-F238E27FC236}">
                <a16:creationId xmlns:a16="http://schemas.microsoft.com/office/drawing/2014/main" id="{9186A820-C76A-4CF2-A1AE-86411241617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pic>
        <p:nvPicPr>
          <p:cNvPr id="11" name="Picture 10" descr="A picture containing plate, cup&#10;&#10;Description automatically generated">
            <a:extLst>
              <a:ext uri="{FF2B5EF4-FFF2-40B4-BE49-F238E27FC236}">
                <a16:creationId xmlns:a16="http://schemas.microsoft.com/office/drawing/2014/main" id="{86AA70D4-E114-4315-A90D-BDC7D88CA24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1596815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1_Section Break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437AEFD-B774-4B8A-B19F-96AD78DD658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0474"/>
            <a:ext cx="9208851" cy="6847526"/>
          </a:xfrm>
          <a:prstGeom prst="rect">
            <a:avLst/>
          </a:prstGeom>
        </p:spPr>
      </p:pic>
      <p:sp>
        <p:nvSpPr>
          <p:cNvPr id="13" name="Freeform: Shape 12">
            <a:extLst>
              <a:ext uri="{FF2B5EF4-FFF2-40B4-BE49-F238E27FC236}">
                <a16:creationId xmlns:a16="http://schemas.microsoft.com/office/drawing/2014/main" id="{5B0C69CF-297C-4556-BEC1-EC3D4EAB0A90}"/>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5" name="Picture 14" descr="A picture containing plate, cup&#10;&#10;Description automatically generated">
            <a:extLst>
              <a:ext uri="{FF2B5EF4-FFF2-40B4-BE49-F238E27FC236}">
                <a16:creationId xmlns:a16="http://schemas.microsoft.com/office/drawing/2014/main" id="{B595D1E1-C4C2-4DDB-945D-126A42CB055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49920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3 Columns w Titles A14">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DC9DC59-A03A-4C40-BB26-B949621AC27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151467" cy="4018303"/>
          </a:xfrm>
          <a:prstGeom prst="rect">
            <a:avLst/>
          </a:prstGeom>
        </p:spPr>
      </p:pic>
      <p:sp>
        <p:nvSpPr>
          <p:cNvPr id="15" name="Freeform: Shape 14">
            <a:extLst>
              <a:ext uri="{FF2B5EF4-FFF2-40B4-BE49-F238E27FC236}">
                <a16:creationId xmlns:a16="http://schemas.microsoft.com/office/drawing/2014/main" id="{FA7D574E-716C-4B79-8252-C50D306C86F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1151467" y="1389436"/>
            <a:ext cx="3264000" cy="479556"/>
          </a:xfrm>
        </p:spPr>
        <p:txBody>
          <a:bodyPr tIns="46800" anchor="ctr">
            <a:normAutofit/>
          </a:bodyPr>
          <a:lstStyle>
            <a:lvl1pPr algn="ctr">
              <a:lnSpc>
                <a:spcPct val="90000"/>
              </a:lnSpc>
              <a:spcBef>
                <a:spcPts val="0"/>
              </a:spcBef>
              <a:defRPr sz="1599"/>
            </a:lvl1pPr>
          </a:lstStyle>
          <a:p>
            <a:pPr lvl="0"/>
            <a:r>
              <a:rPr lang="en-US"/>
              <a:t>Column 1 Subhead (12pt)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4848175"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848175"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9" name="Text Placeholder 4">
            <a:extLst>
              <a:ext uri="{FF2B5EF4-FFF2-40B4-BE49-F238E27FC236}">
                <a16:creationId xmlns:a16="http://schemas.microsoft.com/office/drawing/2014/main" id="{0A508A17-F455-4F00-835F-C587140D61B7}"/>
              </a:ext>
            </a:extLst>
          </p:cNvPr>
          <p:cNvSpPr>
            <a:spLocks noGrp="1"/>
          </p:cNvSpPr>
          <p:nvPr>
            <p:ph type="body" sz="quarter" idx="15" hasCustomPrompt="1"/>
          </p:nvPr>
        </p:nvSpPr>
        <p:spPr>
          <a:xfrm>
            <a:off x="8544884"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10" name="Content Placeholder 6">
            <a:extLst>
              <a:ext uri="{FF2B5EF4-FFF2-40B4-BE49-F238E27FC236}">
                <a16:creationId xmlns:a16="http://schemas.microsoft.com/office/drawing/2014/main" id="{A0F3D232-6ACE-4490-B823-146CE12D9D73}"/>
              </a:ext>
            </a:extLst>
          </p:cNvPr>
          <p:cNvSpPr>
            <a:spLocks noGrp="1"/>
          </p:cNvSpPr>
          <p:nvPr>
            <p:ph sz="quarter" idx="16" hasCustomPrompt="1"/>
          </p:nvPr>
        </p:nvSpPr>
        <p:spPr>
          <a:xfrm>
            <a:off x="8544884"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Tree>
    <p:extLst>
      <p:ext uri="{BB962C8B-B14F-4D97-AF65-F5344CB8AC3E}">
        <p14:creationId xmlns:p14="http://schemas.microsoft.com/office/powerpoint/2010/main" val="2056807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3 Columns w Titles A12">
    <p:spTree>
      <p:nvGrpSpPr>
        <p:cNvPr id="1" name=""/>
        <p:cNvGrpSpPr/>
        <p:nvPr/>
      </p:nvGrpSpPr>
      <p:grpSpPr>
        <a:xfrm>
          <a:off x="0" y="0"/>
          <a:ext cx="0" cy="0"/>
          <a:chOff x="0" y="0"/>
          <a:chExt cx="0" cy="0"/>
        </a:xfrm>
      </p:grpSpPr>
      <p:pic>
        <p:nvPicPr>
          <p:cNvPr id="14" name="Picture 13" descr="A picture containing plant&#10;&#10;Description automatically generated">
            <a:extLst>
              <a:ext uri="{FF2B5EF4-FFF2-40B4-BE49-F238E27FC236}">
                <a16:creationId xmlns:a16="http://schemas.microsoft.com/office/drawing/2014/main" id="{7F2731B7-E980-4370-BD37-EBD73312F6A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154176" cy="4027758"/>
          </a:xfrm>
          <a:prstGeom prst="rect">
            <a:avLst/>
          </a:prstGeom>
        </p:spPr>
      </p:pic>
      <p:sp>
        <p:nvSpPr>
          <p:cNvPr id="15" name="Freeform: Shape 14">
            <a:extLst>
              <a:ext uri="{FF2B5EF4-FFF2-40B4-BE49-F238E27FC236}">
                <a16:creationId xmlns:a16="http://schemas.microsoft.com/office/drawing/2014/main" id="{83DA7D95-66F1-4B60-BAB1-54CF34118A99}"/>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1151467" y="1389436"/>
            <a:ext cx="3264000" cy="479556"/>
          </a:xfrm>
        </p:spPr>
        <p:txBody>
          <a:bodyPr tIns="46800" anchor="ctr">
            <a:normAutofit/>
          </a:bodyPr>
          <a:lstStyle>
            <a:lvl1pPr algn="ctr">
              <a:lnSpc>
                <a:spcPct val="90000"/>
              </a:lnSpc>
              <a:spcBef>
                <a:spcPts val="0"/>
              </a:spcBef>
              <a:defRPr sz="1599"/>
            </a:lvl1pPr>
          </a:lstStyle>
          <a:p>
            <a:pPr lvl="0"/>
            <a:r>
              <a:rPr lang="en-US"/>
              <a:t>Column 1 Subhead (12pt)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4848175"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848175"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
        <p:nvSpPr>
          <p:cNvPr id="9" name="Text Placeholder 4">
            <a:extLst>
              <a:ext uri="{FF2B5EF4-FFF2-40B4-BE49-F238E27FC236}">
                <a16:creationId xmlns:a16="http://schemas.microsoft.com/office/drawing/2014/main" id="{0A508A17-F455-4F00-835F-C587140D61B7}"/>
              </a:ext>
            </a:extLst>
          </p:cNvPr>
          <p:cNvSpPr>
            <a:spLocks noGrp="1"/>
          </p:cNvSpPr>
          <p:nvPr>
            <p:ph type="body" sz="quarter" idx="15" hasCustomPrompt="1"/>
          </p:nvPr>
        </p:nvSpPr>
        <p:spPr>
          <a:xfrm>
            <a:off x="8544884" y="1389436"/>
            <a:ext cx="3264000" cy="479556"/>
          </a:xfrm>
        </p:spPr>
        <p:txBody>
          <a:bodyPr tIns="46800" anchor="ctr">
            <a:normAutofit/>
          </a:bodyPr>
          <a:lstStyle>
            <a:lvl1pPr algn="ctr">
              <a:lnSpc>
                <a:spcPct val="90000"/>
              </a:lnSpc>
              <a:spcBef>
                <a:spcPts val="0"/>
              </a:spcBef>
              <a:defRPr sz="1599"/>
            </a:lvl1pPr>
          </a:lstStyle>
          <a:p>
            <a:pPr lvl="0"/>
            <a:r>
              <a:rPr lang="en-US"/>
              <a:t>Column 2 Subhead (12pt)</a:t>
            </a:r>
          </a:p>
        </p:txBody>
      </p:sp>
      <p:sp>
        <p:nvSpPr>
          <p:cNvPr id="10" name="Content Placeholder 6">
            <a:extLst>
              <a:ext uri="{FF2B5EF4-FFF2-40B4-BE49-F238E27FC236}">
                <a16:creationId xmlns:a16="http://schemas.microsoft.com/office/drawing/2014/main" id="{A0F3D232-6ACE-4490-B823-146CE12D9D73}"/>
              </a:ext>
            </a:extLst>
          </p:cNvPr>
          <p:cNvSpPr>
            <a:spLocks noGrp="1"/>
          </p:cNvSpPr>
          <p:nvPr>
            <p:ph sz="quarter" idx="16" hasCustomPrompt="1"/>
          </p:nvPr>
        </p:nvSpPr>
        <p:spPr>
          <a:xfrm>
            <a:off x="8544884" y="1996285"/>
            <a:ext cx="3264000" cy="4119452"/>
          </a:xfrm>
        </p:spPr>
        <p:txBody>
          <a:bodyPr>
            <a:normAutofit/>
          </a:bodyPr>
          <a:lstStyle>
            <a:lvl1pPr>
              <a:lnSpc>
                <a:spcPct val="100000"/>
              </a:lnSpc>
              <a:spcBef>
                <a:spcPts val="0"/>
              </a:spcBef>
              <a:spcAft>
                <a:spcPts val="533"/>
              </a:spcAft>
              <a:defRPr sz="1865" b="0"/>
            </a:lvl1pPr>
            <a:lvl2pPr marL="241077" indent="-241077">
              <a:lnSpc>
                <a:spcPct val="100000"/>
              </a:lnSpc>
              <a:spcBef>
                <a:spcPts val="0"/>
              </a:spcBef>
              <a:spcAft>
                <a:spcPts val="533"/>
              </a:spcAft>
              <a:defRPr sz="1465"/>
            </a:lvl2pPr>
            <a:lvl3pPr marL="598463" indent="-241077">
              <a:lnSpc>
                <a:spcPct val="100000"/>
              </a:lnSpc>
              <a:spcBef>
                <a:spcPts val="0"/>
              </a:spcBef>
              <a:spcAft>
                <a:spcPts val="533"/>
              </a:spcAft>
              <a:defRPr sz="1332"/>
            </a:lvl3pPr>
            <a:lvl4pPr marL="953734" indent="-236847">
              <a:lnSpc>
                <a:spcPct val="100000"/>
              </a:lnSpc>
              <a:spcBef>
                <a:spcPts val="0"/>
              </a:spcBef>
              <a:spcAft>
                <a:spcPts val="533"/>
              </a:spcAft>
              <a:defRPr sz="1066"/>
            </a:lvl4pPr>
          </a:lstStyle>
          <a:p>
            <a:pPr lvl="0"/>
            <a:r>
              <a:rPr lang="en-US"/>
              <a:t>First level bullet (12pt)</a:t>
            </a:r>
          </a:p>
          <a:p>
            <a:pPr lvl="1"/>
            <a:r>
              <a:rPr lang="en-US"/>
              <a:t>Second level bullet (11pt)</a:t>
            </a:r>
          </a:p>
          <a:p>
            <a:pPr lvl="2"/>
            <a:r>
              <a:rPr lang="en-US"/>
              <a:t>Third level bullet (10pt)</a:t>
            </a:r>
          </a:p>
          <a:p>
            <a:pPr lvl="3"/>
            <a:r>
              <a:rPr lang="en-US"/>
              <a:t>Fourth level bullet (8pt)</a:t>
            </a:r>
          </a:p>
        </p:txBody>
      </p:sp>
    </p:spTree>
    <p:extLst>
      <p:ext uri="{BB962C8B-B14F-4D97-AF65-F5344CB8AC3E}">
        <p14:creationId xmlns:p14="http://schemas.microsoft.com/office/powerpoint/2010/main" val="132376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Subtitle B6">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76D09A5-A1F4-47FA-BB2F-C507549B32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2" name="Freeform: Shape 11">
            <a:extLst>
              <a:ext uri="{FF2B5EF4-FFF2-40B4-BE49-F238E27FC236}">
                <a16:creationId xmlns:a16="http://schemas.microsoft.com/office/drawing/2014/main" id="{E6573A5C-E1F8-4856-8ADA-985452691F8E}"/>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8ED3DC7D-1471-4305-91BF-2381E572DB1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84101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Subtitle C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FF4DB24-F84E-2741-887D-09882032753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3657600" cy="6821203"/>
          </a:xfrm>
          <a:prstGeom prst="rect">
            <a:avLst/>
          </a:prstGeom>
        </p:spPr>
      </p:pic>
      <p:sp>
        <p:nvSpPr>
          <p:cNvPr id="12" name="Freeform: Shape 11">
            <a:extLst>
              <a:ext uri="{FF2B5EF4-FFF2-40B4-BE49-F238E27FC236}">
                <a16:creationId xmlns:a16="http://schemas.microsoft.com/office/drawing/2014/main" id="{390F2350-6BC6-4F56-9827-4FBEBC66E95A}"/>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11F4DD1-7AB5-4CCE-9C7F-4E309540D1C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402317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Subtitle B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2C918D5-0BB6-472C-B991-CA686C5DB18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3657600" cy="6857999"/>
          </a:xfrm>
          <a:prstGeom prst="rect">
            <a:avLst/>
          </a:prstGeom>
        </p:spPr>
      </p:pic>
      <p:sp>
        <p:nvSpPr>
          <p:cNvPr id="12" name="Freeform: Shape 11">
            <a:extLst>
              <a:ext uri="{FF2B5EF4-FFF2-40B4-BE49-F238E27FC236}">
                <a16:creationId xmlns:a16="http://schemas.microsoft.com/office/drawing/2014/main" id="{B6792518-34B8-4A2A-82BC-D1C2E7EBE5E1}"/>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838D2533-81D7-4DCA-80F5-3E62EF4E218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26429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842054"/>
            <a:ext cx="5195860"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1166286" y="1320595"/>
            <a:ext cx="5195812"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6591242" y="1843018"/>
            <a:ext cx="5200711"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6591334" y="1320595"/>
            <a:ext cx="5200711"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r>
              <a:rPr lang="en-US"/>
              <a:t>For Internal Use Only</a:t>
            </a:r>
          </a:p>
        </p:txBody>
      </p:sp>
    </p:spTree>
    <p:extLst>
      <p:ext uri="{BB962C8B-B14F-4D97-AF65-F5344CB8AC3E}">
        <p14:creationId xmlns:p14="http://schemas.microsoft.com/office/powerpoint/2010/main" val="21642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2 Columns w Titles B3">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4BE5AAF-B6E1-6A43-957B-5981F7C885D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4" name="Freeform: Shape 13">
            <a:extLst>
              <a:ext uri="{FF2B5EF4-FFF2-40B4-BE49-F238E27FC236}">
                <a16:creationId xmlns:a16="http://schemas.microsoft.com/office/drawing/2014/main" id="{B96DB34D-9327-401C-A1EF-32F3DE5316A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8A3E4730-52F7-4AB0-9B02-13C8B27BA2F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729116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userDrawn="1">
  <p:cSld name="Bullet C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70ED5E-DA10-445C-A47B-D713C4755AA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2"/>
            <a:ext cx="3603123" cy="6839601"/>
          </a:xfrm>
          <a:prstGeom prst="rect">
            <a:avLst/>
          </a:prstGeom>
        </p:spPr>
      </p:pic>
      <p:sp>
        <p:nvSpPr>
          <p:cNvPr id="10" name="Freeform: Shape 9">
            <a:extLst>
              <a:ext uri="{FF2B5EF4-FFF2-40B4-BE49-F238E27FC236}">
                <a16:creationId xmlns:a16="http://schemas.microsoft.com/office/drawing/2014/main" id="{515BB454-F8E1-4B8B-9431-F3A5541185FF}"/>
              </a:ext>
            </a:extLst>
          </p:cNvPr>
          <p:cNvSpPr/>
          <p:nvPr userDrawn="1"/>
        </p:nvSpPr>
        <p:spPr>
          <a:xfrm>
            <a:off x="1701027" y="-18397"/>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1" name="Picture 10" descr="A picture containing plate, cup&#10;&#10;Description automatically generated">
            <a:extLst>
              <a:ext uri="{FF2B5EF4-FFF2-40B4-BE49-F238E27FC236}">
                <a16:creationId xmlns:a16="http://schemas.microsoft.com/office/drawing/2014/main" id="{B32EC7DA-D61C-45D5-B73A-8A56354A36A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823348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2 Columns w Titles B1">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3ECFCE7-4EA3-EE4B-A286-AD64B675DDD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4" name="Freeform: Shape 13">
            <a:extLst>
              <a:ext uri="{FF2B5EF4-FFF2-40B4-BE49-F238E27FC236}">
                <a16:creationId xmlns:a16="http://schemas.microsoft.com/office/drawing/2014/main" id="{9E50B59F-EE05-4405-A931-3D915156DF35}"/>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CA683E09-2939-4DA1-AE66-80A9B679D3D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94239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2 Columns w Titles B2">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0F1C0BD-6C87-0945-A45D-45ABF557600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3798956" cy="6858000"/>
          </a:xfrm>
          <a:prstGeom prst="rect">
            <a:avLst/>
          </a:prstGeom>
        </p:spPr>
      </p:pic>
      <p:sp>
        <p:nvSpPr>
          <p:cNvPr id="14" name="Freeform: Shape 13">
            <a:extLst>
              <a:ext uri="{FF2B5EF4-FFF2-40B4-BE49-F238E27FC236}">
                <a16:creationId xmlns:a16="http://schemas.microsoft.com/office/drawing/2014/main" id="{862B5E5E-72D6-40BC-A961-EE18B5E7BF9C}"/>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82D4E73D-8CBE-4B8A-B530-D3597718DC1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93217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Section Break C">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7BAADD-C83D-477F-A186-0540C1706AE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8496301" cy="6858000"/>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BF7CA95-9778-4800-82CC-62B55B504C4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183168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1_Subtitle B6">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76D09A5-A1F4-47FA-BB2F-C507549B32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2" name="Freeform: Shape 11">
            <a:extLst>
              <a:ext uri="{FF2B5EF4-FFF2-40B4-BE49-F238E27FC236}">
                <a16:creationId xmlns:a16="http://schemas.microsoft.com/office/drawing/2014/main" id="{E6573A5C-E1F8-4856-8ADA-985452691F8E}"/>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8ED3DC7D-1471-4305-91BF-2381E572DB1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91879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1_Subtitle C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FF4DB24-F84E-2741-887D-09882032753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3657600" cy="6821203"/>
          </a:xfrm>
          <a:prstGeom prst="rect">
            <a:avLst/>
          </a:prstGeom>
        </p:spPr>
      </p:pic>
      <p:sp>
        <p:nvSpPr>
          <p:cNvPr id="12" name="Freeform: Shape 11">
            <a:extLst>
              <a:ext uri="{FF2B5EF4-FFF2-40B4-BE49-F238E27FC236}">
                <a16:creationId xmlns:a16="http://schemas.microsoft.com/office/drawing/2014/main" id="{390F2350-6BC6-4F56-9827-4FBEBC66E95A}"/>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11F4DD1-7AB5-4CCE-9C7F-4E309540D1CF}"/>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197847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1_Subtitle B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2C918D5-0BB6-472C-B991-CA686C5DB18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3657600" cy="6857999"/>
          </a:xfrm>
          <a:prstGeom prst="rect">
            <a:avLst/>
          </a:prstGeom>
        </p:spPr>
      </p:pic>
      <p:sp>
        <p:nvSpPr>
          <p:cNvPr id="12" name="Freeform: Shape 11">
            <a:extLst>
              <a:ext uri="{FF2B5EF4-FFF2-40B4-BE49-F238E27FC236}">
                <a16:creationId xmlns:a16="http://schemas.microsoft.com/office/drawing/2014/main" id="{B6792518-34B8-4A2A-82BC-D1C2E7EBE5E1}"/>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838D2533-81D7-4DCA-80F5-3E62EF4E2187}"/>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2" y="1277882"/>
            <a:ext cx="7776633"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2" y="1996285"/>
            <a:ext cx="7776633"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63627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1_2 Columns w Titles B3">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D4BE5AAF-B6E1-6A43-957B-5981F7C885D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8000"/>
          </a:xfrm>
          <a:prstGeom prst="rect">
            <a:avLst/>
          </a:prstGeom>
        </p:spPr>
      </p:pic>
      <p:sp>
        <p:nvSpPr>
          <p:cNvPr id="14" name="Freeform: Shape 13">
            <a:extLst>
              <a:ext uri="{FF2B5EF4-FFF2-40B4-BE49-F238E27FC236}">
                <a16:creationId xmlns:a16="http://schemas.microsoft.com/office/drawing/2014/main" id="{B96DB34D-9327-401C-A1EF-32F3DE5316A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8A3E4730-52F7-4AB0-9B02-13C8B27BA2F8}"/>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019816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1_Bullet C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70ED5E-DA10-445C-A47B-D713C4755AA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2"/>
            <a:ext cx="3603123" cy="6839601"/>
          </a:xfrm>
          <a:prstGeom prst="rect">
            <a:avLst/>
          </a:prstGeom>
        </p:spPr>
      </p:pic>
      <p:sp>
        <p:nvSpPr>
          <p:cNvPr id="10" name="Freeform: Shape 9">
            <a:extLst>
              <a:ext uri="{FF2B5EF4-FFF2-40B4-BE49-F238E27FC236}">
                <a16:creationId xmlns:a16="http://schemas.microsoft.com/office/drawing/2014/main" id="{515BB454-F8E1-4B8B-9431-F3A5541185FF}"/>
              </a:ext>
            </a:extLst>
          </p:cNvPr>
          <p:cNvSpPr/>
          <p:nvPr userDrawn="1"/>
        </p:nvSpPr>
        <p:spPr>
          <a:xfrm>
            <a:off x="1701027" y="-18397"/>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1" name="Picture 10" descr="A picture containing plate, cup&#10;&#10;Description automatically generated">
            <a:extLst>
              <a:ext uri="{FF2B5EF4-FFF2-40B4-BE49-F238E27FC236}">
                <a16:creationId xmlns:a16="http://schemas.microsoft.com/office/drawing/2014/main" id="{B32EC7DA-D61C-45D5-B73A-8A56354A36A9}"/>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92699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3" y="1835429"/>
            <a:ext cx="3413760" cy="4377775"/>
          </a:xfrm>
        </p:spPr>
        <p:txBody>
          <a:bodyPr/>
          <a:lstStyle>
            <a:lvl1pPr marL="0" indent="0">
              <a:buFont typeface="Arial" panose="020B0604020202020204" pitchFamily="34" charset="0"/>
              <a:buNone/>
              <a:defRPr sz="1867" b="1"/>
            </a:lvl1pPr>
            <a:lvl2pPr marL="152396" indent="-152396">
              <a:buFont typeface="Arial" panose="020B0604020202020204" pitchFamily="34" charset="0"/>
              <a:buChar char="•"/>
              <a:defRPr sz="1467" b="0"/>
            </a:lvl2pPr>
            <a:lvl3pPr marL="304792" indent="-152396">
              <a:buFont typeface="Arial" panose="020B0604020202020204" pitchFamily="34" charset="0"/>
              <a:buChar char="-"/>
              <a:defRPr sz="1200"/>
            </a:lvl3pPr>
            <a:lvl4pPr marL="457189" indent="-152396">
              <a:buFont typeface="Arial" panose="020B0604020202020204" pitchFamily="34" charset="0"/>
              <a:buChar char="•"/>
              <a:defRPr sz="1000"/>
            </a:lvl4pPr>
            <a:lvl5pPr marL="609585" indent="-152396">
              <a:buFont typeface="Arial" panose="020B0604020202020204" pitchFamily="34" charset="0"/>
              <a:buChar char="•"/>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770169"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4770169"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8373960"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8374052"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r>
              <a:rPr lang="en-US"/>
              <a:t>For Internal Use Only</a:t>
            </a:r>
          </a:p>
        </p:txBody>
      </p:sp>
    </p:spTree>
    <p:extLst>
      <p:ext uri="{BB962C8B-B14F-4D97-AF65-F5344CB8AC3E}">
        <p14:creationId xmlns:p14="http://schemas.microsoft.com/office/powerpoint/2010/main" val="28080098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1_2 Columns w Titles B1">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3ECFCE7-4EA3-EE4B-A286-AD64B675DDD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3657600" cy="6857999"/>
          </a:xfrm>
          <a:prstGeom prst="rect">
            <a:avLst/>
          </a:prstGeom>
        </p:spPr>
      </p:pic>
      <p:sp>
        <p:nvSpPr>
          <p:cNvPr id="14" name="Freeform: Shape 13">
            <a:extLst>
              <a:ext uri="{FF2B5EF4-FFF2-40B4-BE49-F238E27FC236}">
                <a16:creationId xmlns:a16="http://schemas.microsoft.com/office/drawing/2014/main" id="{9E50B59F-EE05-4405-A931-3D915156DF35}"/>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CA683E09-2939-4DA1-AE66-80A9B679D3D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41355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1_2 Columns w Titles B2">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0F1C0BD-6C87-0945-A45D-45ABF557600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3798956" cy="6858000"/>
          </a:xfrm>
          <a:prstGeom prst="rect">
            <a:avLst/>
          </a:prstGeom>
        </p:spPr>
      </p:pic>
      <p:sp>
        <p:nvSpPr>
          <p:cNvPr id="14" name="Freeform: Shape 13">
            <a:extLst>
              <a:ext uri="{FF2B5EF4-FFF2-40B4-BE49-F238E27FC236}">
                <a16:creationId xmlns:a16="http://schemas.microsoft.com/office/drawing/2014/main" id="{862B5E5E-72D6-40BC-A961-EE18B5E7BF9C}"/>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5" name="Picture 14" descr="A picture containing plate, cup&#10;&#10;Description automatically generated">
            <a:extLst>
              <a:ext uri="{FF2B5EF4-FFF2-40B4-BE49-F238E27FC236}">
                <a16:creationId xmlns:a16="http://schemas.microsoft.com/office/drawing/2014/main" id="{82D4E73D-8CBE-4B8A-B530-D3597718DC1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4032251" y="1389436"/>
            <a:ext cx="3744000" cy="479556"/>
          </a:xfrm>
        </p:spPr>
        <p:txBody>
          <a:bodyPr tIns="46800" anchor="ctr">
            <a:normAutofit/>
          </a:bodyPr>
          <a:lstStyle>
            <a:lvl1pPr algn="ctr">
              <a:lnSpc>
                <a:spcPct val="90000"/>
              </a:lnSpc>
              <a:spcBef>
                <a:spcPts val="0"/>
              </a:spcBef>
              <a:defRPr sz="2131"/>
            </a:lvl1pPr>
          </a:lstStyle>
          <a:p>
            <a:pPr lvl="0"/>
            <a:r>
              <a:rPr lang="en-US"/>
              <a:t>Column 1 Subhead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4032251"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6" name="Text Placeholder 4">
            <a:extLst>
              <a:ext uri="{FF2B5EF4-FFF2-40B4-BE49-F238E27FC236}">
                <a16:creationId xmlns:a16="http://schemas.microsoft.com/office/drawing/2014/main" id="{9C152876-E27D-45BE-99F3-660645CD9B2D}"/>
              </a:ext>
            </a:extLst>
          </p:cNvPr>
          <p:cNvSpPr>
            <a:spLocks noGrp="1"/>
          </p:cNvSpPr>
          <p:nvPr>
            <p:ph type="body" sz="quarter" idx="13" hasCustomPrompt="1"/>
          </p:nvPr>
        </p:nvSpPr>
        <p:spPr>
          <a:xfrm>
            <a:off x="8064884" y="1389436"/>
            <a:ext cx="3744000" cy="479556"/>
          </a:xfrm>
        </p:spPr>
        <p:txBody>
          <a:bodyPr tIns="46800" anchor="ctr">
            <a:normAutofit/>
          </a:bodyPr>
          <a:lstStyle>
            <a:lvl1pPr algn="ctr">
              <a:lnSpc>
                <a:spcPct val="90000"/>
              </a:lnSpc>
              <a:spcBef>
                <a:spcPts val="0"/>
              </a:spcBef>
              <a:defRPr sz="2131"/>
            </a:lvl1pPr>
          </a:lstStyle>
          <a:p>
            <a:pPr lvl="0"/>
            <a:r>
              <a:rPr lang="en-US"/>
              <a:t>Column 2 Subhead (16pt)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8064884" y="1996285"/>
            <a:ext cx="3744000" cy="4119452"/>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31365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1_Section Break C">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7BAADD-C83D-477F-A186-0540C1706AE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8496301" cy="6858000"/>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BF7CA95-9778-4800-82CC-62B55B504C4B}"/>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139088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Subtitle A9">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81FC0DD-0036-4014-B9D0-13F4B20CD2B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3" name="Freeform: Shape 12">
            <a:extLst>
              <a:ext uri="{FF2B5EF4-FFF2-40B4-BE49-F238E27FC236}">
                <a16:creationId xmlns:a16="http://schemas.microsoft.com/office/drawing/2014/main" id="{96B16CF4-C5F1-4429-9319-6F4F8EFE4BCA}"/>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Text Placeholder 4">
            <a:extLst>
              <a:ext uri="{FF2B5EF4-FFF2-40B4-BE49-F238E27FC236}">
                <a16:creationId xmlns:a16="http://schemas.microsoft.com/office/drawing/2014/main" id="{9443722D-4D0C-4FB3-BCE1-2054274D0189}"/>
              </a:ext>
            </a:extLst>
          </p:cNvPr>
          <p:cNvSpPr>
            <a:spLocks noGrp="1"/>
          </p:cNvSpPr>
          <p:nvPr>
            <p:ph type="body" sz="quarter" idx="11" hasCustomPrompt="1"/>
          </p:nvPr>
        </p:nvSpPr>
        <p:spPr>
          <a:xfrm>
            <a:off x="1151468" y="1277882"/>
            <a:ext cx="10657417" cy="671378"/>
          </a:xfrm>
        </p:spPr>
        <p:txBody>
          <a:bodyPr tIns="0">
            <a:normAutofit/>
          </a:bodyPr>
          <a:lstStyle>
            <a:lvl1pPr>
              <a:lnSpc>
                <a:spcPct val="90000"/>
              </a:lnSpc>
              <a:spcBef>
                <a:spcPts val="0"/>
              </a:spcBef>
              <a:defRPr sz="2131" b="0" i="1"/>
            </a:lvl1pPr>
          </a:lstStyle>
          <a:p>
            <a:pPr lvl="0"/>
            <a:r>
              <a:rPr lang="en-GB"/>
              <a:t>Click to edit subhead text (16pt)</a:t>
            </a:r>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8" y="1996285"/>
            <a:ext cx="10657417" cy="4119452"/>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98315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Section Break 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C011D5-7D99-4885-989E-BA34067C2C3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95670" y="1"/>
            <a:ext cx="8691971" cy="6857470"/>
          </a:xfrm>
          <a:prstGeom prst="rect">
            <a:avLst/>
          </a:prstGeom>
        </p:spPr>
      </p:pic>
      <p:sp>
        <p:nvSpPr>
          <p:cNvPr id="13" name="Freeform: Shape 12">
            <a:extLst>
              <a:ext uri="{FF2B5EF4-FFF2-40B4-BE49-F238E27FC236}">
                <a16:creationId xmlns:a16="http://schemas.microsoft.com/office/drawing/2014/main" id="{5B0C69CF-297C-4556-BEC1-EC3D4EAB0A90}"/>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5" name="Picture 14" descr="A picture containing plate, cup&#10;&#10;Description automatically generated">
            <a:extLst>
              <a:ext uri="{FF2B5EF4-FFF2-40B4-BE49-F238E27FC236}">
                <a16:creationId xmlns:a16="http://schemas.microsoft.com/office/drawing/2014/main" id="{B595D1E1-C4C2-4DDB-945D-126A42CB055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115197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1_Section Break 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C011D5-7D99-4885-989E-BA34067C2C3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95670" y="1"/>
            <a:ext cx="8691971" cy="6857470"/>
          </a:xfrm>
          <a:prstGeom prst="rect">
            <a:avLst/>
          </a:prstGeom>
        </p:spPr>
      </p:pic>
      <p:sp>
        <p:nvSpPr>
          <p:cNvPr id="13" name="Freeform: Shape 12">
            <a:extLst>
              <a:ext uri="{FF2B5EF4-FFF2-40B4-BE49-F238E27FC236}">
                <a16:creationId xmlns:a16="http://schemas.microsoft.com/office/drawing/2014/main" id="{5B0C69CF-297C-4556-BEC1-EC3D4EAB0A90}"/>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pic>
        <p:nvPicPr>
          <p:cNvPr id="15" name="Picture 14" descr="A picture containing plate, cup&#10;&#10;Description automatically generated">
            <a:extLst>
              <a:ext uri="{FF2B5EF4-FFF2-40B4-BE49-F238E27FC236}">
                <a16:creationId xmlns:a16="http://schemas.microsoft.com/office/drawing/2014/main" id="{B595D1E1-C4C2-4DDB-945D-126A42CB055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Tree>
    <p:extLst>
      <p:ext uri="{BB962C8B-B14F-4D97-AF65-F5344CB8AC3E}">
        <p14:creationId xmlns:p14="http://schemas.microsoft.com/office/powerpoint/2010/main" val="221669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Bullet A10">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12DF64-06D6-40E7-A7B7-A794C2AB1C90}"/>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04983B54-3EFA-4599-95E7-664A38F621A9}"/>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1151468" y="1509902"/>
            <a:ext cx="10657417"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427621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Section Break 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DE49FE-0E40-4772-93CF-2BAE7F2FB21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37260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B43E956A-C376-4B32-93F5-1B543DE8E21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379660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1_Section Break 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DE49FE-0E40-4772-93CF-2BAE7F2FB21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372600" cy="68579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B43E956A-C376-4B32-93F5-1B543DE8E21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3665958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2 Columns A1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1178845-5057-4712-9F66-FEFF7156BCB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151467" cy="4018303"/>
          </a:xfrm>
          <a:prstGeom prst="rect">
            <a:avLst/>
          </a:prstGeom>
        </p:spPr>
      </p:pic>
      <p:sp>
        <p:nvSpPr>
          <p:cNvPr id="12" name="Freeform: Shape 11">
            <a:extLst>
              <a:ext uri="{FF2B5EF4-FFF2-40B4-BE49-F238E27FC236}">
                <a16:creationId xmlns:a16="http://schemas.microsoft.com/office/drawing/2014/main" id="{DA6983EF-43AB-4690-9E83-51931A96EE31}"/>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1279145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24925"/>
          <a:stretch/>
        </p:blipFill>
        <p:spPr>
          <a:xfrm>
            <a:off x="0" y="0"/>
            <a:ext cx="12192000" cy="6864824"/>
          </a:xfrm>
          <a:prstGeom prst="rect">
            <a:avLst/>
          </a:prstGeom>
        </p:spPr>
      </p:pic>
      <p:sp>
        <p:nvSpPr>
          <p:cNvPr id="2" name="Title 1"/>
          <p:cNvSpPr>
            <a:spLocks noGrp="1"/>
          </p:cNvSpPr>
          <p:nvPr>
            <p:ph type="title" hasCustomPrompt="1"/>
          </p:nvPr>
        </p:nvSpPr>
        <p:spPr>
          <a:xfrm>
            <a:off x="1166191" y="1729618"/>
            <a:ext cx="10160000" cy="2418313"/>
          </a:xfrm>
        </p:spPr>
        <p:txBody>
          <a:bodyPr anchor="ctr"/>
          <a:lstStyle>
            <a:lvl1pPr>
              <a:defRPr sz="4250">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11663649" y="6408039"/>
            <a:ext cx="256032" cy="256032"/>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85099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2" y="1315962"/>
            <a:ext cx="2560320" cy="4903865"/>
          </a:xfrm>
        </p:spPr>
        <p:txBody>
          <a:bodyPr/>
          <a:lstStyle>
            <a:lvl1pPr marL="0" indent="0">
              <a:buFont typeface="Arial" panose="020B0604020202020204" pitchFamily="34" charset="0"/>
              <a:buNone/>
              <a:defRPr sz="1733" b="1"/>
            </a:lvl1pPr>
            <a:lvl2pPr marL="154513" indent="-154513">
              <a:buFont typeface="Arial" panose="020B0604020202020204" pitchFamily="34" charset="0"/>
              <a:buChar char="•"/>
              <a:defRPr sz="1400" b="0"/>
            </a:lvl2pPr>
            <a:lvl3pPr marL="309026" indent="-154513">
              <a:buFont typeface="Arial" panose="020B0604020202020204" pitchFamily="34" charset="0"/>
              <a:buChar char="-"/>
              <a:defRPr sz="1200"/>
            </a:lvl3pPr>
            <a:lvl4pPr marL="455073" indent="-154513">
              <a:buFont typeface="Arial" panose="020B0604020202020204" pitchFamily="34" charset="0"/>
              <a:buChar char="•"/>
              <a:defRPr sz="1000"/>
            </a:lvl4pPr>
            <a:lvl5pPr marL="609585" indent="-154513">
              <a:buFont typeface="Arial" panose="020B0604020202020204" pitchFamily="34" charset="0"/>
              <a:buChar char="•"/>
              <a:defRPr sz="10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853260"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6540328"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9227397"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r>
              <a:rPr lang="en-US"/>
              <a:t>For Internal Use Only</a:t>
            </a:r>
          </a:p>
        </p:txBody>
      </p:sp>
    </p:spTree>
    <p:extLst>
      <p:ext uri="{BB962C8B-B14F-4D97-AF65-F5344CB8AC3E}">
        <p14:creationId xmlns:p14="http://schemas.microsoft.com/office/powerpoint/2010/main" val="450996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Bullet C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659C7B-F176-4C60-9A72-42348E8730A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4690"/>
            <a:ext cx="3657600" cy="6858000"/>
          </a:xfrm>
          <a:prstGeom prst="rect">
            <a:avLst/>
          </a:prstGeom>
        </p:spPr>
      </p:pic>
      <p:sp>
        <p:nvSpPr>
          <p:cNvPr id="10" name="Freeform: Shape 9">
            <a:extLst>
              <a:ext uri="{FF2B5EF4-FFF2-40B4-BE49-F238E27FC236}">
                <a16:creationId xmlns:a16="http://schemas.microsoft.com/office/drawing/2014/main" id="{2BD59E24-D810-4A90-88D4-32993033AF4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1" name="Picture 10" descr="A picture containing plate, cup&#10;&#10;Description automatically generated">
            <a:extLst>
              <a:ext uri="{FF2B5EF4-FFF2-40B4-BE49-F238E27FC236}">
                <a16:creationId xmlns:a16="http://schemas.microsoft.com/office/drawing/2014/main" id="{ECB1D313-33CB-4753-9046-731C4872FFE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07866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1_Bullet C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659C7B-F176-4C60-9A72-42348E8730A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4690"/>
            <a:ext cx="3657600" cy="6858000"/>
          </a:xfrm>
          <a:prstGeom prst="rect">
            <a:avLst/>
          </a:prstGeom>
        </p:spPr>
      </p:pic>
      <p:sp>
        <p:nvSpPr>
          <p:cNvPr id="10" name="Freeform: Shape 9">
            <a:extLst>
              <a:ext uri="{FF2B5EF4-FFF2-40B4-BE49-F238E27FC236}">
                <a16:creationId xmlns:a16="http://schemas.microsoft.com/office/drawing/2014/main" id="{2BD59E24-D810-4A90-88D4-32993033AF4B}"/>
              </a:ext>
            </a:extLst>
          </p:cNvPr>
          <p:cNvSpPr/>
          <p:nvPr userDrawn="1"/>
        </p:nvSpPr>
        <p:spPr>
          <a:xfrm>
            <a:off x="1701027" y="1"/>
            <a:ext cx="10490973" cy="68580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1" name="Picture 10" descr="A picture containing plate, cup&#10;&#10;Description automatically generated">
            <a:extLst>
              <a:ext uri="{FF2B5EF4-FFF2-40B4-BE49-F238E27FC236}">
                <a16:creationId xmlns:a16="http://schemas.microsoft.com/office/drawing/2014/main" id="{ECB1D313-33CB-4753-9046-731C4872FFED}"/>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4032252" y="538558"/>
            <a:ext cx="7776633" cy="683744"/>
          </a:xfrm>
        </p:spPr>
        <p:txBody>
          <a:bodyPr/>
          <a:lstStyle>
            <a:lvl1pPr>
              <a:defRPr/>
            </a:lvl1pPr>
          </a:lstStyle>
          <a:p>
            <a:r>
              <a:rPr lang="en-US"/>
              <a:t>Click to edit title (28pt)</a:t>
            </a:r>
            <a:endParaRPr lang="en-GB"/>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4032252" y="1509902"/>
            <a:ext cx="7776633" cy="4605835"/>
          </a:xfrm>
        </p:spPr>
        <p:txBody>
          <a:bodyPr/>
          <a:lstStyle>
            <a:lvl1pPr>
              <a:defRPr b="0"/>
            </a:lvl1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47118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05">
          <p15:clr>
            <a:srgbClr val="FBAE40"/>
          </p15:clr>
        </p15:guide>
        <p15:guide id="2" pos="1746">
          <p15:clr>
            <a:srgbClr val="FBAE40"/>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userDrawn="1">
  <p:cSld name="2 Columns A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154321" cy="4028270"/>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378968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1_2 Columns A5">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0"/>
            <a:ext cx="1154321" cy="4028270"/>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Tree>
    <p:extLst>
      <p:ext uri="{BB962C8B-B14F-4D97-AF65-F5344CB8AC3E}">
        <p14:creationId xmlns:p14="http://schemas.microsoft.com/office/powerpoint/2010/main" val="263417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2 Columns A8">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C484ED-E8E3-4E46-868F-176832E4801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151469" cy="4018312"/>
          </a:xfrm>
          <a:prstGeom prst="rect">
            <a:avLst/>
          </a:prstGeom>
        </p:spPr>
      </p:pic>
      <p:sp>
        <p:nvSpPr>
          <p:cNvPr id="12" name="Freeform: Shape 11">
            <a:extLst>
              <a:ext uri="{FF2B5EF4-FFF2-40B4-BE49-F238E27FC236}">
                <a16:creationId xmlns:a16="http://schemas.microsoft.com/office/drawing/2014/main" id="{BACD9F1E-390F-466C-A942-4BB09D943483}"/>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906730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userDrawn="1">
  <p:cSld name="2 Columns A9">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A520C3F-971B-4039-98C6-CF7E6761509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1151468" cy="4018307"/>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12192000" cy="6115737"/>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lstStyle>
            <a:lvl1pPr>
              <a:defRPr/>
            </a:lvl1pPr>
          </a:lstStyle>
          <a:p>
            <a:r>
              <a:rPr lang="en-US"/>
              <a:t>Click to edit title (28pt)</a:t>
            </a:r>
            <a:endParaRPr lang="en-GB"/>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1151467"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6609701" y="1509902"/>
            <a:ext cx="5198400" cy="4605835"/>
          </a:xfrm>
        </p:spPr>
        <p:txBody>
          <a:bodyPr/>
          <a:lstStyle>
            <a:lvl1pPr>
              <a:lnSpc>
                <a:spcPct val="100000"/>
              </a:lnSpc>
              <a:spcBef>
                <a:spcPts val="0"/>
              </a:spcBef>
              <a:spcAft>
                <a:spcPts val="533"/>
              </a:spcAft>
              <a:defRPr b="0"/>
            </a:lvl1pPr>
            <a:lvl2pPr marL="241077" indent="-241077">
              <a:lnSpc>
                <a:spcPct val="100000"/>
              </a:lnSpc>
              <a:spcBef>
                <a:spcPts val="0"/>
              </a:spcBef>
              <a:spcAft>
                <a:spcPts val="533"/>
              </a:spcAft>
              <a:defRPr/>
            </a:lvl2pPr>
            <a:lvl3pPr marL="598463" indent="-241077">
              <a:lnSpc>
                <a:spcPct val="100000"/>
              </a:lnSpc>
              <a:spcBef>
                <a:spcPts val="0"/>
              </a:spcBef>
              <a:spcAft>
                <a:spcPts val="533"/>
              </a:spcAft>
              <a:defRPr/>
            </a:lvl3pPr>
            <a:lvl4pPr marL="953734" indent="-236847">
              <a:lnSpc>
                <a:spcPct val="100000"/>
              </a:lnSpc>
              <a:spcBef>
                <a:spcPts val="0"/>
              </a:spcBef>
              <a:spcAft>
                <a:spcPts val="533"/>
              </a:spcAft>
              <a:defRPr/>
            </a:lvl4p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spTree>
    <p:extLst>
      <p:ext uri="{BB962C8B-B14F-4D97-AF65-F5344CB8AC3E}">
        <p14:creationId xmlns:p14="http://schemas.microsoft.com/office/powerpoint/2010/main" val="299862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userDrawn="1">
  <p:cSld name="Section Break F">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9C0E76-02F9-41F2-9A6D-C4DF18D86BA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869"/>
            <a:ext cx="9372601" cy="6857999"/>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BF7CA95-9778-4800-82CC-62B55B504C4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421098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1_Section Break F">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9C0E76-02F9-41F2-9A6D-C4DF18D86BA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869"/>
            <a:ext cx="9372601" cy="6857999"/>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6539720" y="1"/>
            <a:ext cx="5652280" cy="68580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398"/>
          </a:p>
        </p:txBody>
      </p:sp>
      <p:pic>
        <p:nvPicPr>
          <p:cNvPr id="13" name="Picture 12" descr="A picture containing plate, cup&#10;&#10;Description automatically generated">
            <a:extLst>
              <a:ext uri="{FF2B5EF4-FFF2-40B4-BE49-F238E27FC236}">
                <a16:creationId xmlns:a16="http://schemas.microsoft.com/office/drawing/2014/main" id="{CBF7CA95-9778-4800-82CC-62B55B504C4B}"/>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83056" y="6311899"/>
            <a:ext cx="695048" cy="321044"/>
          </a:xfrm>
          <a:prstGeom prst="rect">
            <a:avLst/>
          </a:prstGeom>
        </p:spPr>
      </p:pic>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7772400" y="2287058"/>
            <a:ext cx="4284133" cy="3637298"/>
          </a:xfrm>
        </p:spPr>
        <p:txBody>
          <a:bodyPr>
            <a:normAutofit/>
          </a:bodyPr>
          <a:lstStyle>
            <a:lvl1pPr algn="ctr">
              <a:lnSpc>
                <a:spcPct val="100000"/>
              </a:lnSpc>
              <a:defRPr sz="3996" i="1"/>
            </a:lvl1pPr>
          </a:lstStyle>
          <a:p>
            <a:r>
              <a:rPr lang="en-US"/>
              <a:t>Click to edit title (30pt)</a:t>
            </a:r>
            <a:endParaRPr lang="en-GB"/>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8204200" y="1372447"/>
            <a:ext cx="3420533" cy="425056"/>
          </a:xfrm>
        </p:spPr>
        <p:txBody>
          <a:bodyPr anchor="ctr">
            <a:normAutofit/>
          </a:bodyPr>
          <a:lstStyle>
            <a:lvl1pPr algn="ctr">
              <a:lnSpc>
                <a:spcPct val="100000"/>
              </a:lnSpc>
              <a:spcBef>
                <a:spcPts val="0"/>
              </a:spcBef>
              <a:defRPr sz="1465"/>
            </a:lvl1pPr>
          </a:lstStyle>
          <a:p>
            <a:pPr lvl="0"/>
            <a:r>
              <a:rPr lang="en-US"/>
              <a:t>Subhead (11pt)</a:t>
            </a:r>
          </a:p>
        </p:txBody>
      </p:sp>
    </p:spTree>
    <p:extLst>
      <p:ext uri="{BB962C8B-B14F-4D97-AF65-F5344CB8AC3E}">
        <p14:creationId xmlns:p14="http://schemas.microsoft.com/office/powerpoint/2010/main" val="3154075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14">
          <p15:clr>
            <a:srgbClr val="FBAE40"/>
          </p15:clr>
        </p15:guide>
      </p15:sldGuideLst>
    </p:ext>
  </p:extLst>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9885419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lvl1pPr>
              <a:defRPr b="0"/>
            </a:lvl1pPr>
          </a:lstStyle>
          <a:p>
            <a:r>
              <a:rPr lang="en-US"/>
              <a:t>For Internal Use Only</a:t>
            </a:r>
          </a:p>
        </p:txBody>
      </p:sp>
    </p:spTree>
    <p:extLst>
      <p:ext uri="{BB962C8B-B14F-4D97-AF65-F5344CB8AC3E}">
        <p14:creationId xmlns:p14="http://schemas.microsoft.com/office/powerpoint/2010/main" val="3740409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For Internal Use Only</a:t>
            </a:r>
          </a:p>
        </p:txBody>
      </p:sp>
    </p:spTree>
    <p:extLst>
      <p:ext uri="{BB962C8B-B14F-4D97-AF65-F5344CB8AC3E}">
        <p14:creationId xmlns:p14="http://schemas.microsoft.com/office/powerpoint/2010/main" val="3921725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5" name="Oval 4">
            <a:extLst>
              <a:ext uri="{FF2B5EF4-FFF2-40B4-BE49-F238E27FC236}">
                <a16:creationId xmlns:a16="http://schemas.microsoft.com/office/drawing/2014/main" id="{196E23DA-08DB-DF47-BADC-84DC59705D4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59653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42B20F2F-9E86-3F4D-8B4B-69ACACB199A1}"/>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7995981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2"/>
            <a:ext cx="12191999" cy="6857999"/>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7" name="Oval 6">
            <a:extLst>
              <a:ext uri="{FF2B5EF4-FFF2-40B4-BE49-F238E27FC236}">
                <a16:creationId xmlns:a16="http://schemas.microsoft.com/office/drawing/2014/main" id="{8FE6B60C-2A8C-7148-8B7B-D108B931C9F9}"/>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36230271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9959B09D-FA07-A14D-A744-D0683ECD84F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1340499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2"/>
            <a:ext cx="12191999" cy="6857999"/>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1" y="2688010"/>
            <a:ext cx="2626091" cy="1473173"/>
          </a:xfrm>
          <a:prstGeom prst="rect">
            <a:avLst/>
          </a:prstGeom>
        </p:spPr>
      </p:pic>
    </p:spTree>
    <p:extLst>
      <p:ext uri="{BB962C8B-B14F-4D97-AF65-F5344CB8AC3E}">
        <p14:creationId xmlns:p14="http://schemas.microsoft.com/office/powerpoint/2010/main" val="3114474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0820" y="1620000"/>
            <a:ext cx="5326613" cy="4716000"/>
          </a:xfrm>
          <a:solidFill>
            <a:schemeClr val="tx2">
              <a:alpha val="70000"/>
            </a:schemeClr>
          </a:solidFill>
        </p:spPr>
        <p:txBody>
          <a:bodyPr vert="horz" lIns="0" tIns="1512000" rIns="0" bIns="0" rtlCol="0" anchor="t" anchorCtr="0">
            <a:noAutofit/>
          </a:bodyPr>
          <a:lstStyle>
            <a:lvl1pPr marL="0" indent="0" algn="ctr" defTabSz="1088203"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3870" y="1620000"/>
            <a:ext cx="5326613"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3871" y="504001"/>
            <a:ext cx="11183564"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269420411"/>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302676" indent="-150280">
              <a:spcBef>
                <a:spcPts val="60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21716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1" y="-1"/>
            <a:ext cx="12191999" cy="6858001"/>
          </a:xfrm>
          <a:prstGeom prst="rect">
            <a:avLst/>
          </a:prstGeom>
        </p:spPr>
      </p:pic>
      <p:sp>
        <p:nvSpPr>
          <p:cNvPr id="2" name="Title 1"/>
          <p:cNvSpPr>
            <a:spLocks noGrp="1"/>
          </p:cNvSpPr>
          <p:nvPr>
            <p:ph type="title" hasCustomPrompt="1"/>
          </p:nvPr>
        </p:nvSpPr>
        <p:spPr>
          <a:xfrm>
            <a:off x="1166191" y="1729618"/>
            <a:ext cx="10160000" cy="2418313"/>
          </a:xfrm>
        </p:spPr>
        <p:txBody>
          <a:bodyPr anchor="ctr"/>
          <a:lstStyle>
            <a:lvl1pPr>
              <a:defRPr sz="4250">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11663649" y="6408039"/>
            <a:ext cx="256032" cy="256032"/>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325685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2"/>
            <a:ext cx="12191999" cy="6857999"/>
          </a:xfrm>
          <a:prstGeom prst="rect">
            <a:avLst/>
          </a:prstGeom>
        </p:spPr>
      </p:pic>
      <p:sp>
        <p:nvSpPr>
          <p:cNvPr id="2" name="Title 1"/>
          <p:cNvSpPr>
            <a:spLocks noGrp="1"/>
          </p:cNvSpPr>
          <p:nvPr>
            <p:ph type="ctrTitle" hasCustomPrompt="1"/>
          </p:nvPr>
        </p:nvSpPr>
        <p:spPr>
          <a:xfrm>
            <a:off x="1157357" y="1440415"/>
            <a:ext cx="9872595" cy="2387600"/>
          </a:xfrm>
        </p:spPr>
        <p:txBody>
          <a:bodyPr anchor="b"/>
          <a:lstStyle>
            <a:lvl1pPr algn="l">
              <a:lnSpc>
                <a:spcPct val="100000"/>
              </a:lnSpc>
              <a:defRPr sz="4267"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1157357" y="3902453"/>
            <a:ext cx="9872596" cy="1053863"/>
          </a:xfrm>
        </p:spPr>
        <p:txBody>
          <a:bodyPr>
            <a:noAutofit/>
          </a:bodyPr>
          <a:lstStyle>
            <a:lvl1pPr marL="0" indent="0" algn="l">
              <a:spcBef>
                <a:spcPts val="0"/>
              </a:spcBef>
              <a:spcAft>
                <a:spcPts val="0"/>
              </a:spcAft>
              <a:buNone/>
              <a:defRPr sz="2133" b="0">
                <a:solidFill>
                  <a:schemeClr val="bg1"/>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Subhead or Second Line (16pt)</a:t>
            </a:r>
          </a:p>
        </p:txBody>
      </p:sp>
      <p:sp>
        <p:nvSpPr>
          <p:cNvPr id="11" name="Text Placeholder 10"/>
          <p:cNvSpPr>
            <a:spLocks noGrp="1"/>
          </p:cNvSpPr>
          <p:nvPr>
            <p:ph type="body" sz="quarter" idx="13" hasCustomPrompt="1"/>
          </p:nvPr>
        </p:nvSpPr>
        <p:spPr>
          <a:xfrm>
            <a:off x="1157357" y="5624989"/>
            <a:ext cx="4338569" cy="909161"/>
          </a:xfrm>
        </p:spPr>
        <p:txBody>
          <a:bodyPr>
            <a:noAutofit/>
          </a:bodyPr>
          <a:lstStyle>
            <a:lvl1pPr marL="0" indent="0">
              <a:spcBef>
                <a:spcPts val="0"/>
              </a:spcBef>
              <a:buFont typeface="Arial" panose="020B0604020202020204" pitchFamily="34" charset="0"/>
              <a:buNone/>
              <a:defRPr sz="1467"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0064" y="648274"/>
            <a:ext cx="1169889" cy="710983"/>
          </a:xfrm>
          <a:prstGeom prst="rect">
            <a:avLst/>
          </a:prstGeom>
        </p:spPr>
      </p:pic>
    </p:spTree>
    <p:extLst>
      <p:ext uri="{BB962C8B-B14F-4D97-AF65-F5344CB8AC3E}">
        <p14:creationId xmlns:p14="http://schemas.microsoft.com/office/powerpoint/2010/main" val="119227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1166192" y="1503123"/>
            <a:ext cx="10621525" cy="4716708"/>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96905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6" y="1231502"/>
            <a:ext cx="10621429" cy="588892"/>
          </a:xfrm>
        </p:spPr>
        <p:txBody>
          <a:bodyPr anchor="t"/>
          <a:lstStyle>
            <a:lvl1pPr marL="0" indent="0">
              <a:lnSpc>
                <a:spcPct val="90000"/>
              </a:lnSpc>
              <a:spcBef>
                <a:spcPts val="0"/>
              </a:spcBef>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04559"/>
            <a:ext cx="10621525" cy="4245885"/>
          </a:xfrm>
        </p:spPr>
        <p:txBody>
          <a:bodyPr/>
          <a:lstStyle>
            <a:lvl3pPr marL="304792" indent="-152396">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Tree>
    <p:extLst>
      <p:ext uri="{BB962C8B-B14F-4D97-AF65-F5344CB8AC3E}">
        <p14:creationId xmlns:p14="http://schemas.microsoft.com/office/powerpoint/2010/main" val="249764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6" y="1217679"/>
            <a:ext cx="10621429" cy="588892"/>
          </a:xfrm>
        </p:spPr>
        <p:txBody>
          <a:bodyPr anchor="t"/>
          <a:lstStyle>
            <a:lvl1pPr marL="0" indent="0">
              <a:lnSpc>
                <a:spcPct val="90000"/>
              </a:lnSpc>
              <a:spcBef>
                <a:spcPts val="0"/>
              </a:spcBef>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04559"/>
            <a:ext cx="10621525" cy="4245885"/>
          </a:xfrm>
        </p:spPr>
        <p:txBody>
          <a:bodyPr/>
          <a:lstStyle>
            <a:lvl3pPr marL="304792" indent="-152396">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Tree>
    <p:extLst>
      <p:ext uri="{BB962C8B-B14F-4D97-AF65-F5344CB8AC3E}">
        <p14:creationId xmlns:p14="http://schemas.microsoft.com/office/powerpoint/2010/main" val="657475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498601"/>
            <a:ext cx="5195860"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6591242" y="1499565"/>
            <a:ext cx="5200711" cy="4721228"/>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668029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842054"/>
            <a:ext cx="5195860"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tabLst>
                <a:tab pos="914377"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1166286" y="1320595"/>
            <a:ext cx="5195812"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6591242" y="1843018"/>
            <a:ext cx="5200711" cy="4377775"/>
          </a:xfrm>
        </p:spPr>
        <p:txBody>
          <a:bodyPr/>
          <a:lstStyle>
            <a:lvl1pPr marL="0" indent="0">
              <a:buFont typeface="Arial" panose="020B0604020202020204" pitchFamily="34" charset="0"/>
              <a:buNone/>
              <a:defRPr sz="2400" b="1"/>
            </a:lvl1pPr>
            <a:lvl2pPr marL="152396" indent="-152396">
              <a:buFont typeface="Arial" panose="020B0604020202020204" pitchFamily="34" charset="0"/>
              <a:buChar char="•"/>
              <a:defRPr sz="1867" b="0"/>
            </a:lvl2pPr>
            <a:lvl3pPr marL="304792" indent="-152396">
              <a:defRPr sz="1600"/>
            </a:lvl3pPr>
            <a:lvl4pPr marL="457189" indent="-152396">
              <a:defRPr sz="1467"/>
            </a:lvl4pPr>
            <a:lvl5pPr marL="609585" indent="-152396">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6591334" y="1320595"/>
            <a:ext cx="5200711"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247241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3" y="1835429"/>
            <a:ext cx="3413760" cy="4377775"/>
          </a:xfrm>
        </p:spPr>
        <p:txBody>
          <a:bodyPr/>
          <a:lstStyle>
            <a:lvl1pPr marL="0" indent="0">
              <a:buFont typeface="Arial" panose="020B0604020202020204" pitchFamily="34" charset="0"/>
              <a:buNone/>
              <a:defRPr sz="1867" b="1"/>
            </a:lvl1pPr>
            <a:lvl2pPr marL="152396" indent="-152396">
              <a:buFont typeface="Arial" panose="020B0604020202020204" pitchFamily="34" charset="0"/>
              <a:buChar char="•"/>
              <a:defRPr sz="1467" b="0"/>
            </a:lvl2pPr>
            <a:lvl3pPr marL="304792" indent="-152396">
              <a:buFont typeface="Arial" panose="020B0604020202020204" pitchFamily="34" charset="0"/>
              <a:buChar char="-"/>
              <a:defRPr sz="1200"/>
            </a:lvl3pPr>
            <a:lvl4pPr marL="457189" indent="-152396">
              <a:buFont typeface="Arial" panose="020B0604020202020204" pitchFamily="34" charset="0"/>
              <a:buChar char="•"/>
              <a:defRPr sz="1000"/>
            </a:lvl4pPr>
            <a:lvl5pPr marL="609585" indent="-152396">
              <a:buFont typeface="Arial" panose="020B0604020202020204" pitchFamily="34" charset="0"/>
              <a:buChar char="•"/>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770169"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4770169"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8373960" y="1835429"/>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94" indent="-228594">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90"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87"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83"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83"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6" lvl="1" indent="-152396"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4792" lvl="2" indent="-152396"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7189" lvl="3" indent="-152396"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2396"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8374052" y="1317763"/>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Tree>
    <p:extLst>
      <p:ext uri="{BB962C8B-B14F-4D97-AF65-F5344CB8AC3E}">
        <p14:creationId xmlns:p14="http://schemas.microsoft.com/office/powerpoint/2010/main" val="224460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2" y="1315962"/>
            <a:ext cx="2560320" cy="4903865"/>
          </a:xfrm>
        </p:spPr>
        <p:txBody>
          <a:bodyPr/>
          <a:lstStyle>
            <a:lvl1pPr marL="0" indent="0">
              <a:buFont typeface="Arial" panose="020B0604020202020204" pitchFamily="34" charset="0"/>
              <a:buNone/>
              <a:defRPr sz="1733" b="1"/>
            </a:lvl1pPr>
            <a:lvl2pPr marL="154513" indent="-154513">
              <a:buFont typeface="Arial" panose="020B0604020202020204" pitchFamily="34" charset="0"/>
              <a:buChar char="•"/>
              <a:defRPr sz="1400" b="0"/>
            </a:lvl2pPr>
            <a:lvl3pPr marL="309026" indent="-154513">
              <a:buFont typeface="Arial" panose="020B0604020202020204" pitchFamily="34" charset="0"/>
              <a:buChar char="-"/>
              <a:defRPr sz="1200"/>
            </a:lvl3pPr>
            <a:lvl4pPr marL="455073" indent="-154513">
              <a:buFont typeface="Arial" panose="020B0604020202020204" pitchFamily="34" charset="0"/>
              <a:buChar char="•"/>
              <a:defRPr sz="1000"/>
            </a:lvl4pPr>
            <a:lvl5pPr marL="609585" indent="-154513">
              <a:buFont typeface="Arial" panose="020B0604020202020204" pitchFamily="34" charset="0"/>
              <a:buChar char="•"/>
              <a:defRPr sz="10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853260"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6540328"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9227397" y="1315961"/>
            <a:ext cx="2560320" cy="4903867"/>
          </a:xfrm>
        </p:spPr>
        <p:txBody>
          <a:bodyPr/>
          <a:lstStyle>
            <a:lvl1pPr marL="0" indent="0">
              <a:buFont typeface="Arial" panose="020B0604020202020204" pitchFamily="34" charset="0"/>
              <a:buNone/>
              <a:defRPr sz="1733" b="1"/>
            </a:lvl1pPr>
            <a:lvl2pPr marL="228594" indent="-228594">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106" indent="-228594">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53" indent="-228594">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66" indent="-228594">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54513" lvl="1" indent="-154513" algn="l" defTabSz="685783" rtl="0" eaLnBrk="1" latinLnBrk="0" hangingPunct="1">
              <a:lnSpc>
                <a:spcPct val="100000"/>
              </a:lnSpc>
              <a:spcBef>
                <a:spcPts val="0"/>
              </a:spcBef>
              <a:spcAft>
                <a:spcPts val="533"/>
              </a:spcAft>
              <a:buFont typeface="Arial" panose="020B0604020202020204" pitchFamily="34" charset="0"/>
              <a:buChar char="•"/>
            </a:pPr>
            <a:r>
              <a:rPr lang="en-US"/>
              <a:t>Second level</a:t>
            </a:r>
          </a:p>
          <a:p>
            <a:pPr marL="309026" lvl="2" indent="-154513" algn="l" defTabSz="688957" rtl="0" eaLnBrk="1" latinLnBrk="0" hangingPunct="1">
              <a:lnSpc>
                <a:spcPct val="100000"/>
              </a:lnSpc>
              <a:spcBef>
                <a:spcPts val="0"/>
              </a:spcBef>
              <a:spcAft>
                <a:spcPts val="533"/>
              </a:spcAft>
              <a:buFont typeface="Arial" panose="020B0604020202020204" pitchFamily="34" charset="0"/>
              <a:buChar char="-"/>
            </a:pPr>
            <a:r>
              <a:rPr lang="en-US"/>
              <a:t>Third level</a:t>
            </a:r>
          </a:p>
          <a:p>
            <a:pPr marL="455073" lvl="3" indent="-154513" algn="l" defTabSz="685783" rtl="0" eaLnBrk="1" latinLnBrk="0" hangingPunct="1">
              <a:lnSpc>
                <a:spcPct val="100000"/>
              </a:lnSpc>
              <a:spcBef>
                <a:spcPts val="0"/>
              </a:spcBef>
              <a:spcAft>
                <a:spcPts val="533"/>
              </a:spcAft>
              <a:buFont typeface="Arial" panose="020B0604020202020204" pitchFamily="34" charset="0"/>
              <a:buChar char="•"/>
            </a:pPr>
            <a:r>
              <a:rPr lang="en-US"/>
              <a:t>Fourth level</a:t>
            </a:r>
          </a:p>
          <a:p>
            <a:pPr marL="609585" lvl="4" indent="-154513" algn="l" defTabSz="685783"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1846477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88675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11433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24627"/>
          <a:stretch/>
        </p:blipFill>
        <p:spPr>
          <a:xfrm>
            <a:off x="0" y="0"/>
            <a:ext cx="12192000" cy="6892119"/>
          </a:xfrm>
          <a:prstGeom prst="rect">
            <a:avLst/>
          </a:prstGeom>
        </p:spPr>
      </p:pic>
      <p:sp>
        <p:nvSpPr>
          <p:cNvPr id="2" name="Title 1"/>
          <p:cNvSpPr>
            <a:spLocks noGrp="1"/>
          </p:cNvSpPr>
          <p:nvPr>
            <p:ph type="title" hasCustomPrompt="1"/>
          </p:nvPr>
        </p:nvSpPr>
        <p:spPr>
          <a:xfrm>
            <a:off x="1166191" y="1729618"/>
            <a:ext cx="10160000" cy="2418313"/>
          </a:xfrm>
        </p:spPr>
        <p:txBody>
          <a:bodyPr anchor="ctr"/>
          <a:lstStyle>
            <a:lvl1pPr>
              <a:defRPr sz="4250">
                <a:solidFill>
                  <a:schemeClr val="accent6"/>
                </a:solidFill>
              </a:defRPr>
            </a:lvl1pPr>
          </a:lstStyle>
          <a:p>
            <a:r>
              <a:rPr lang="en-US"/>
              <a:t>Section Title Here</a:t>
            </a:r>
          </a:p>
        </p:txBody>
      </p:sp>
      <p:sp>
        <p:nvSpPr>
          <p:cNvPr id="6" name="Slide Number Placeholder 4"/>
          <p:cNvSpPr>
            <a:spLocks noGrp="1"/>
          </p:cNvSpPr>
          <p:nvPr>
            <p:ph type="sldNum" sz="quarter" idx="15"/>
          </p:nvPr>
        </p:nvSpPr>
        <p:spPr>
          <a:xfrm>
            <a:off x="11663649" y="6408039"/>
            <a:ext cx="256032" cy="256032"/>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32042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5" name="Oval 4">
            <a:extLst>
              <a:ext uri="{FF2B5EF4-FFF2-40B4-BE49-F238E27FC236}">
                <a16:creationId xmlns:a16="http://schemas.microsoft.com/office/drawing/2014/main" id="{196E23DA-08DB-DF47-BADC-84DC59705D4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4256870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42B20F2F-9E86-3F4D-8B4B-69ACACB199A1}"/>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364470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2"/>
            <a:ext cx="12191999" cy="6857999"/>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7" name="Oval 6">
            <a:extLst>
              <a:ext uri="{FF2B5EF4-FFF2-40B4-BE49-F238E27FC236}">
                <a16:creationId xmlns:a16="http://schemas.microsoft.com/office/drawing/2014/main" id="{8FE6B60C-2A8C-7148-8B7B-D108B931C9F9}"/>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52004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9959B09D-FA07-A14D-A744-D0683ECD84F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94380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2"/>
            <a:ext cx="12191999" cy="6857999"/>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1" y="2688010"/>
            <a:ext cx="2626091" cy="1473173"/>
          </a:xfrm>
          <a:prstGeom prst="rect">
            <a:avLst/>
          </a:prstGeom>
        </p:spPr>
      </p:pic>
    </p:spTree>
    <p:extLst>
      <p:ext uri="{BB962C8B-B14F-4D97-AF65-F5344CB8AC3E}">
        <p14:creationId xmlns:p14="http://schemas.microsoft.com/office/powerpoint/2010/main" val="3431793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417640"/>
            <a:ext cx="5384800" cy="3394075"/>
          </a:xfrm>
        </p:spPr>
        <p:txBody>
          <a:bodyPr>
            <a:normAutofit/>
          </a:bodyPr>
          <a:lstStyle>
            <a:lvl1pPr>
              <a:defRPr sz="1867"/>
            </a:lvl1pPr>
            <a:lvl2pPr>
              <a:defRPr sz="1867"/>
            </a:lvl2pPr>
            <a:lvl3pPr>
              <a:defRPr sz="1867"/>
            </a:lvl3pPr>
            <a:lvl4pPr>
              <a:defRPr sz="1867"/>
            </a:lvl4pPr>
            <a:lvl5pPr>
              <a:defRPr sz="18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17640"/>
            <a:ext cx="5384800" cy="3394075"/>
          </a:xfrm>
        </p:spPr>
        <p:txBody>
          <a:bodyPr>
            <a:normAutofit/>
          </a:bodyPr>
          <a:lstStyle>
            <a:lvl1pPr>
              <a:defRPr sz="1867"/>
            </a:lvl1pPr>
            <a:lvl2pPr>
              <a:defRPr sz="1867"/>
            </a:lvl2pPr>
            <a:lvl3pPr>
              <a:defRPr sz="1867"/>
            </a:lvl3pPr>
            <a:lvl4pPr>
              <a:defRPr sz="1867"/>
            </a:lvl4pPr>
            <a:lvl5pPr>
              <a:defRPr sz="1867"/>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a:solidFill>
                  <a:srgbClr val="9E978E"/>
                </a:solidFill>
              </a:rPr>
              <a:t>© 2017 OTIS ELEVATOR. A UNITED TECHNOLOGIES COMPANY.</a:t>
            </a:r>
          </a:p>
        </p:txBody>
      </p:sp>
      <p:sp>
        <p:nvSpPr>
          <p:cNvPr id="10" name="Slide Number Placeholder 9"/>
          <p:cNvSpPr>
            <a:spLocks noGrp="1"/>
          </p:cNvSpPr>
          <p:nvPr>
            <p:ph type="sldNum" sz="quarter" idx="11"/>
          </p:nvPr>
        </p:nvSpPr>
        <p:spPr/>
        <p:txBody>
          <a:bodyPr/>
          <a:lstStyle/>
          <a:p>
            <a:fld id="{EE7EB586-B23C-B748-A14C-C6A1460F7C11}" type="slidenum">
              <a:rPr lang="en-US" smtClean="0"/>
              <a:pPr/>
              <a:t>‹#›</a:t>
            </a:fld>
            <a:endParaRPr lang="en-US"/>
          </a:p>
        </p:txBody>
      </p:sp>
    </p:spTree>
    <p:extLst>
      <p:ext uri="{BB962C8B-B14F-4D97-AF65-F5344CB8AC3E}">
        <p14:creationId xmlns:p14="http://schemas.microsoft.com/office/powerpoint/2010/main" val="27741038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90" name="Shape 190"/>
          <p:cNvSpPr txBox="1">
            <a:spLocks noGrp="1"/>
          </p:cNvSpPr>
          <p:nvPr>
            <p:ph type="title"/>
          </p:nvPr>
        </p:nvSpPr>
        <p:spPr>
          <a:xfrm>
            <a:off x="400052" y="74613"/>
            <a:ext cx="10363201" cy="1335088"/>
          </a:xfrm>
          <a:prstGeom prst="rect">
            <a:avLst/>
          </a:prstGeom>
        </p:spPr>
        <p:txBody>
          <a:bodyPr lIns="72248" tIns="72248" rIns="72248" bIns="72248"/>
          <a:lstStyle>
            <a:lvl1pPr indent="27902" algn="l" defTabSz="914301">
              <a:defRPr sz="2953">
                <a:solidFill>
                  <a:srgbClr val="01835F"/>
                </a:solidFill>
                <a:latin typeface="Arial"/>
                <a:ea typeface="Arial"/>
                <a:cs typeface="Arial"/>
                <a:sym typeface="Arial"/>
              </a:defRPr>
            </a:lvl1pPr>
          </a:lstStyle>
          <a:p>
            <a:r>
              <a:t>Title Text</a:t>
            </a:r>
          </a:p>
        </p:txBody>
      </p:sp>
      <p:sp>
        <p:nvSpPr>
          <p:cNvPr id="191" name="Shape 191"/>
          <p:cNvSpPr txBox="1">
            <a:spLocks noGrp="1"/>
          </p:cNvSpPr>
          <p:nvPr>
            <p:ph type="body" idx="1"/>
          </p:nvPr>
        </p:nvSpPr>
        <p:spPr>
          <a:xfrm>
            <a:off x="419101" y="1409700"/>
            <a:ext cx="10363201" cy="5448301"/>
          </a:xfrm>
          <a:prstGeom prst="rect">
            <a:avLst/>
          </a:prstGeom>
        </p:spPr>
        <p:txBody>
          <a:bodyPr lIns="72248" tIns="72248" rIns="72248" bIns="72248" anchor="t"/>
          <a:lstStyle>
            <a:lvl1pPr marL="365408" indent="-337506" defTabSz="914301">
              <a:spcBef>
                <a:spcPts val="633"/>
              </a:spcBef>
              <a:buSzPct val="100000"/>
              <a:buFont typeface="Arial"/>
              <a:defRPr sz="2953">
                <a:solidFill>
                  <a:srgbClr val="0E207F"/>
                </a:solidFill>
                <a:latin typeface="Arial"/>
                <a:ea typeface="Arial"/>
                <a:cs typeface="Arial"/>
                <a:sym typeface="Arial"/>
              </a:defRPr>
            </a:lvl1pPr>
            <a:lvl2pPr marL="665190" indent="-351569" defTabSz="914301">
              <a:spcBef>
                <a:spcPts val="633"/>
              </a:spcBef>
              <a:buSzPct val="100000"/>
              <a:buFont typeface="Arial"/>
              <a:buChar char="–"/>
              <a:defRPr sz="2953">
                <a:solidFill>
                  <a:srgbClr val="0E207F"/>
                </a:solidFill>
                <a:latin typeface="Arial"/>
                <a:ea typeface="Arial"/>
                <a:cs typeface="Arial"/>
                <a:sym typeface="Arial"/>
              </a:defRPr>
            </a:lvl2pPr>
            <a:lvl3pPr marL="1117207" indent="-482151" defTabSz="914301">
              <a:spcBef>
                <a:spcPts val="633"/>
              </a:spcBef>
              <a:buSzPct val="100000"/>
              <a:buFont typeface="Arial"/>
              <a:defRPr sz="2953">
                <a:solidFill>
                  <a:srgbClr val="0E207F"/>
                </a:solidFill>
                <a:latin typeface="Arial"/>
                <a:ea typeface="Arial"/>
                <a:cs typeface="Arial"/>
                <a:sym typeface="Arial"/>
              </a:defRPr>
            </a:lvl3pPr>
            <a:lvl4pPr marL="1293994" indent="-337505" defTabSz="914301">
              <a:spcBef>
                <a:spcPts val="633"/>
              </a:spcBef>
              <a:buSzPct val="100000"/>
              <a:buFont typeface="Arial"/>
              <a:buChar char="–"/>
              <a:defRPr sz="2953">
                <a:solidFill>
                  <a:srgbClr val="0E207F"/>
                </a:solidFill>
                <a:latin typeface="Arial"/>
                <a:ea typeface="Arial"/>
                <a:cs typeface="Arial"/>
                <a:sym typeface="Arial"/>
              </a:defRPr>
            </a:lvl4pPr>
            <a:lvl5pPr marL="1615430" indent="-337506" defTabSz="914301">
              <a:spcBef>
                <a:spcPts val="633"/>
              </a:spcBef>
              <a:buSzPct val="100000"/>
              <a:buFont typeface="Arial"/>
              <a:buChar char="»"/>
              <a:defRPr sz="2953">
                <a:solidFill>
                  <a:srgbClr val="0E207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92" name="Shape 192"/>
          <p:cNvSpPr txBox="1">
            <a:spLocks noGrp="1"/>
          </p:cNvSpPr>
          <p:nvPr>
            <p:ph type="sldNum" sz="quarter" idx="2"/>
          </p:nvPr>
        </p:nvSpPr>
        <p:spPr>
          <a:xfrm>
            <a:off x="5892801" y="6173292"/>
            <a:ext cx="2844801" cy="366117"/>
          </a:xfrm>
          <a:prstGeom prst="rect">
            <a:avLst/>
          </a:prstGeom>
        </p:spPr>
        <p:txBody>
          <a:bodyPr lIns="65023" tIns="65023" rIns="65023" bIns="65023" anchor="ctr"/>
          <a:lstStyle>
            <a:lvl1pPr algn="r" defTabSz="914301">
              <a:spcBef>
                <a:spcPts val="352"/>
              </a:spcBef>
              <a:defRPr>
                <a:solidFill>
                  <a:srgbClr val="FE9914"/>
                </a:solidFill>
                <a:latin typeface="Arial"/>
                <a:ea typeface="Arial"/>
                <a:cs typeface="Arial"/>
                <a:sym typeface="Arial"/>
              </a:defRPr>
            </a:lvl1pPr>
          </a:lstStyle>
          <a:p>
            <a:fld id="{86CB4B4D-7CA3-9044-876B-883B54F8677D}" type="slidenum">
              <a:t>‹#›</a:t>
            </a:fld>
            <a:endParaRPr/>
          </a:p>
        </p:txBody>
      </p:sp>
    </p:spTree>
    <p:extLst>
      <p:ext uri="{BB962C8B-B14F-4D97-AF65-F5344CB8AC3E}">
        <p14:creationId xmlns:p14="http://schemas.microsoft.com/office/powerpoint/2010/main" val="1533952016"/>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D. 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61441" name="think-cell Slide" r:id="rId5" imgW="328" imgH="328" progId="TCLayout.ActiveDocument.1">
                  <p:embed/>
                </p:oleObj>
              </mc:Choice>
              <mc:Fallback>
                <p:oleObj name="think-cell Slide" r:id="rId5" imgW="328" imgH="328" progId="TCLayout.ActiveDocument.1">
                  <p:embed/>
                  <p:pic>
                    <p:nvPicPr>
                      <p:cNvPr id="3" name="Object 2" hidden="1"/>
                      <p:cNvPicPr/>
                      <p:nvPr/>
                    </p:nvPicPr>
                    <p:blipFill>
                      <a:blip r:embed="rId6"/>
                      <a:stretch>
                        <a:fillRect/>
                      </a:stretch>
                    </p:blipFill>
                    <p:spPr>
                      <a:xfrm>
                        <a:off x="2118" y="2118"/>
                        <a:ext cx="2116" cy="2116"/>
                      </a:xfrm>
                      <a:prstGeom prst="rect">
                        <a:avLst/>
                      </a:prstGeom>
                    </p:spPr>
                  </p:pic>
                </p:oleObj>
              </mc:Fallback>
            </mc:AlternateContent>
          </a:graphicData>
        </a:graphic>
      </p:graphicFrame>
      <p:sp>
        <p:nvSpPr>
          <p:cNvPr id="6" name="Copyright"/>
          <p:cNvSpPr txBox="1"/>
          <p:nvPr userDrawn="1"/>
        </p:nvSpPr>
        <p:spPr>
          <a:xfrm rot="16200000">
            <a:off x="9486902" y="3597441"/>
            <a:ext cx="5133975" cy="110800"/>
          </a:xfrm>
          <a:prstGeom prst="rect">
            <a:avLst/>
          </a:prstGeom>
          <a:noFill/>
        </p:spPr>
        <p:txBody>
          <a:bodyPr wrap="square" lIns="0" tIns="0" rIns="0" bIns="0" rtlCol="0" anchor="t">
            <a:spAutoFit/>
          </a:bodyPr>
          <a:lstStyle/>
          <a:p>
            <a:pPr marL="0" marR="0" lvl="0" indent="0" algn="l" defTabSz="914377"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solidFill>
                  <a:srgbClr val="D9D8D6"/>
                </a:solidFill>
                <a:effectLst/>
                <a:uLnTx/>
                <a:uFillTx/>
                <a:latin typeface="Arial"/>
                <a:ea typeface="+mn-ea"/>
                <a:cs typeface="+mn-cs"/>
                <a:sym typeface="Trebuchet MS" panose="020B0603020202020204" pitchFamily="34" charset="0"/>
              </a:rPr>
              <a:t>Copyright © 2019 by The Boston Consulting Group, Inc. All rights reserved.</a:t>
            </a:r>
          </a:p>
        </p:txBody>
      </p:sp>
      <p:sp>
        <p:nvSpPr>
          <p:cNvPr id="9" name="FooterSimple" hidden="1"/>
          <p:cNvSpPr txBox="1"/>
          <p:nvPr userDrawn="1">
            <p:custDataLst>
              <p:tags r:id="rId3"/>
            </p:custDataLst>
          </p:nvPr>
        </p:nvSpPr>
        <p:spPr>
          <a:xfrm rot="16200000">
            <a:off x="10561320" y="4792830"/>
            <a:ext cx="2743200" cy="110800"/>
          </a:xfrm>
          <a:prstGeom prst="rect">
            <a:avLst/>
          </a:prstGeom>
          <a:noFill/>
        </p:spPr>
        <p:txBody>
          <a:bodyPr wrap="square" lIns="0" tIns="0" rIns="0" bIns="0" rtlCol="0" anchor="b">
            <a:spAutoFit/>
          </a:bodyPr>
          <a:lstStyle/>
          <a:p>
            <a:pPr marL="0" marR="0" lvl="0" indent="0" algn="l" defTabSz="914377"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solidFill>
                  <a:srgbClr val="D9D8D6"/>
                </a:solidFill>
                <a:effectLst/>
                <a:uLnTx/>
                <a:uFillTx/>
                <a:latin typeface="Arial"/>
                <a:ea typeface="+mn-ea"/>
                <a:cs typeface="+mn-cs"/>
                <a:sym typeface="Trebuchet MS" panose="020B0603020202020204" pitchFamily="34" charset="0"/>
              </a:rPr>
              <a:t>20191105_Strategic growth directions_Week 5_v12.pptx</a:t>
            </a:r>
          </a:p>
        </p:txBody>
      </p:sp>
      <p:sp>
        <p:nvSpPr>
          <p:cNvPr id="11" name="TextBox 10"/>
          <p:cNvSpPr txBox="1"/>
          <p:nvPr userDrawn="1"/>
        </p:nvSpPr>
        <p:spPr>
          <a:xfrm>
            <a:off x="11618976" y="6412992"/>
            <a:ext cx="256032" cy="256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fld id="{9D53E389-1311-4796-9190-1F74A8EADEA2}" type="slidenum">
              <a:rPr kumimoji="0" lang="en-US" sz="933" b="0" i="0" u="none" strike="noStrike" kern="1200" cap="none" spc="0" normalizeH="0" baseline="0" noProof="0" smtClean="0">
                <a:ln>
                  <a:noFill/>
                </a:ln>
                <a:solidFill>
                  <a:srgbClr val="FFFFFF"/>
                </a:solidFill>
                <a:effectLst/>
                <a:uLnTx/>
                <a:uFillTx/>
                <a:latin typeface="Arial"/>
                <a:ea typeface="+mn-ea"/>
                <a:cs typeface="+mn-cs"/>
              </a:rPr>
              <a:pPr marL="0" marR="0" lvl="0" indent="0" algn="ctr" defTabSz="1219170" rtl="0" eaLnBrk="1" fontAlgn="auto" latinLnBrk="0" hangingPunct="1">
                <a:lnSpc>
                  <a:spcPct val="100000"/>
                </a:lnSpc>
                <a:spcBef>
                  <a:spcPts val="0"/>
                </a:spcBef>
                <a:spcAft>
                  <a:spcPts val="0"/>
                </a:spcAft>
                <a:buClrTx/>
                <a:buSzTx/>
                <a:buFontTx/>
                <a:buNone/>
                <a:tabLst/>
                <a:defRPr/>
              </a:pPr>
              <a:t>‹#›</a:t>
            </a:fld>
            <a:endParaRPr kumimoji="0" lang="en-US" sz="933"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p:cNvSpPr>
            <a:spLocks noGrp="1"/>
          </p:cNvSpPr>
          <p:nvPr>
            <p:ph type="title"/>
          </p:nvPr>
        </p:nvSpPr>
        <p:spPr/>
        <p:txBody>
          <a:bodyPr/>
          <a:lstStyle>
            <a:lvl1pPr>
              <a:defRPr sz="2667"/>
            </a:lvl1pPr>
          </a:lstStyle>
          <a:p>
            <a:r>
              <a:rPr lang="en-US"/>
              <a:t>Click to edit Master title style</a:t>
            </a:r>
          </a:p>
        </p:txBody>
      </p:sp>
    </p:spTree>
    <p:extLst>
      <p:ext uri="{BB962C8B-B14F-4D97-AF65-F5344CB8AC3E}">
        <p14:creationId xmlns:p14="http://schemas.microsoft.com/office/powerpoint/2010/main" val="421302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D. Blank">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62465" name="think-cell Slide" r:id="rId5" imgW="328" imgH="328" progId="TCLayout.ActiveDocument.1">
                  <p:embed/>
                </p:oleObj>
              </mc:Choice>
              <mc:Fallback>
                <p:oleObj name="think-cell Slide" r:id="rId5" imgW="328" imgH="328" progId="TCLayout.ActiveDocument.1">
                  <p:embed/>
                  <p:pic>
                    <p:nvPicPr>
                      <p:cNvPr id="2" name="Object 1" hidden="1"/>
                      <p:cNvPicPr/>
                      <p:nvPr/>
                    </p:nvPicPr>
                    <p:blipFill>
                      <a:blip r:embed="rId6"/>
                      <a:stretch>
                        <a:fillRect/>
                      </a:stretch>
                    </p:blipFill>
                    <p:spPr>
                      <a:xfrm>
                        <a:off x="2118" y="2118"/>
                        <a:ext cx="2116" cy="2116"/>
                      </a:xfrm>
                      <a:prstGeom prst="rect">
                        <a:avLst/>
                      </a:prstGeom>
                    </p:spPr>
                  </p:pic>
                </p:oleObj>
              </mc:Fallback>
            </mc:AlternateContent>
          </a:graphicData>
        </a:graphic>
      </p:graphicFrame>
      <p:sp>
        <p:nvSpPr>
          <p:cNvPr id="8" name="Copyright"/>
          <p:cNvSpPr txBox="1"/>
          <p:nvPr userDrawn="1"/>
        </p:nvSpPr>
        <p:spPr>
          <a:xfrm rot="16200000">
            <a:off x="9486902" y="3597441"/>
            <a:ext cx="5133975" cy="110800"/>
          </a:xfrm>
          <a:prstGeom prst="rect">
            <a:avLst/>
          </a:prstGeom>
          <a:noFill/>
        </p:spPr>
        <p:txBody>
          <a:bodyPr wrap="square" lIns="0" tIns="0" rIns="0" bIns="0" rtlCol="0" anchor="t">
            <a:spAutoFit/>
          </a:bodyPr>
          <a:lstStyle/>
          <a:p>
            <a:pPr marL="0" marR="0" lvl="0" indent="0" algn="l" defTabSz="914377"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solidFill>
                  <a:srgbClr val="D9D8D6"/>
                </a:solidFill>
                <a:effectLst/>
                <a:uLnTx/>
                <a:uFillTx/>
                <a:latin typeface="Arial"/>
                <a:ea typeface="+mn-ea"/>
                <a:cs typeface="+mn-cs"/>
                <a:sym typeface="Trebuchet MS" panose="020B0603020202020204" pitchFamily="34" charset="0"/>
              </a:rPr>
              <a:t>Copyright © 2019 by The Boston Consulting Group, Inc. All rights reserved.</a:t>
            </a:r>
          </a:p>
        </p:txBody>
      </p:sp>
      <p:sp>
        <p:nvSpPr>
          <p:cNvPr id="9" name="FooterSimple" hidden="1"/>
          <p:cNvSpPr txBox="1"/>
          <p:nvPr userDrawn="1">
            <p:custDataLst>
              <p:tags r:id="rId3"/>
            </p:custDataLst>
          </p:nvPr>
        </p:nvSpPr>
        <p:spPr>
          <a:xfrm rot="16200000">
            <a:off x="10561320" y="4792830"/>
            <a:ext cx="2743200" cy="110800"/>
          </a:xfrm>
          <a:prstGeom prst="rect">
            <a:avLst/>
          </a:prstGeom>
          <a:noFill/>
        </p:spPr>
        <p:txBody>
          <a:bodyPr wrap="square" lIns="0" tIns="0" rIns="0" bIns="0" rtlCol="0" anchor="b">
            <a:spAutoFit/>
          </a:bodyPr>
          <a:lstStyle/>
          <a:p>
            <a:pPr marL="0" marR="0" lvl="0" indent="0" algn="l" defTabSz="914377" rtl="0" eaLnBrk="1" fontAlgn="auto" latinLnBrk="0" hangingPunct="1">
              <a:lnSpc>
                <a:spcPct val="90000"/>
              </a:lnSpc>
              <a:spcBef>
                <a:spcPts val="0"/>
              </a:spcBef>
              <a:spcAft>
                <a:spcPts val="600"/>
              </a:spcAft>
              <a:buClrTx/>
              <a:buSzTx/>
              <a:buFontTx/>
              <a:buNone/>
              <a:tabLst/>
              <a:defRPr/>
            </a:pPr>
            <a:r>
              <a:rPr kumimoji="0" lang="en-US" sz="800" b="0" i="0" u="none" strike="noStrike" kern="1200" cap="none" spc="0" normalizeH="0" baseline="0" noProof="0">
                <a:ln>
                  <a:noFill/>
                </a:ln>
                <a:solidFill>
                  <a:srgbClr val="D9D8D6"/>
                </a:solidFill>
                <a:effectLst/>
                <a:uLnTx/>
                <a:uFillTx/>
                <a:latin typeface="Arial"/>
                <a:ea typeface="+mn-ea"/>
                <a:cs typeface="+mn-cs"/>
                <a:sym typeface="Trebuchet MS" panose="020B0603020202020204" pitchFamily="34" charset="0"/>
              </a:rPr>
              <a:t>20191105_Strategic growth directions_Week 5_v12.pptx</a:t>
            </a:r>
          </a:p>
        </p:txBody>
      </p:sp>
      <p:sp>
        <p:nvSpPr>
          <p:cNvPr id="10" name="TextBox 9"/>
          <p:cNvSpPr txBox="1"/>
          <p:nvPr userDrawn="1"/>
        </p:nvSpPr>
        <p:spPr>
          <a:xfrm>
            <a:off x="11618976" y="6412992"/>
            <a:ext cx="256032" cy="256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fld id="{9D53E389-1311-4796-9190-1F74A8EADEA2}" type="slidenum">
              <a:rPr kumimoji="0" lang="en-US" sz="933" b="0" i="0" u="none" strike="noStrike" kern="1200" cap="none" spc="0" normalizeH="0" baseline="0" noProof="0" smtClean="0">
                <a:ln>
                  <a:noFill/>
                </a:ln>
                <a:solidFill>
                  <a:srgbClr val="FFFFFF"/>
                </a:solidFill>
                <a:effectLst/>
                <a:uLnTx/>
                <a:uFillTx/>
                <a:latin typeface="Arial"/>
                <a:ea typeface="+mn-ea"/>
                <a:cs typeface="+mn-cs"/>
              </a:rPr>
              <a:pPr marL="0" marR="0" lvl="0" indent="0" algn="ctr" defTabSz="1219170" rtl="0" eaLnBrk="1" fontAlgn="auto" latinLnBrk="0" hangingPunct="1">
                <a:lnSpc>
                  <a:spcPct val="100000"/>
                </a:lnSpc>
                <a:spcBef>
                  <a:spcPts val="0"/>
                </a:spcBef>
                <a:spcAft>
                  <a:spcPts val="0"/>
                </a:spcAft>
                <a:buClrTx/>
                <a:buSzTx/>
                <a:buFontTx/>
                <a:buNone/>
                <a:tabLst/>
                <a:defRPr/>
              </a:pPr>
              <a:t>‹#›</a:t>
            </a:fld>
            <a:endParaRPr kumimoji="0" lang="en-US" sz="933"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6501807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7"/>
            <a:ext cx="4920973" cy="4377775"/>
          </a:xfrm>
        </p:spPr>
        <p:txBody>
          <a:bodyPr/>
          <a:lstStyle>
            <a:lvl1pPr marL="173026" indent="-173026">
              <a:buFont typeface="Arial" panose="020B0604020202020204" pitchFamily="34" charset="0"/>
              <a:buChar char="•"/>
              <a:defRPr sz="1700" b="0"/>
            </a:lvl1pPr>
            <a:lvl2pPr marL="457167" indent="-112705">
              <a:buFont typeface="Arial" panose="020B0604020202020204" pitchFamily="34" charset="0"/>
              <a:buChar char="-"/>
              <a:defRPr sz="1400" b="0"/>
            </a:lvl2pPr>
            <a:lvl3pPr marL="630191" indent="-60321">
              <a:defRPr sz="1200"/>
            </a:lvl3pPr>
            <a:lvl4pPr marL="741307" indent="-112705">
              <a:defRPr sz="1000"/>
            </a:lvl4pPr>
            <a:lvl5pPr marL="854011" indent="-112705">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9" y="1231766"/>
            <a:ext cx="4920929"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6256083" y="1843021"/>
            <a:ext cx="4925568" cy="4377775"/>
          </a:xfrm>
        </p:spPr>
        <p:txBody>
          <a:bodyPr/>
          <a:lstStyle>
            <a:lvl1pPr marL="173026" indent="-173026">
              <a:buFont typeface="Arial" panose="020B0604020202020204" pitchFamily="34" charset="0"/>
              <a:buChar char="•"/>
              <a:defRPr sz="1700" b="0"/>
            </a:lvl1pPr>
            <a:lvl2pPr marL="457167" indent="-112705">
              <a:buFont typeface="Arial" panose="020B0604020202020204" pitchFamily="34" charset="0"/>
              <a:buChar char="-"/>
              <a:defRPr sz="1400" b="0"/>
            </a:lvl2pPr>
            <a:lvl3pPr marL="630191" indent="-60321">
              <a:defRPr sz="1200"/>
            </a:lvl3pPr>
            <a:lvl4pPr marL="741307" indent="-112705">
              <a:defRPr sz="1000"/>
            </a:lvl4pPr>
            <a:lvl5pPr marL="854011" indent="-112705">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6256175" y="1232730"/>
            <a:ext cx="4925568"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fld id="{C56F1909-C6E8-B94F-94B3-3B9D54C1A33C}" type="datetimeFigureOut">
              <a:rPr lang="en-US" smtClean="0">
                <a:solidFill>
                  <a:srgbClr val="0D2C40"/>
                </a:solidFill>
              </a:rPr>
              <a:pPr/>
              <a:t>6/17/2020</a:t>
            </a:fld>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Tree>
    <p:extLst>
      <p:ext uri="{BB962C8B-B14F-4D97-AF65-F5344CB8AC3E}">
        <p14:creationId xmlns:p14="http://schemas.microsoft.com/office/powerpoint/2010/main" val="1192397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4715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265">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Full image statement 1">
    <p:bg>
      <p:bgPr>
        <a:solidFill>
          <a:schemeClr val="bg1"/>
        </a:solidFill>
        <a:effectLst/>
      </p:bgPr>
    </p:bg>
    <p:spTree>
      <p:nvGrpSpPr>
        <p:cNvPr id="1" name=""/>
        <p:cNvGrpSpPr/>
        <p:nvPr/>
      </p:nvGrpSpPr>
      <p:grpSpPr>
        <a:xfrm>
          <a:off x="0" y="0"/>
          <a:ext cx="0" cy="0"/>
          <a:chOff x="0" y="0"/>
          <a:chExt cx="0" cy="0"/>
        </a:xfrm>
      </p:grpSpPr>
      <p:sp>
        <p:nvSpPr>
          <p:cNvPr id="4" name="Subtitle 2"/>
          <p:cNvSpPr>
            <a:spLocks noGrp="1"/>
          </p:cNvSpPr>
          <p:nvPr>
            <p:ph type="subTitle" idx="1" hasCustomPrompt="1"/>
          </p:nvPr>
        </p:nvSpPr>
        <p:spPr>
          <a:xfrm>
            <a:off x="2503951" y="2596998"/>
            <a:ext cx="6951332" cy="1025921"/>
          </a:xfrm>
          <a:prstGeom prst="rect">
            <a:avLst/>
          </a:prstGeom>
        </p:spPr>
        <p:txBody>
          <a:bodyPr wrap="square" lIns="0" tIns="0" rIns="0" bIns="0" anchor="ctr">
            <a:spAutoFit/>
          </a:bodyPr>
          <a:lstStyle>
            <a:lvl1pPr marL="0" indent="0" algn="ctr">
              <a:buNone/>
              <a:defRPr sz="3333" b="0">
                <a:solidFill>
                  <a:srgbClr val="FFFFFF"/>
                </a:solidFill>
                <a:latin typeface="+mn-lt"/>
                <a:cs typeface="Verdana"/>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Arial (25pt) Click to add </a:t>
            </a:r>
            <a:br>
              <a:rPr lang="en-US"/>
            </a:br>
            <a:r>
              <a:rPr lang="en-US"/>
              <a:t>a subtitle or statement</a:t>
            </a:r>
          </a:p>
        </p:txBody>
      </p:sp>
    </p:spTree>
    <p:extLst>
      <p:ext uri="{BB962C8B-B14F-4D97-AF65-F5344CB8AC3E}">
        <p14:creationId xmlns:p14="http://schemas.microsoft.com/office/powerpoint/2010/main" val="25949146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4162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0" y="200177"/>
            <a:ext cx="12192000" cy="775778"/>
          </a:xfrm>
          <a:prstGeom prst="rect">
            <a:avLst/>
          </a:prstGeom>
        </p:spPr>
        <p:txBody>
          <a:bodyPr vert="horz" lIns="91440" tIns="45720" rIns="91440" bIns="45720" rtlCol="0" anchor="ctr">
            <a:normAutofit/>
          </a:bodyPr>
          <a:lstStyle>
            <a:lvl1pPr algn="ctr">
              <a:defRPr sz="4800" b="1">
                <a:solidFill>
                  <a:schemeClr val="tx1">
                    <a:lumMod val="65000"/>
                    <a:lumOff val="35000"/>
                  </a:schemeClr>
                </a:solidFill>
              </a:defRPr>
            </a:lvl1pPr>
          </a:lstStyle>
          <a:p>
            <a:r>
              <a:rPr lang="en-US"/>
              <a:t>Click to edit Master title style</a:t>
            </a:r>
          </a:p>
        </p:txBody>
      </p:sp>
      <p:sp>
        <p:nvSpPr>
          <p:cNvPr id="8" name="Rectangle 6">
            <a:extLst>
              <a:ext uri="{FF2B5EF4-FFF2-40B4-BE49-F238E27FC236}">
                <a16:creationId xmlns:a16="http://schemas.microsoft.com/office/drawing/2014/main" id="{55674156-3125-48CE-B7AD-16F5FF6CA05A}"/>
              </a:ext>
            </a:extLst>
          </p:cNvPr>
          <p:cNvSpPr/>
          <p:nvPr userDrawn="1"/>
        </p:nvSpPr>
        <p:spPr>
          <a:xfrm>
            <a:off x="0" y="6597352"/>
            <a:ext cx="12192000" cy="2606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텍스트 개체 틀 2">
            <a:extLst>
              <a:ext uri="{FF2B5EF4-FFF2-40B4-BE49-F238E27FC236}">
                <a16:creationId xmlns:a16="http://schemas.microsoft.com/office/drawing/2014/main" id="{BEA53C6E-B822-48C1-AE43-123E9E431F64}"/>
              </a:ext>
            </a:extLst>
          </p:cNvPr>
          <p:cNvSpPr>
            <a:spLocks noGrp="1"/>
          </p:cNvSpPr>
          <p:nvPr>
            <p:ph type="body" sz="quarter" idx="41" hasCustomPrompt="1"/>
          </p:nvPr>
        </p:nvSpPr>
        <p:spPr>
          <a:xfrm>
            <a:off x="0" y="1005381"/>
            <a:ext cx="12192000" cy="419379"/>
          </a:xfrm>
          <a:prstGeom prst="rect">
            <a:avLst/>
          </a:prstGeom>
        </p:spPr>
        <p:txBody>
          <a:bodyPr anchor="ctr"/>
          <a:lstStyle>
            <a:lvl1pPr marL="0" marR="0" indent="0" algn="ctr" defTabSz="914400" rtl="0" eaLnBrk="1" fontAlgn="auto" latinLnBrk="1" hangingPunct="1">
              <a:lnSpc>
                <a:spcPct val="90000"/>
              </a:lnSpc>
              <a:spcBef>
                <a:spcPts val="1000"/>
              </a:spcBef>
              <a:spcAft>
                <a:spcPts val="0"/>
              </a:spcAft>
              <a:buClrTx/>
              <a:buSzTx/>
              <a:buFontTx/>
              <a:buNone/>
              <a:tabLst/>
              <a:defRPr sz="2400" b="0">
                <a:solidFill>
                  <a:schemeClr val="tx1">
                    <a:lumMod val="65000"/>
                    <a:lumOff val="35000"/>
                  </a:schemeClr>
                </a:solidFill>
              </a:defRPr>
            </a:lvl1pPr>
          </a:lstStyle>
          <a:p>
            <a:pPr marL="0" marR="0" lvl="0" indent="0" algn="ctr" defTabSz="914400" rtl="0" eaLnBrk="1" fontAlgn="auto" latinLnBrk="1" hangingPunct="1">
              <a:lnSpc>
                <a:spcPct val="90000"/>
              </a:lnSpc>
              <a:spcBef>
                <a:spcPts val="1000"/>
              </a:spcBef>
              <a:spcAft>
                <a:spcPts val="0"/>
              </a:spcAft>
              <a:buClrTx/>
              <a:buSzTx/>
              <a:buFontTx/>
              <a:buNone/>
              <a:tabLst/>
              <a:defRPr/>
            </a:pPr>
            <a:r>
              <a:rPr lang="en-US" altLang="ko-KR"/>
              <a:t>Subtitle in this line</a:t>
            </a:r>
            <a:endParaRPr lang="ko-KR" altLang="en-US"/>
          </a:p>
        </p:txBody>
      </p:sp>
    </p:spTree>
    <p:extLst>
      <p:ext uri="{BB962C8B-B14F-4D97-AF65-F5344CB8AC3E}">
        <p14:creationId xmlns:p14="http://schemas.microsoft.com/office/powerpoint/2010/main" val="29369261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 preserve="1">
  <p:cSld name="Opening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1199970" indent="-249594">
              <a:spcBef>
                <a:spcPts val="1800"/>
              </a:spcBef>
              <a:buFont typeface="Arial" charset="0"/>
              <a:buChar cha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74149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2" y="-1"/>
            <a:ext cx="12191999" cy="6858001"/>
          </a:xfrm>
          <a:prstGeom prst="rect">
            <a:avLst/>
          </a:prstGeom>
        </p:spPr>
      </p:pic>
      <p:sp>
        <p:nvSpPr>
          <p:cNvPr id="2" name="Title 1"/>
          <p:cNvSpPr>
            <a:spLocks noGrp="1"/>
          </p:cNvSpPr>
          <p:nvPr>
            <p:ph type="ctrTitle" hasCustomPrompt="1"/>
          </p:nvPr>
        </p:nvSpPr>
        <p:spPr>
          <a:xfrm>
            <a:off x="1157357" y="1440415"/>
            <a:ext cx="7394713" cy="2387600"/>
          </a:xfrm>
        </p:spPr>
        <p:txBody>
          <a:bodyPr anchor="b"/>
          <a:lstStyle>
            <a:lvl1pPr algn="l">
              <a:lnSpc>
                <a:spcPts val="4700"/>
              </a:lnSpc>
              <a:defRPr sz="5333" baseline="0">
                <a:ln w="3175">
                  <a:solidFill>
                    <a:schemeClr val="accent1">
                      <a:alpha val="40000"/>
                    </a:schemeClr>
                  </a:solidFill>
                </a:ln>
                <a:solidFill>
                  <a:schemeClr val="bg1"/>
                </a:solidFill>
              </a:defRPr>
            </a:lvl1pPr>
          </a:lstStyle>
          <a:p>
            <a:r>
              <a:rPr lang="en-US"/>
              <a:t>Presentation Title</a:t>
            </a:r>
          </a:p>
        </p:txBody>
      </p:sp>
      <p:sp>
        <p:nvSpPr>
          <p:cNvPr id="3" name="Subtitle 2"/>
          <p:cNvSpPr>
            <a:spLocks noGrp="1"/>
          </p:cNvSpPr>
          <p:nvPr>
            <p:ph type="subTitle" idx="1" hasCustomPrompt="1"/>
          </p:nvPr>
        </p:nvSpPr>
        <p:spPr>
          <a:xfrm>
            <a:off x="1157357" y="3902453"/>
            <a:ext cx="7394713" cy="1053863"/>
          </a:xfrm>
        </p:spPr>
        <p:txBody>
          <a:bodyPr>
            <a:noAutofit/>
          </a:bodyPr>
          <a:lstStyle>
            <a:lvl1pPr marL="0" indent="0" algn="l">
              <a:buNone/>
              <a:defRPr sz="2667" b="0">
                <a:ln w="3175">
                  <a:solidFill>
                    <a:schemeClr val="accent1">
                      <a:alpha val="20000"/>
                    </a:schemeClr>
                  </a:solidFill>
                </a:ln>
                <a:solidFill>
                  <a:schemeClr val="bg1"/>
                </a:solidFill>
              </a:defRPr>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Subhead or Second Line</a:t>
            </a:r>
          </a:p>
        </p:txBody>
      </p:sp>
      <p:sp>
        <p:nvSpPr>
          <p:cNvPr id="11" name="Text Placeholder 10"/>
          <p:cNvSpPr>
            <a:spLocks noGrp="1"/>
          </p:cNvSpPr>
          <p:nvPr>
            <p:ph type="body" sz="quarter" idx="13" hasCustomPrompt="1"/>
          </p:nvPr>
        </p:nvSpPr>
        <p:spPr>
          <a:xfrm>
            <a:off x="1157356" y="5268432"/>
            <a:ext cx="7394712" cy="1087921"/>
          </a:xfrm>
        </p:spPr>
        <p:txBody>
          <a:bodyPr>
            <a:noAutofit/>
          </a:bodyPr>
          <a:lstStyle>
            <a:lvl1pPr marL="0" indent="0">
              <a:spcBef>
                <a:spcPts val="0"/>
              </a:spcBef>
              <a:buFont typeface="Arial" panose="020B0604020202020204" pitchFamily="34" charset="0"/>
              <a:buNone/>
              <a:defRPr sz="2133"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57357" y="523515"/>
            <a:ext cx="2021824" cy="1228735"/>
          </a:xfrm>
          <a:prstGeom prst="rect">
            <a:avLst/>
          </a:prstGeom>
        </p:spPr>
      </p:pic>
    </p:spTree>
    <p:extLst>
      <p:ext uri="{BB962C8B-B14F-4D97-AF65-F5344CB8AC3E}">
        <p14:creationId xmlns:p14="http://schemas.microsoft.com/office/powerpoint/2010/main" val="41659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192000" cy="6864824"/>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lgn="r">
              <a:defRPr sz="4251">
                <a:ln w="3175">
                  <a:solidFill>
                    <a:schemeClr val="accent1">
                      <a:lumMod val="75000"/>
                      <a:alpha val="40000"/>
                    </a:schemeClr>
                  </a:solidFill>
                </a:ln>
                <a:solidFill>
                  <a:schemeClr val="accent5"/>
                </a:solidFill>
              </a:defRPr>
            </a:lvl1pPr>
          </a:lstStyle>
          <a:p>
            <a:r>
              <a:rPr lang="en-US"/>
              <a:t>Section Title Here</a:t>
            </a:r>
          </a:p>
        </p:txBody>
      </p:sp>
    </p:spTree>
    <p:extLst>
      <p:ext uri="{BB962C8B-B14F-4D97-AF65-F5344CB8AC3E}">
        <p14:creationId xmlns:p14="http://schemas.microsoft.com/office/powerpoint/2010/main" val="6216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Section Header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5"/>
            <a:ext cx="10160000" cy="2418313"/>
          </a:xfrm>
        </p:spPr>
        <p:txBody>
          <a:bodyPr anchor="ctr"/>
          <a:lstStyle>
            <a:lvl1pPr algn="r">
              <a:defRPr sz="4251">
                <a:ln w="3175">
                  <a:solidFill>
                    <a:srgbClr val="92D050">
                      <a:alpha val="66000"/>
                    </a:srgbClr>
                  </a:solidFill>
                </a:ln>
                <a:solidFill>
                  <a:schemeClr val="accent5"/>
                </a:solidFill>
              </a:defRPr>
            </a:lvl1pPr>
          </a:lstStyle>
          <a:p>
            <a:r>
              <a:rPr lang="en-US"/>
              <a:t>Section Title Here</a:t>
            </a:r>
          </a:p>
        </p:txBody>
      </p:sp>
    </p:spTree>
    <p:extLst>
      <p:ext uri="{BB962C8B-B14F-4D97-AF65-F5344CB8AC3E}">
        <p14:creationId xmlns:p14="http://schemas.microsoft.com/office/powerpoint/2010/main" val="303692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2" y="-1"/>
            <a:ext cx="12191999" cy="6858001"/>
          </a:xfrm>
          <a:prstGeom prst="rect">
            <a:avLst/>
          </a:prstGeom>
        </p:spPr>
      </p:pic>
      <p:sp>
        <p:nvSpPr>
          <p:cNvPr id="2" name="Title 1"/>
          <p:cNvSpPr>
            <a:spLocks noGrp="1"/>
          </p:cNvSpPr>
          <p:nvPr>
            <p:ph type="title" hasCustomPrompt="1"/>
          </p:nvPr>
        </p:nvSpPr>
        <p:spPr>
          <a:xfrm>
            <a:off x="1016000" y="2219845"/>
            <a:ext cx="10160000" cy="2418313"/>
          </a:xfrm>
          <a:ln>
            <a:noFill/>
          </a:ln>
        </p:spPr>
        <p:txBody>
          <a:bodyPr anchor="ctr"/>
          <a:lstStyle>
            <a:lvl1pPr algn="r">
              <a:defRPr sz="4251">
                <a:ln w="3175">
                  <a:solidFill>
                    <a:srgbClr val="02D35F">
                      <a:alpha val="40000"/>
                    </a:srgbClr>
                  </a:solidFill>
                </a:ln>
                <a:solidFill>
                  <a:schemeClr val="accent5"/>
                </a:solidFill>
              </a:defRPr>
            </a:lvl1pPr>
          </a:lstStyle>
          <a:p>
            <a:r>
              <a:rPr lang="en-US"/>
              <a:t>Section Title Here</a:t>
            </a:r>
          </a:p>
        </p:txBody>
      </p:sp>
    </p:spTree>
    <p:extLst>
      <p:ext uri="{BB962C8B-B14F-4D97-AF65-F5344CB8AC3E}">
        <p14:creationId xmlns:p14="http://schemas.microsoft.com/office/powerpoint/2010/main" val="606276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
            <a:ext cx="12192000" cy="6892119"/>
          </a:xfrm>
          <a:prstGeom prst="rect">
            <a:avLst/>
          </a:prstGeom>
        </p:spPr>
      </p:pic>
      <p:sp>
        <p:nvSpPr>
          <p:cNvPr id="2" name="Title 1"/>
          <p:cNvSpPr>
            <a:spLocks noGrp="1"/>
          </p:cNvSpPr>
          <p:nvPr>
            <p:ph type="title" hasCustomPrompt="1"/>
          </p:nvPr>
        </p:nvSpPr>
        <p:spPr>
          <a:xfrm>
            <a:off x="1016000" y="2219845"/>
            <a:ext cx="10160000" cy="2418313"/>
          </a:xfrm>
        </p:spPr>
        <p:txBody>
          <a:bodyPr anchor="ctr"/>
          <a:lstStyle>
            <a:lvl1pPr algn="r">
              <a:defRPr sz="4251">
                <a:ln w="3175">
                  <a:solidFill>
                    <a:schemeClr val="accent5">
                      <a:alpha val="40000"/>
                    </a:schemeClr>
                  </a:solidFill>
                </a:ln>
                <a:solidFill>
                  <a:schemeClr val="accent6"/>
                </a:solidFill>
              </a:defRPr>
            </a:lvl1pPr>
          </a:lstStyle>
          <a:p>
            <a:r>
              <a:rPr lang="en-US"/>
              <a:t>Section Title Here</a:t>
            </a:r>
          </a:p>
        </p:txBody>
      </p:sp>
    </p:spTree>
    <p:extLst>
      <p:ext uri="{BB962C8B-B14F-4D97-AF65-F5344CB8AC3E}">
        <p14:creationId xmlns:p14="http://schemas.microsoft.com/office/powerpoint/2010/main" val="2287366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Tree>
    <p:extLst>
      <p:ext uri="{BB962C8B-B14F-4D97-AF65-F5344CB8AC3E}">
        <p14:creationId xmlns:p14="http://schemas.microsoft.com/office/powerpoint/2010/main" val="2503638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419099" y="0"/>
            <a:ext cx="11772900" cy="68580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166192" y="1627632"/>
            <a:ext cx="10187608" cy="16534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94489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319178" y="0"/>
            <a:ext cx="11872823" cy="68580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166192" y="1627633"/>
            <a:ext cx="10187608" cy="16534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Tree>
    <p:extLst>
      <p:ext uri="{BB962C8B-B14F-4D97-AF65-F5344CB8AC3E}">
        <p14:creationId xmlns:p14="http://schemas.microsoft.com/office/powerpoint/2010/main" val="19178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4"/>
            <a:ext cx="10187608" cy="4377775"/>
          </a:xfrm>
        </p:spPr>
        <p:txBody>
          <a:bodyPr/>
          <a:lstStyle>
            <a:lvl1pPr marL="173034" indent="-173034">
              <a:buFont typeface="Arial" panose="020B0604020202020204" pitchFamily="34" charset="0"/>
              <a:buChar char="•"/>
              <a:defRPr sz="1700" b="0"/>
            </a:lvl1pPr>
            <a:lvl2pPr marL="457189" indent="-112711">
              <a:buFont typeface="Arial" panose="020B0604020202020204" pitchFamily="34" charset="0"/>
              <a:buChar char="-"/>
              <a:defRPr sz="1400" b="0"/>
            </a:lvl2pPr>
            <a:lvl3pPr marL="630223" indent="-60324">
              <a:defRPr sz="1200"/>
            </a:lvl3pPr>
            <a:lvl4pPr marL="741344" indent="-112711">
              <a:defRPr sz="1000"/>
            </a:lvl4pPr>
            <a:lvl5pPr marL="854053" indent="-112711">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1166286" y="1231763"/>
            <a:ext cx="10187516"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5"/>
          </p:nvPr>
        </p:nvSpPr>
        <p:spPr/>
        <p:txBody>
          <a:bodyPr/>
          <a:lstStyle/>
          <a:p>
            <a:endParaRPr lang="en-US">
              <a:solidFill>
                <a:srgbClr val="0D2C40"/>
              </a:solidFill>
            </a:endParaRPr>
          </a:p>
        </p:txBody>
      </p:sp>
    </p:spTree>
    <p:extLst>
      <p:ext uri="{BB962C8B-B14F-4D97-AF65-F5344CB8AC3E}">
        <p14:creationId xmlns:p14="http://schemas.microsoft.com/office/powerpoint/2010/main" val="17994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323491" y="-6773"/>
            <a:ext cx="11868509" cy="6876288"/>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4"/>
            <a:ext cx="10187608" cy="1409148"/>
          </a:xfrm>
        </p:spPr>
        <p:txBody>
          <a:bodyPr/>
          <a:lstStyle>
            <a:lvl1pPr marL="173034" indent="-173034">
              <a:buFont typeface="Arial" panose="020B0604020202020204" pitchFamily="34" charset="0"/>
              <a:buChar char="•"/>
              <a:defRPr sz="1700" b="0"/>
            </a:lvl1pPr>
            <a:lvl2pPr marL="457189" indent="-112711">
              <a:buFont typeface="Arial" panose="020B0604020202020204" pitchFamily="34" charset="0"/>
              <a:buChar char="-"/>
              <a:defRPr sz="1400" b="0"/>
            </a:lvl2pPr>
            <a:lvl3pPr marL="630223" indent="-60324">
              <a:defRPr sz="1200"/>
            </a:lvl3pPr>
            <a:lvl4pPr marL="741344" indent="-112711">
              <a:defRPr sz="1000"/>
            </a:lvl4pPr>
            <a:lvl5pPr marL="854053" indent="-112711">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1166286" y="1231763"/>
            <a:ext cx="10187516"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10" name="Footer Placeholder 9"/>
          <p:cNvSpPr>
            <a:spLocks noGrp="1"/>
          </p:cNvSpPr>
          <p:nvPr>
            <p:ph type="ftr" sz="quarter" idx="16"/>
          </p:nvPr>
        </p:nvSpPr>
        <p:spPr/>
        <p:txBody>
          <a:bodyPr/>
          <a:lstStyle/>
          <a:p>
            <a:endParaRPr lang="en-US">
              <a:solidFill>
                <a:srgbClr val="0D2C40"/>
              </a:solidFill>
            </a:endParaRPr>
          </a:p>
        </p:txBody>
      </p:sp>
    </p:spTree>
    <p:extLst>
      <p:ext uri="{BB962C8B-B14F-4D97-AF65-F5344CB8AC3E}">
        <p14:creationId xmlns:p14="http://schemas.microsoft.com/office/powerpoint/2010/main" val="230632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4"/>
            <a:ext cx="4920973" cy="4377775"/>
          </a:xfrm>
        </p:spPr>
        <p:txBody>
          <a:bodyPr/>
          <a:lstStyle>
            <a:lvl1pPr marL="173034" indent="-173034">
              <a:buFont typeface="Arial" panose="020B0604020202020204" pitchFamily="34" charset="0"/>
              <a:buChar char="•"/>
              <a:defRPr sz="1700" b="0"/>
            </a:lvl1pPr>
            <a:lvl2pPr marL="457189" indent="-112711">
              <a:buFont typeface="Arial" panose="020B0604020202020204" pitchFamily="34" charset="0"/>
              <a:buChar char="-"/>
              <a:defRPr sz="1400" b="0"/>
            </a:lvl2pPr>
            <a:lvl3pPr marL="630223" indent="-60324">
              <a:defRPr sz="1200"/>
            </a:lvl3pPr>
            <a:lvl4pPr marL="741344" indent="-112711">
              <a:defRPr sz="1000"/>
            </a:lvl4pPr>
            <a:lvl5pPr marL="854053" indent="-112711">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6" y="1231763"/>
            <a:ext cx="4920929"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6256083" y="1843018"/>
            <a:ext cx="4925568" cy="4377775"/>
          </a:xfrm>
        </p:spPr>
        <p:txBody>
          <a:bodyPr/>
          <a:lstStyle>
            <a:lvl1pPr marL="173034" indent="-173034">
              <a:buFont typeface="Arial" panose="020B0604020202020204" pitchFamily="34" charset="0"/>
              <a:buChar char="•"/>
              <a:defRPr sz="1700" b="0"/>
            </a:lvl1pPr>
            <a:lvl2pPr marL="457189" indent="-112711">
              <a:buFont typeface="Arial" panose="020B0604020202020204" pitchFamily="34" charset="0"/>
              <a:buChar char="-"/>
              <a:defRPr sz="1400" b="0"/>
            </a:lvl2pPr>
            <a:lvl3pPr marL="630223" indent="-60324">
              <a:defRPr sz="1200"/>
            </a:lvl3pPr>
            <a:lvl4pPr marL="741344" indent="-112711">
              <a:defRPr sz="1000"/>
            </a:lvl4pPr>
            <a:lvl5pPr marL="854053" indent="-112711">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6256175" y="1232727"/>
            <a:ext cx="4925568"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Tree>
    <p:extLst>
      <p:ext uri="{BB962C8B-B14F-4D97-AF65-F5344CB8AC3E}">
        <p14:creationId xmlns:p14="http://schemas.microsoft.com/office/powerpoint/2010/main" val="266713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3" y="1842054"/>
            <a:ext cx="3260035" cy="4377775"/>
          </a:xfrm>
        </p:spPr>
        <p:txBody>
          <a:bodyPr/>
          <a:lstStyle>
            <a:lvl1pPr marL="0" indent="0">
              <a:buFont typeface="Arial" panose="020B0604020202020204" pitchFamily="34" charset="0"/>
              <a:buNone/>
              <a:defRPr sz="1700" b="0"/>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231763"/>
            <a:ext cx="3260005"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532245" y="1835429"/>
            <a:ext cx="3260035" cy="4377775"/>
          </a:xfrm>
        </p:spPr>
        <p:txBody>
          <a:bodyPr/>
          <a:lstStyle>
            <a:lvl1pPr marL="0" indent="0">
              <a:buFont typeface="Arial" panose="020B0604020202020204" pitchFamily="34" charset="0"/>
              <a:buNone/>
              <a:defRPr sz="1700" b="0"/>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4532340" y="1225138"/>
            <a:ext cx="3260005"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7898300" y="1836393"/>
            <a:ext cx="3260035" cy="4377775"/>
          </a:xfrm>
        </p:spPr>
        <p:txBody>
          <a:bodyPr/>
          <a:lstStyle>
            <a:lvl1pPr marL="0" indent="0">
              <a:buFont typeface="Arial" panose="020B0604020202020204" pitchFamily="34" charset="0"/>
              <a:buNone/>
              <a:defRPr sz="1700" b="0"/>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7898392" y="1226102"/>
            <a:ext cx="3260005" cy="438151"/>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9"/>
          </p:nvPr>
        </p:nvSpPr>
        <p:spPr/>
        <p:txBody>
          <a:bodyPr/>
          <a:lstStyle/>
          <a:p>
            <a:endParaRPr lang="en-US">
              <a:solidFill>
                <a:srgbClr val="0D2C40"/>
              </a:solidFill>
            </a:endParaRPr>
          </a:p>
        </p:txBody>
      </p:sp>
    </p:spTree>
    <p:extLst>
      <p:ext uri="{BB962C8B-B14F-4D97-AF65-F5344CB8AC3E}">
        <p14:creationId xmlns:p14="http://schemas.microsoft.com/office/powerpoint/2010/main" val="146237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4"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698830"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6231466"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8764104"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Tree>
    <p:extLst>
      <p:ext uri="{BB962C8B-B14F-4D97-AF65-F5344CB8AC3E}">
        <p14:creationId xmlns:p14="http://schemas.microsoft.com/office/powerpoint/2010/main" val="1996442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1166286" y="1258958"/>
            <a:ext cx="10187516" cy="1080052"/>
          </a:xfrm>
        </p:spPr>
        <p:txBody>
          <a:bodyPr anchor="t"/>
          <a:lstStyle>
            <a:lvl1pPr marL="0" indent="0">
              <a:spcBef>
                <a:spcPts val="0"/>
              </a:spcBef>
              <a:defRPr lang="en-US" sz="20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1166192" y="2623933"/>
            <a:ext cx="10187608" cy="35958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7" name="Footer Placeholder 6"/>
          <p:cNvSpPr>
            <a:spLocks noGrp="1"/>
          </p:cNvSpPr>
          <p:nvPr>
            <p:ph type="ftr" sz="quarter" idx="15"/>
          </p:nvPr>
        </p:nvSpPr>
        <p:spPr/>
        <p:txBody>
          <a:bodyPr/>
          <a:lstStyle/>
          <a:p>
            <a:endParaRPr lang="en-US">
              <a:solidFill>
                <a:srgbClr val="0D2C40"/>
              </a:solidFill>
            </a:endParaRPr>
          </a:p>
        </p:txBody>
      </p:sp>
    </p:spTree>
    <p:extLst>
      <p:ext uri="{BB962C8B-B14F-4D97-AF65-F5344CB8AC3E}">
        <p14:creationId xmlns:p14="http://schemas.microsoft.com/office/powerpoint/2010/main" val="1006820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3701773" y="579808"/>
            <a:ext cx="7643192" cy="521891"/>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3710681" y="1239079"/>
            <a:ext cx="7643121" cy="726800"/>
          </a:xfrm>
        </p:spPr>
        <p:txBody>
          <a:bodyPr anchor="t"/>
          <a:lstStyle>
            <a:lvl1pPr marL="0" indent="0">
              <a:spcBef>
                <a:spcPts val="0"/>
              </a:spcBef>
              <a:defRPr lang="en-US" sz="180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3710610" y="2060714"/>
            <a:ext cx="7643191" cy="4172367"/>
          </a:xfrm>
        </p:spPr>
        <p:txBody>
          <a:bodyPr/>
          <a:lstStyle>
            <a:lvl1pPr>
              <a:spcBef>
                <a:spcPts val="0"/>
              </a:spcBef>
              <a:spcAft>
                <a:spcPts val="2400"/>
              </a:spcAft>
              <a:defRPr/>
            </a:lvl1pPr>
            <a:lvl2pPr marL="0" indent="0">
              <a:buNone/>
              <a:defRPr b="1">
                <a:solidFill>
                  <a:schemeClr val="accent1"/>
                </a:solidFill>
              </a:defRPr>
            </a:lvl2pPr>
            <a:lvl3pPr marL="0" indent="0">
              <a:spcBef>
                <a:spcPts val="0"/>
              </a:spcBef>
              <a:buNone/>
              <a:defRPr sz="1400"/>
            </a:lvl3pPr>
            <a:lvl4pPr marL="0" indent="0">
              <a:spcBef>
                <a:spcPts val="0"/>
              </a:spcBef>
              <a:buNone/>
              <a:defRPr sz="12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1166192" y="1835427"/>
            <a:ext cx="2146853" cy="4397655"/>
          </a:xfrm>
        </p:spPr>
        <p:txBody>
          <a:bodyPr/>
          <a:lstStyle>
            <a:lvl1pPr>
              <a:lnSpc>
                <a:spcPts val="1400"/>
              </a:lnSpc>
              <a:spcBef>
                <a:spcPts val="0"/>
              </a:spcBef>
              <a:spcAft>
                <a:spcPts val="0"/>
              </a:spcAft>
              <a:defRPr sz="1151">
                <a:solidFill>
                  <a:schemeClr val="accent1"/>
                </a:solidFill>
              </a:defRPr>
            </a:lvl1pPr>
            <a:lvl2pPr marL="0" indent="0">
              <a:lnSpc>
                <a:spcPts val="1400"/>
              </a:lnSpc>
              <a:spcBef>
                <a:spcPts val="0"/>
              </a:spcBef>
              <a:buFont typeface="Arial" panose="020B0604020202020204" pitchFamily="34" charset="0"/>
              <a:buNone/>
              <a:defRPr sz="1151"/>
            </a:lvl2pPr>
            <a:lvl3pPr marL="0" indent="0">
              <a:lnSpc>
                <a:spcPts val="1400"/>
              </a:lnSpc>
              <a:spcBef>
                <a:spcPts val="0"/>
              </a:spcBef>
              <a:buNone/>
              <a:defRPr sz="1151"/>
            </a:lvl3pPr>
            <a:lvl4pPr marL="0" indent="0">
              <a:lnSpc>
                <a:spcPts val="1400"/>
              </a:lnSpc>
              <a:spcBef>
                <a:spcPts val="0"/>
              </a:spcBef>
              <a:buNone/>
              <a:defRPr sz="1151"/>
            </a:lvl4pPr>
            <a:lvl5pPr marL="0" indent="0">
              <a:lnSpc>
                <a:spcPts val="1400"/>
              </a:lnSpc>
              <a:spcBef>
                <a:spcPts val="0"/>
              </a:spcBef>
              <a:buNone/>
              <a:defRPr sz="115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907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Tree>
    <p:extLst>
      <p:ext uri="{BB962C8B-B14F-4D97-AF65-F5344CB8AC3E}">
        <p14:creationId xmlns:p14="http://schemas.microsoft.com/office/powerpoint/2010/main" val="2131556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323491" y="-6773"/>
            <a:ext cx="11868508" cy="6876288"/>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pPr defTabSz="609585" eaLnBrk="0" fontAlgn="base" hangingPunct="0">
              <a:spcBef>
                <a:spcPct val="0"/>
              </a:spcBef>
              <a:spcAft>
                <a:spcPct val="0"/>
              </a:spcAft>
            </a:pPr>
            <a:fld id="{B1AC83B0-B844-44F1-B4BE-92A8C14C00CC}" type="slidenum">
              <a:rPr lang="en-US" smtClean="0">
                <a:solidFill>
                  <a:prstClr val="white"/>
                </a:solidFill>
                <a:ea typeface="Microsoft YaHei" panose="020B0503020204020204" pitchFamily="34" charset="-122"/>
              </a:rPr>
              <a:pPr defTabSz="609585" eaLnBrk="0" fontAlgn="base" hangingPunct="0">
                <a:spcBef>
                  <a:spcPct val="0"/>
                </a:spcBef>
                <a:spcAft>
                  <a:spcPct val="0"/>
                </a:spcAft>
              </a:pPr>
              <a:t>‹#›</a:t>
            </a:fld>
            <a:endParaRPr lang="en-US">
              <a:solidFill>
                <a:prstClr val="white"/>
              </a:solidFill>
              <a:ea typeface="Microsoft YaHei" panose="020B0503020204020204" pitchFamily="34" charset="-122"/>
            </a:endParaRPr>
          </a:p>
        </p:txBody>
      </p:sp>
    </p:spTree>
    <p:extLst>
      <p:ext uri="{BB962C8B-B14F-4D97-AF65-F5344CB8AC3E}">
        <p14:creationId xmlns:p14="http://schemas.microsoft.com/office/powerpoint/2010/main" val="1116177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2"/>
            <a:ext cx="10187608" cy="4377775"/>
          </a:xfrm>
        </p:spPr>
        <p:txBody>
          <a:bodyPr/>
          <a:lstStyle>
            <a:lvl1pPr marL="173038" indent="-173038">
              <a:buFont typeface="Arial" panose="020B0604020202020204" pitchFamily="34" charset="0"/>
              <a:buChar char="•"/>
              <a:defRPr sz="1700" b="0"/>
            </a:lvl1pPr>
            <a:lvl2pPr marL="457200" indent="-112713">
              <a:buFont typeface="Arial" panose="020B0604020202020204" pitchFamily="34" charset="0"/>
              <a:buChar char="-"/>
              <a:defRPr sz="1400" b="0"/>
            </a:lvl2pPr>
            <a:lvl3pPr marL="630238" indent="-60325">
              <a:defRPr sz="1200"/>
            </a:lvl3pPr>
            <a:lvl4pPr marL="741363" indent="-112713">
              <a:defRPr sz="1000"/>
            </a:lvl4pPr>
            <a:lvl5pPr marL="854075" indent="-112713">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1166285" y="1231763"/>
            <a:ext cx="10187516"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p:txBody>
          <a:bodyPr/>
          <a:lstStyle/>
          <a:p>
            <a:endParaRPr lang="en-US">
              <a:solidFill>
                <a:srgbClr val="0D2C40"/>
              </a:solidFill>
            </a:endParaRPr>
          </a:p>
        </p:txBody>
      </p:sp>
      <p:sp>
        <p:nvSpPr>
          <p:cNvPr id="8" name="Footer Placeholder 7"/>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719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1166194" y="573035"/>
            <a:ext cx="4297057" cy="2050560"/>
          </a:xfrm>
        </p:spPr>
        <p:txBody>
          <a:bodyPr/>
          <a:lstStyle/>
          <a:p>
            <a:r>
              <a:rPr lang="en-US"/>
              <a:t>Click to edit Master title style</a:t>
            </a:r>
          </a:p>
        </p:txBody>
      </p:sp>
      <p:sp>
        <p:nvSpPr>
          <p:cNvPr id="6" name="Date Placeholder 5"/>
          <p:cNvSpPr>
            <a:spLocks noGrp="1"/>
          </p:cNvSpPr>
          <p:nvPr>
            <p:ph type="dt" sz="half" idx="10"/>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pPr defTabSz="609585" eaLnBrk="0" fontAlgn="base" hangingPunct="0">
              <a:spcBef>
                <a:spcPct val="0"/>
              </a:spcBef>
              <a:spcAft>
                <a:spcPct val="0"/>
              </a:spcAft>
            </a:pPr>
            <a:fld id="{B1AC83B0-B844-44F1-B4BE-92A8C14C00CC}" type="slidenum">
              <a:rPr lang="en-US" smtClean="0">
                <a:solidFill>
                  <a:prstClr val="white"/>
                </a:solidFill>
                <a:ea typeface="Microsoft YaHei" panose="020B0503020204020204" pitchFamily="34" charset="-122"/>
              </a:rPr>
              <a:pPr defTabSz="609585" eaLnBrk="0" fontAlgn="base" hangingPunct="0">
                <a:spcBef>
                  <a:spcPct val="0"/>
                </a:spcBef>
                <a:spcAft>
                  <a:spcPct val="0"/>
                </a:spcAft>
              </a:pPr>
              <a:t>‹#›</a:t>
            </a:fld>
            <a:endParaRPr lang="en-US">
              <a:solidFill>
                <a:prstClr val="white"/>
              </a:solidFill>
              <a:ea typeface="Microsoft YaHei" panose="020B0503020204020204" pitchFamily="34" charset="-122"/>
            </a:endParaRPr>
          </a:p>
        </p:txBody>
      </p:sp>
    </p:spTree>
    <p:extLst>
      <p:ext uri="{BB962C8B-B14F-4D97-AF65-F5344CB8AC3E}">
        <p14:creationId xmlns:p14="http://schemas.microsoft.com/office/powerpoint/2010/main" val="424140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2" y="-1"/>
            <a:ext cx="12191999" cy="68580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90989" y="1631065"/>
            <a:ext cx="6410023" cy="3595868"/>
          </a:xfrm>
          <a:prstGeom prst="rect">
            <a:avLst/>
          </a:prstGeom>
        </p:spPr>
      </p:pic>
    </p:spTree>
    <p:extLst>
      <p:ext uri="{BB962C8B-B14F-4D97-AF65-F5344CB8AC3E}">
        <p14:creationId xmlns:p14="http://schemas.microsoft.com/office/powerpoint/2010/main" val="2371480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318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LogoSlide-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419102" y="0"/>
            <a:ext cx="11772900" cy="6867144"/>
          </a:xfrm>
        </p:spPr>
        <p:txBody>
          <a:bodyPr/>
          <a:lstStyle>
            <a:lvl1pPr algn="ctr">
              <a:defRPr baseline="0"/>
            </a:lvl1pPr>
          </a:lstStyle>
          <a:p>
            <a:r>
              <a:rPr lang="en-US"/>
              <a:t>Click icon to add image</a:t>
            </a:r>
          </a:p>
        </p:txBody>
      </p:sp>
      <p:sp>
        <p:nvSpPr>
          <p:cNvPr id="3" name="Content Placeholder 2"/>
          <p:cNvSpPr>
            <a:spLocks noGrp="1"/>
          </p:cNvSpPr>
          <p:nvPr>
            <p:ph idx="1"/>
          </p:nvPr>
        </p:nvSpPr>
        <p:spPr>
          <a:xfrm>
            <a:off x="1166192" y="1933901"/>
            <a:ext cx="10187608" cy="1378691"/>
          </a:xfrm>
        </p:spPr>
        <p:txBody>
          <a:bodyPr/>
          <a:lstStyle>
            <a:lvl1pPr>
              <a:defRPr>
                <a:solidFill>
                  <a:schemeClr val="accent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166192" y="6356352"/>
            <a:ext cx="2415208" cy="365125"/>
          </a:xfrm>
          <a:prstGeom prst="rect">
            <a:avLst/>
          </a:prstGeom>
        </p:spPr>
        <p:txBody>
          <a:bodyPr/>
          <a:lstStyle/>
          <a:p>
            <a:pPr defTabSz="609585" eaLnBrk="0" fontAlgn="base" hangingPunct="0">
              <a:spcBef>
                <a:spcPct val="0"/>
              </a:spcBef>
              <a:spcAft>
                <a:spcPct val="0"/>
              </a:spcAft>
            </a:pPr>
            <a:endParaRPr lang="en-US" sz="2400">
              <a:solidFill>
                <a:prstClr val="black"/>
              </a:solidFill>
              <a:ea typeface="Microsoft YaHei" panose="020B0503020204020204" pitchFamily="34" charset="-122"/>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9" name="Slide Number Placeholder 8"/>
          <p:cNvSpPr>
            <a:spLocks noGrp="1"/>
          </p:cNvSpPr>
          <p:nvPr>
            <p:ph type="sldNum" sz="quarter" idx="12"/>
          </p:nvPr>
        </p:nvSpPr>
        <p:spPr>
          <a:xfrm>
            <a:off x="11589132" y="6408039"/>
            <a:ext cx="341376" cy="256032"/>
          </a:xfrm>
          <a:prstGeom prst="ellipse">
            <a:avLst/>
          </a:prstGeom>
        </p:spPr>
        <p:txBody>
          <a:bodyPr/>
          <a:lstStyle/>
          <a:p>
            <a:pPr defTabSz="609585" eaLnBrk="0" fontAlgn="base" hangingPunct="0">
              <a:spcBef>
                <a:spcPct val="0"/>
              </a:spcBef>
              <a:spcAft>
                <a:spcPct val="0"/>
              </a:spcAft>
            </a:pPr>
            <a:fld id="{B1AC83B0-B844-44F1-B4BE-92A8C14C00CC}" type="slidenum">
              <a:rPr lang="en-US" sz="2400" smtClean="0">
                <a:solidFill>
                  <a:prstClr val="black"/>
                </a:solidFill>
                <a:ea typeface="Microsoft YaHei" panose="020B0503020204020204" pitchFamily="34" charset="-122"/>
              </a:rPr>
              <a:pPr defTabSz="609585" eaLnBrk="0" fontAlgn="base" hangingPunct="0">
                <a:spcBef>
                  <a:spcPct val="0"/>
                </a:spcBef>
                <a:spcAft>
                  <a:spcPct val="0"/>
                </a:spcAft>
              </a:pPr>
              <a:t>‹#›</a:t>
            </a:fld>
            <a:endParaRPr lang="en-US" sz="2400">
              <a:solidFill>
                <a:prstClr val="black"/>
              </a:solidFill>
              <a:ea typeface="Microsoft YaHei" panose="020B0503020204020204" pitchFamily="34" charset="-122"/>
            </a:endParaRPr>
          </a:p>
        </p:txBody>
      </p:sp>
    </p:spTree>
    <p:extLst>
      <p:ext uri="{BB962C8B-B14F-4D97-AF65-F5344CB8AC3E}">
        <p14:creationId xmlns:p14="http://schemas.microsoft.com/office/powerpoint/2010/main" val="254444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7">
          <p15:clr>
            <a:srgbClr val="FBAE40"/>
          </p15:clr>
        </p15:guide>
        <p15:guide id="2" pos="602">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solidFill>
                  <a:schemeClr val="tx1"/>
                </a:solidFill>
              </a:defRPr>
            </a:lvl1pPr>
            <a:lvl2pPr>
              <a:defRPr>
                <a:solidFill>
                  <a:schemeClr val="tx1"/>
                </a:solidFill>
              </a:defRPr>
            </a:lvl2pPr>
            <a:lvl3pPr marL="302668" indent="-150276">
              <a:spcBef>
                <a:spcPts val="60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54212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3"/>
            <a:ext cx="12191999" cy="6857999"/>
          </a:xfrm>
          <a:prstGeom prst="rect">
            <a:avLst/>
          </a:prstGeom>
        </p:spPr>
      </p:pic>
      <p:sp>
        <p:nvSpPr>
          <p:cNvPr id="2" name="Title 1"/>
          <p:cNvSpPr>
            <a:spLocks noGrp="1"/>
          </p:cNvSpPr>
          <p:nvPr>
            <p:ph type="ctrTitle" hasCustomPrompt="1"/>
          </p:nvPr>
        </p:nvSpPr>
        <p:spPr>
          <a:xfrm>
            <a:off x="1157357" y="1440415"/>
            <a:ext cx="9872595" cy="2387600"/>
          </a:xfrm>
        </p:spPr>
        <p:txBody>
          <a:bodyPr anchor="b"/>
          <a:lstStyle>
            <a:lvl1pPr algn="l">
              <a:lnSpc>
                <a:spcPct val="100000"/>
              </a:lnSpc>
              <a:defRPr sz="4267"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1157358" y="3902454"/>
            <a:ext cx="9872596" cy="1053863"/>
          </a:xfrm>
        </p:spPr>
        <p:txBody>
          <a:bodyPr>
            <a:noAutofit/>
          </a:bodyPr>
          <a:lstStyle>
            <a:lvl1pPr marL="0" indent="0" algn="l">
              <a:spcBef>
                <a:spcPts val="0"/>
              </a:spcBef>
              <a:spcAft>
                <a:spcPts val="0"/>
              </a:spcAft>
              <a:buNone/>
              <a:defRPr sz="2133" b="0">
                <a:solidFill>
                  <a:schemeClr val="bg1"/>
                </a:solidFill>
              </a:defRPr>
            </a:lvl1pPr>
            <a:lvl2pPr marL="342882" indent="0" algn="ctr">
              <a:buNone/>
              <a:defRPr sz="1500"/>
            </a:lvl2pPr>
            <a:lvl3pPr marL="685766" indent="0" algn="ctr">
              <a:buNone/>
              <a:defRPr sz="1351"/>
            </a:lvl3pPr>
            <a:lvl4pPr marL="1028649" indent="0" algn="ctr">
              <a:buNone/>
              <a:defRPr sz="1200"/>
            </a:lvl4pPr>
            <a:lvl5pPr marL="1371532" indent="0" algn="ctr">
              <a:buNone/>
              <a:defRPr sz="1200"/>
            </a:lvl5pPr>
            <a:lvl6pPr marL="1714414" indent="0" algn="ctr">
              <a:buNone/>
              <a:defRPr sz="1200"/>
            </a:lvl6pPr>
            <a:lvl7pPr marL="2057298" indent="0" algn="ctr">
              <a:buNone/>
              <a:defRPr sz="1200"/>
            </a:lvl7pPr>
            <a:lvl8pPr marL="2400180" indent="0" algn="ctr">
              <a:buNone/>
              <a:defRPr sz="1200"/>
            </a:lvl8pPr>
            <a:lvl9pPr marL="2743062" indent="0" algn="ctr">
              <a:buNone/>
              <a:defRPr sz="1200"/>
            </a:lvl9pPr>
          </a:lstStyle>
          <a:p>
            <a:r>
              <a:rPr lang="en-US"/>
              <a:t>Subhead or Second Line (16pt)</a:t>
            </a:r>
          </a:p>
        </p:txBody>
      </p:sp>
      <p:sp>
        <p:nvSpPr>
          <p:cNvPr id="11" name="Text Placeholder 10"/>
          <p:cNvSpPr>
            <a:spLocks noGrp="1"/>
          </p:cNvSpPr>
          <p:nvPr>
            <p:ph type="body" sz="quarter" idx="13" hasCustomPrompt="1"/>
          </p:nvPr>
        </p:nvSpPr>
        <p:spPr>
          <a:xfrm>
            <a:off x="1157358" y="5624990"/>
            <a:ext cx="4338569" cy="909161"/>
          </a:xfrm>
        </p:spPr>
        <p:txBody>
          <a:bodyPr>
            <a:noAutofit/>
          </a:bodyPr>
          <a:lstStyle>
            <a:lvl1pPr marL="0" indent="0">
              <a:spcBef>
                <a:spcPts val="0"/>
              </a:spcBef>
              <a:buFont typeface="Arial" panose="020B0604020202020204" pitchFamily="34" charset="0"/>
              <a:buNone/>
              <a:defRPr sz="1467" b="0" baseline="0">
                <a:solidFill>
                  <a:schemeClr val="bg1"/>
                </a:solidFill>
              </a:defRPr>
            </a:lvl1pPr>
            <a:lvl2pPr marL="0" indent="0">
              <a:spcBef>
                <a:spcPts val="0"/>
              </a:spcBef>
              <a:buNone/>
              <a:defRPr sz="1271" b="0"/>
            </a:lvl2pPr>
            <a:lvl3pPr marL="0" indent="0">
              <a:spcBef>
                <a:spcPts val="0"/>
              </a:spcBef>
              <a:buNone/>
              <a:defRPr sz="1271" b="0"/>
            </a:lvl3pPr>
            <a:lvl4pPr marL="0" indent="0">
              <a:spcBef>
                <a:spcPts val="0"/>
              </a:spcBef>
              <a:buNone/>
              <a:defRPr sz="1271" b="0"/>
            </a:lvl4pPr>
            <a:lvl5pPr marL="0" indent="0">
              <a:spcBef>
                <a:spcPts val="0"/>
              </a:spcBef>
              <a:buNone/>
              <a:defRPr sz="1271"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60065" y="648275"/>
            <a:ext cx="1169889" cy="710983"/>
          </a:xfrm>
          <a:prstGeom prst="rect">
            <a:avLst/>
          </a:prstGeom>
        </p:spPr>
      </p:pic>
    </p:spTree>
    <p:extLst>
      <p:ext uri="{BB962C8B-B14F-4D97-AF65-F5344CB8AC3E}">
        <p14:creationId xmlns:p14="http://schemas.microsoft.com/office/powerpoint/2010/main" val="43315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1166192" y="1503123"/>
            <a:ext cx="10621525" cy="4716708"/>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14243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1166287" y="1249434"/>
            <a:ext cx="10621429" cy="588892"/>
          </a:xfrm>
        </p:spPr>
        <p:txBody>
          <a:bodyPr anchor="t"/>
          <a:lstStyle>
            <a:lvl1pPr marL="0" indent="0">
              <a:lnSpc>
                <a:spcPct val="90000"/>
              </a:lnSpc>
              <a:spcBef>
                <a:spcPts val="0"/>
              </a:spcBef>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1166192" y="1904560"/>
            <a:ext cx="10621525" cy="4245885"/>
          </a:xfrm>
        </p:spPr>
        <p:txBody>
          <a:bodyPr/>
          <a:lstStyle>
            <a:lvl3pPr marL="304784" indent="-152392">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Tree>
    <p:extLst>
      <p:ext uri="{BB962C8B-B14F-4D97-AF65-F5344CB8AC3E}">
        <p14:creationId xmlns:p14="http://schemas.microsoft.com/office/powerpoint/2010/main" val="145664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498602"/>
            <a:ext cx="5195860" cy="4721228"/>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tabLst>
                <a:tab pos="914354"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6591243" y="1499566"/>
            <a:ext cx="5200711" cy="4721228"/>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139032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1" y="1842055"/>
            <a:ext cx="5195860" cy="4377775"/>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tabLst>
                <a:tab pos="914354" algn="l"/>
              </a:tabLst>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1166286" y="1320597"/>
            <a:ext cx="5195812"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6591243" y="1843019"/>
            <a:ext cx="5200711" cy="4377775"/>
          </a:xfrm>
        </p:spPr>
        <p:txBody>
          <a:bodyPr/>
          <a:lstStyle>
            <a:lvl1pPr marL="0" indent="0">
              <a:buFont typeface="Arial" panose="020B0604020202020204" pitchFamily="34" charset="0"/>
              <a:buNone/>
              <a:defRPr sz="2400" b="1"/>
            </a:lvl1pPr>
            <a:lvl2pPr marL="152392" indent="-152392">
              <a:buFont typeface="Arial" panose="020B0604020202020204" pitchFamily="34" charset="0"/>
              <a:buChar char="•"/>
              <a:defRPr sz="1867" b="0"/>
            </a:lvl2pPr>
            <a:lvl3pPr marL="304784" indent="-152392">
              <a:defRPr sz="1600"/>
            </a:lvl3pPr>
            <a:lvl4pPr marL="457178" indent="-152392">
              <a:defRPr sz="1467"/>
            </a:lvl4pPr>
            <a:lvl5pPr marL="609570" indent="-152392">
              <a:defRPr sz="1333"/>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6591335" y="1320597"/>
            <a:ext cx="5200711"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2038124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419099" y="-6773"/>
            <a:ext cx="11772900" cy="6876288"/>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2" y="1842053"/>
            <a:ext cx="10187608" cy="1409148"/>
          </a:xfrm>
        </p:spPr>
        <p:txBody>
          <a:bodyPr/>
          <a:lstStyle>
            <a:lvl1pPr marL="173038" indent="-173038">
              <a:buFont typeface="Arial" panose="020B0604020202020204" pitchFamily="34" charset="0"/>
              <a:buChar char="•"/>
              <a:defRPr sz="1700" b="0"/>
            </a:lvl1pPr>
            <a:lvl2pPr marL="457200" indent="-112713">
              <a:buFont typeface="Arial" panose="020B0604020202020204" pitchFamily="34" charset="0"/>
              <a:buChar char="-"/>
              <a:defRPr sz="1400" b="0"/>
            </a:lvl2pPr>
            <a:lvl3pPr marL="630238" indent="-60325">
              <a:defRPr sz="1200"/>
            </a:lvl3pPr>
            <a:lvl4pPr marL="741363" indent="-112713">
              <a:defRPr sz="1000"/>
            </a:lvl4pPr>
            <a:lvl5pPr marL="854075" indent="-112713">
              <a:defRPr sz="100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1166285" y="1231763"/>
            <a:ext cx="10187516" cy="438150"/>
          </a:xfrm>
        </p:spPr>
        <p:txBody>
          <a:bodyPr anchor="ctr"/>
          <a:lstStyle>
            <a:lvl1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p:txBody>
          <a:bodyPr/>
          <a:lstStyle/>
          <a:p>
            <a:endParaRPr lang="en-US">
              <a:solidFill>
                <a:srgbClr val="0D2C40"/>
              </a:solidFill>
            </a:endParaRPr>
          </a:p>
        </p:txBody>
      </p:sp>
      <p:sp>
        <p:nvSpPr>
          <p:cNvPr id="10" name="Footer Placeholder 9"/>
          <p:cNvSpPr>
            <a:spLocks noGrp="1"/>
          </p:cNvSpPr>
          <p:nvPr>
            <p:ph type="ftr" sz="quarter" idx="16"/>
          </p:nvPr>
        </p:nvSpPr>
        <p:spPr/>
        <p:txBody>
          <a:bodyPr/>
          <a:lstStyle/>
          <a:p>
            <a:endParaRPr lang="en-US">
              <a:solidFill>
                <a:srgbClr val="0D2C40"/>
              </a:solidFill>
            </a:endParaRPr>
          </a:p>
        </p:txBody>
      </p:sp>
      <p:sp>
        <p:nvSpPr>
          <p:cNvPr id="12"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2208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3" y="1835430"/>
            <a:ext cx="3413760" cy="4377775"/>
          </a:xfrm>
        </p:spPr>
        <p:txBody>
          <a:bodyPr/>
          <a:lstStyle>
            <a:lvl1pPr marL="0" indent="0">
              <a:buFont typeface="Arial" panose="020B0604020202020204" pitchFamily="34" charset="0"/>
              <a:buNone/>
              <a:defRPr sz="1867" b="1"/>
            </a:lvl1pPr>
            <a:lvl2pPr marL="152392" indent="-152392">
              <a:buFont typeface="Arial" panose="020B0604020202020204" pitchFamily="34" charset="0"/>
              <a:buChar char="•"/>
              <a:defRPr sz="1467" b="0"/>
            </a:lvl2pPr>
            <a:lvl3pPr marL="304784" indent="-152392">
              <a:buFont typeface="Arial" panose="020B0604020202020204" pitchFamily="34" charset="0"/>
              <a:buChar char="-"/>
              <a:defRPr sz="1200"/>
            </a:lvl3pPr>
            <a:lvl4pPr marL="457178" indent="-152392">
              <a:buFont typeface="Arial" panose="020B0604020202020204" pitchFamily="34" charset="0"/>
              <a:buChar char="•"/>
              <a:defRPr sz="1000"/>
            </a:lvl4pPr>
            <a:lvl5pPr marL="609570" indent="-152392">
              <a:buFont typeface="Arial" panose="020B0604020202020204" pitchFamily="34" charset="0"/>
              <a:buChar char="•"/>
              <a:defRPr sz="10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1166287" y="1317765"/>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4770169" y="1835430"/>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89" indent="-228589">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81"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73"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66"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66"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2" lvl="1" indent="-152392"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4784" lvl="2" indent="-152392"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7178" lvl="3" indent="-152392"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2392"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4770169" y="1317765"/>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8373960" y="1835430"/>
            <a:ext cx="3413760" cy="4377775"/>
          </a:xfrm>
        </p:spPr>
        <p:txBody>
          <a:bodyPr/>
          <a:lstStyle>
            <a:lvl1pPr marL="0" indent="0">
              <a:buFont typeface="Arial" panose="020B0604020202020204" pitchFamily="34" charset="0"/>
              <a:buNone/>
              <a:defRPr lang="en-US" sz="1867" b="1" kern="1200" baseline="0" dirty="0" smtClean="0">
                <a:solidFill>
                  <a:schemeClr val="tx2"/>
                </a:solidFill>
                <a:latin typeface="Arial" panose="020B0604020202020204" pitchFamily="34" charset="0"/>
                <a:ea typeface="+mn-ea"/>
                <a:cs typeface="Arial" panose="020B0604020202020204" pitchFamily="34" charset="0"/>
              </a:defRPr>
            </a:lvl1pPr>
            <a:lvl2pPr marL="228589" indent="-228589">
              <a:buFont typeface="Arial" panose="020B0604020202020204" pitchFamily="34" charset="0"/>
              <a:buNone/>
              <a:defRPr lang="en-US" sz="1467" b="0" kern="1200" dirty="0" smtClean="0">
                <a:solidFill>
                  <a:schemeClr val="tx2"/>
                </a:solidFill>
                <a:latin typeface="Arial" panose="020B0604020202020204" pitchFamily="34" charset="0"/>
                <a:ea typeface="+mn-ea"/>
                <a:cs typeface="Arial" panose="020B0604020202020204" pitchFamily="34" charset="0"/>
              </a:defRPr>
            </a:lvl2pPr>
            <a:lvl3pPr marL="380981"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33373"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5766"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685766" rtl="0" eaLnBrk="1" latinLnBrk="0" hangingPunct="1">
              <a:lnSpc>
                <a:spcPct val="100000"/>
              </a:lnSpc>
              <a:spcBef>
                <a:spcPts val="0"/>
              </a:spcBef>
              <a:spcAft>
                <a:spcPts val="533"/>
              </a:spcAft>
              <a:buFont typeface="Arial" panose="020B0604020202020204" pitchFamily="34" charset="0"/>
              <a:buNone/>
            </a:pPr>
            <a:r>
              <a:rPr lang="en-US"/>
              <a:t>First level bullet</a:t>
            </a:r>
          </a:p>
          <a:p>
            <a:pPr marL="152392" lvl="1" indent="-152392"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4784" lvl="2" indent="-152392"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7178" lvl="3" indent="-152392"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2392"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8374052" y="1317765"/>
            <a:ext cx="3413760" cy="438151"/>
          </a:xfrm>
        </p:spPr>
        <p:txBody>
          <a:bodyPr anchor="ctr"/>
          <a:lstStyle>
            <a:lvl1pPr marL="0" indent="0" algn="ctr">
              <a:defRPr lang="en-US" sz="20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20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20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Tree>
    <p:extLst>
      <p:ext uri="{BB962C8B-B14F-4D97-AF65-F5344CB8AC3E}">
        <p14:creationId xmlns:p14="http://schemas.microsoft.com/office/powerpoint/2010/main" val="416837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1166192" y="1315964"/>
            <a:ext cx="2560320" cy="4903865"/>
          </a:xfrm>
        </p:spPr>
        <p:txBody>
          <a:bodyPr/>
          <a:lstStyle>
            <a:lvl1pPr marL="0" indent="0">
              <a:buFont typeface="Arial" panose="020B0604020202020204" pitchFamily="34" charset="0"/>
              <a:buNone/>
              <a:defRPr sz="1733" b="1"/>
            </a:lvl1pPr>
            <a:lvl2pPr marL="154509" indent="-154509">
              <a:buFont typeface="Arial" panose="020B0604020202020204" pitchFamily="34" charset="0"/>
              <a:buChar char="•"/>
              <a:defRPr sz="1400" b="0"/>
            </a:lvl2pPr>
            <a:lvl3pPr marL="309019" indent="-154509">
              <a:buFont typeface="Arial" panose="020B0604020202020204" pitchFamily="34" charset="0"/>
              <a:buChar char="-"/>
              <a:defRPr sz="1200"/>
            </a:lvl3pPr>
            <a:lvl4pPr marL="455062" indent="-154509">
              <a:buFont typeface="Arial" panose="020B0604020202020204" pitchFamily="34" charset="0"/>
              <a:buChar char="•"/>
              <a:defRPr sz="1000"/>
            </a:lvl4pPr>
            <a:lvl5pPr marL="609570" indent="-154509">
              <a:buFont typeface="Arial" panose="020B0604020202020204" pitchFamily="34" charset="0"/>
              <a:buChar char="•"/>
              <a:defRPr sz="10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853260" y="1315961"/>
            <a:ext cx="2560320" cy="4903867"/>
          </a:xfrm>
        </p:spPr>
        <p:txBody>
          <a:bodyPr/>
          <a:lstStyle>
            <a:lvl1pPr marL="0" indent="0">
              <a:buFont typeface="Arial" panose="020B0604020202020204" pitchFamily="34" charset="0"/>
              <a:buNone/>
              <a:defRPr sz="1733" b="1"/>
            </a:lvl1pPr>
            <a:lvl2pPr marL="228589" indent="-228589">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097"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40"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50"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54509" lvl="1" indent="-154509"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9019" lvl="2" indent="-154509"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5062" lvl="3" indent="-154509"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4509"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6540328" y="1315961"/>
            <a:ext cx="2560320" cy="4903867"/>
          </a:xfrm>
        </p:spPr>
        <p:txBody>
          <a:bodyPr/>
          <a:lstStyle>
            <a:lvl1pPr marL="0" indent="0">
              <a:buFont typeface="Arial" panose="020B0604020202020204" pitchFamily="34" charset="0"/>
              <a:buNone/>
              <a:defRPr sz="1733" b="1"/>
            </a:lvl1pPr>
            <a:lvl2pPr marL="228589" indent="-228589">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097"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40"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50"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54509" lvl="1" indent="-154509"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9019" lvl="2" indent="-154509"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5062" lvl="3" indent="-154509"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4509"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9227397" y="1315961"/>
            <a:ext cx="2560320" cy="4903867"/>
          </a:xfrm>
        </p:spPr>
        <p:txBody>
          <a:bodyPr/>
          <a:lstStyle>
            <a:lvl1pPr marL="0" indent="0">
              <a:buFont typeface="Arial" panose="020B0604020202020204" pitchFamily="34" charset="0"/>
              <a:buNone/>
              <a:defRPr sz="1733" b="1"/>
            </a:lvl1pPr>
            <a:lvl2pPr marL="228589" indent="-228589">
              <a:buFont typeface="Arial" panose="020B0604020202020204" pitchFamily="34" charset="0"/>
              <a:buNone/>
              <a:defRPr lang="en-US" sz="1400" b="0" kern="1200" dirty="0" smtClean="0">
                <a:solidFill>
                  <a:schemeClr val="tx2"/>
                </a:solidFill>
                <a:latin typeface="Arial" panose="020B0604020202020204" pitchFamily="34" charset="0"/>
                <a:ea typeface="+mn-ea"/>
                <a:cs typeface="Arial" panose="020B0604020202020204" pitchFamily="34" charset="0"/>
              </a:defRPr>
            </a:lvl2pPr>
            <a:lvl3pPr marL="383097" indent="-228589">
              <a:buNone/>
              <a:defRPr lang="en-US" sz="1200" kern="1200" dirty="0" smtClean="0">
                <a:solidFill>
                  <a:schemeClr val="tx2"/>
                </a:solidFill>
                <a:latin typeface="Arial" panose="020B0604020202020204" pitchFamily="34" charset="0"/>
                <a:ea typeface="+mn-ea"/>
                <a:cs typeface="Arial" panose="020B0604020202020204" pitchFamily="34" charset="0"/>
              </a:defRPr>
            </a:lvl3pPr>
            <a:lvl4pPr marL="529140" indent="-228589">
              <a:buNone/>
              <a:defRPr lang="en-US" sz="1000" kern="1200" dirty="0" smtClean="0">
                <a:solidFill>
                  <a:schemeClr val="tx2"/>
                </a:solidFill>
                <a:latin typeface="Arial" panose="020B0604020202020204" pitchFamily="34" charset="0"/>
                <a:ea typeface="+mn-ea"/>
                <a:cs typeface="Arial" panose="020B0604020202020204" pitchFamily="34" charset="0"/>
              </a:defRPr>
            </a:lvl4pPr>
            <a:lvl5pPr marL="683650" indent="-228589">
              <a:buNone/>
              <a:defRPr lang="en-US" sz="10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54509" lvl="1" indent="-154509" algn="l" defTabSz="685766" rtl="0" eaLnBrk="1" latinLnBrk="0" hangingPunct="1">
              <a:lnSpc>
                <a:spcPct val="100000"/>
              </a:lnSpc>
              <a:spcBef>
                <a:spcPts val="0"/>
              </a:spcBef>
              <a:spcAft>
                <a:spcPts val="533"/>
              </a:spcAft>
              <a:buFont typeface="Arial" panose="020B0604020202020204" pitchFamily="34" charset="0"/>
              <a:buChar char="•"/>
            </a:pPr>
            <a:r>
              <a:rPr lang="en-US"/>
              <a:t>Second level</a:t>
            </a:r>
          </a:p>
          <a:p>
            <a:pPr marL="309019" lvl="2" indent="-154509" algn="l" defTabSz="688940" rtl="0" eaLnBrk="1" latinLnBrk="0" hangingPunct="1">
              <a:lnSpc>
                <a:spcPct val="100000"/>
              </a:lnSpc>
              <a:spcBef>
                <a:spcPts val="0"/>
              </a:spcBef>
              <a:spcAft>
                <a:spcPts val="533"/>
              </a:spcAft>
              <a:buFont typeface="Arial" panose="020B0604020202020204" pitchFamily="34" charset="0"/>
              <a:buChar char="-"/>
            </a:pPr>
            <a:r>
              <a:rPr lang="en-US"/>
              <a:t>Third level</a:t>
            </a:r>
          </a:p>
          <a:p>
            <a:pPr marL="455062" lvl="3" indent="-154509" algn="l" defTabSz="685766" rtl="0" eaLnBrk="1" latinLnBrk="0" hangingPunct="1">
              <a:lnSpc>
                <a:spcPct val="100000"/>
              </a:lnSpc>
              <a:spcBef>
                <a:spcPts val="0"/>
              </a:spcBef>
              <a:spcAft>
                <a:spcPts val="533"/>
              </a:spcAft>
              <a:buFont typeface="Arial" panose="020B0604020202020204" pitchFamily="34" charset="0"/>
              <a:buChar char="•"/>
            </a:pPr>
            <a:r>
              <a:rPr lang="en-US"/>
              <a:t>Fourth level</a:t>
            </a:r>
          </a:p>
          <a:p>
            <a:pPr marL="609570" lvl="4" indent="-154509" algn="l" defTabSz="685766" rtl="0" eaLnBrk="1" latinLnBrk="0" hangingPunct="1">
              <a:lnSpc>
                <a:spcPct val="100000"/>
              </a:lnSpc>
              <a:spcBef>
                <a:spcPts val="0"/>
              </a:spcBef>
              <a:spcAft>
                <a:spcPts val="533"/>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2154380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01107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83399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5" name="Oval 4">
            <a:extLst>
              <a:ext uri="{FF2B5EF4-FFF2-40B4-BE49-F238E27FC236}">
                <a16:creationId xmlns:a16="http://schemas.microsoft.com/office/drawing/2014/main" id="{196E23DA-08DB-DF47-BADC-84DC59705D4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08417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userDrawn="1">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42B20F2F-9E86-3F4D-8B4B-69ACACB199A1}"/>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5286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3"/>
            <a:ext cx="12191999" cy="6857999"/>
          </a:xfrm>
          <a:prstGeom prst="rect">
            <a:avLst/>
          </a:prstGeom>
        </p:spPr>
      </p:pic>
      <p:sp>
        <p:nvSpPr>
          <p:cNvPr id="2" name="Title 1"/>
          <p:cNvSpPr>
            <a:spLocks noGrp="1"/>
          </p:cNvSpPr>
          <p:nvPr>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7" name="Oval 6">
            <a:extLst>
              <a:ext uri="{FF2B5EF4-FFF2-40B4-BE49-F238E27FC236}">
                <a16:creationId xmlns:a16="http://schemas.microsoft.com/office/drawing/2014/main" id="{8FE6B60C-2A8C-7148-8B7B-D108B931C9F9}"/>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201540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hasCustomPrompt="1"/>
          </p:nvPr>
        </p:nvSpPr>
        <p:spPr>
          <a:xfrm>
            <a:off x="1016000" y="2219846"/>
            <a:ext cx="10160000" cy="2418313"/>
          </a:xfrm>
        </p:spPr>
        <p:txBody>
          <a:bodyPr anchor="ctr"/>
          <a:lstStyle>
            <a:lvl1pPr>
              <a:defRPr sz="3733">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9959B09D-FA07-A14D-A744-D0683ECD84FC}"/>
              </a:ext>
            </a:extLst>
          </p:cNvPr>
          <p:cNvSpPr/>
          <p:nvPr userDrawn="1"/>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328861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3"/>
            <a:ext cx="12191999" cy="6857999"/>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55012" y="2688011"/>
            <a:ext cx="2626091" cy="1473173"/>
          </a:xfrm>
          <a:prstGeom prst="rect">
            <a:avLst/>
          </a:prstGeom>
        </p:spPr>
      </p:pic>
    </p:spTree>
    <p:extLst>
      <p:ext uri="{BB962C8B-B14F-4D97-AF65-F5344CB8AC3E}">
        <p14:creationId xmlns:p14="http://schemas.microsoft.com/office/powerpoint/2010/main" val="268545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166196"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3698833"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6231468"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8764106" y="1278836"/>
            <a:ext cx="2341217" cy="4940992"/>
          </a:xfrm>
        </p:spPr>
        <p:txBody>
          <a:bodyPr/>
          <a:lstStyle>
            <a:lvl1pPr marL="0" indent="0">
              <a:buFont typeface="Arial" panose="020B0604020202020204" pitchFamily="34" charset="0"/>
              <a:buNone/>
              <a:defRPr sz="1651" b="1"/>
            </a:lvl1pPr>
            <a:lvl2pPr marL="0" indent="0">
              <a:buFont typeface="Arial" panose="020B0604020202020204" pitchFamily="34" charset="0"/>
              <a:buNone/>
              <a:defRPr sz="1400" b="0"/>
            </a:lvl2pPr>
            <a:lvl3pPr marL="0" indent="0">
              <a:buNone/>
              <a:defRPr sz="1200"/>
            </a:lvl3pPr>
            <a:lvl4pPr marL="0" indent="0">
              <a:buNone/>
              <a:defRPr sz="1000"/>
            </a:lvl4pPr>
            <a:lvl5pPr marL="0" indent="0">
              <a:buNone/>
              <a:defRPr sz="100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9" name="Slide Number Placeholder 8"/>
          <p:cNvSpPr>
            <a:spLocks noGrp="1"/>
          </p:cNvSpPr>
          <p:nvPr>
            <p:ph type="sldNum" sz="quarter" idx="18"/>
          </p:nvPr>
        </p:nvSpPr>
        <p:spPr/>
        <p:txBody>
          <a:body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40900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slideLayout" Target="../slideLayouts/slideLayout181.xml"/><Relationship Id="rId18" Type="http://schemas.openxmlformats.org/officeDocument/2006/relationships/slideLayout" Target="../slideLayouts/slideLayout186.xml"/><Relationship Id="rId3" Type="http://schemas.openxmlformats.org/officeDocument/2006/relationships/slideLayout" Target="../slideLayouts/slideLayout171.xml"/><Relationship Id="rId21" Type="http://schemas.openxmlformats.org/officeDocument/2006/relationships/image" Target="../media/image33.emf"/><Relationship Id="rId7" Type="http://schemas.openxmlformats.org/officeDocument/2006/relationships/slideLayout" Target="../slideLayouts/slideLayout175.xml"/><Relationship Id="rId12" Type="http://schemas.openxmlformats.org/officeDocument/2006/relationships/slideLayout" Target="../slideLayouts/slideLayout180.xml"/><Relationship Id="rId17" Type="http://schemas.openxmlformats.org/officeDocument/2006/relationships/slideLayout" Target="../slideLayouts/slideLayout185.xml"/><Relationship Id="rId2" Type="http://schemas.openxmlformats.org/officeDocument/2006/relationships/slideLayout" Target="../slideLayouts/slideLayout170.xml"/><Relationship Id="rId16" Type="http://schemas.openxmlformats.org/officeDocument/2006/relationships/slideLayout" Target="../slideLayouts/slideLayout184.xml"/><Relationship Id="rId20" Type="http://schemas.openxmlformats.org/officeDocument/2006/relationships/theme" Target="../theme/theme1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5" Type="http://schemas.openxmlformats.org/officeDocument/2006/relationships/slideLayout" Target="../slideLayouts/slideLayout183.xml"/><Relationship Id="rId10" Type="http://schemas.openxmlformats.org/officeDocument/2006/relationships/slideLayout" Target="../slideLayouts/slideLayout178.xml"/><Relationship Id="rId19" Type="http://schemas.openxmlformats.org/officeDocument/2006/relationships/slideLayout" Target="../slideLayouts/slideLayout187.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slideLayout" Target="../slideLayouts/slideLayout182.xml"/><Relationship Id="rId22" Type="http://schemas.openxmlformats.org/officeDocument/2006/relationships/image" Target="../media/image49.png"/></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200.xml"/><Relationship Id="rId18" Type="http://schemas.openxmlformats.org/officeDocument/2006/relationships/slideLayout" Target="../slideLayouts/slideLayout205.xml"/><Relationship Id="rId26" Type="http://schemas.openxmlformats.org/officeDocument/2006/relationships/slideLayout" Target="../slideLayouts/slideLayout213.xml"/><Relationship Id="rId39" Type="http://schemas.openxmlformats.org/officeDocument/2006/relationships/slideLayout" Target="../slideLayouts/slideLayout226.xml"/><Relationship Id="rId21" Type="http://schemas.openxmlformats.org/officeDocument/2006/relationships/slideLayout" Target="../slideLayouts/slideLayout208.xml"/><Relationship Id="rId34" Type="http://schemas.openxmlformats.org/officeDocument/2006/relationships/slideLayout" Target="../slideLayouts/slideLayout221.xml"/><Relationship Id="rId42" Type="http://schemas.openxmlformats.org/officeDocument/2006/relationships/slideLayout" Target="../slideLayouts/slideLayout229.xml"/><Relationship Id="rId7" Type="http://schemas.openxmlformats.org/officeDocument/2006/relationships/slideLayout" Target="../slideLayouts/slideLayout194.xml"/><Relationship Id="rId2" Type="http://schemas.openxmlformats.org/officeDocument/2006/relationships/slideLayout" Target="../slideLayouts/slideLayout189.xml"/><Relationship Id="rId16" Type="http://schemas.openxmlformats.org/officeDocument/2006/relationships/slideLayout" Target="../slideLayouts/slideLayout203.xml"/><Relationship Id="rId29" Type="http://schemas.openxmlformats.org/officeDocument/2006/relationships/slideLayout" Target="../slideLayouts/slideLayout216.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24" Type="http://schemas.openxmlformats.org/officeDocument/2006/relationships/slideLayout" Target="../slideLayouts/slideLayout211.xml"/><Relationship Id="rId32" Type="http://schemas.openxmlformats.org/officeDocument/2006/relationships/slideLayout" Target="../slideLayouts/slideLayout219.xml"/><Relationship Id="rId37" Type="http://schemas.openxmlformats.org/officeDocument/2006/relationships/slideLayout" Target="../slideLayouts/slideLayout224.xml"/><Relationship Id="rId40" Type="http://schemas.openxmlformats.org/officeDocument/2006/relationships/slideLayout" Target="../slideLayouts/slideLayout227.xml"/><Relationship Id="rId45" Type="http://schemas.openxmlformats.org/officeDocument/2006/relationships/image" Target="../media/image33.emf"/><Relationship Id="rId5" Type="http://schemas.openxmlformats.org/officeDocument/2006/relationships/slideLayout" Target="../slideLayouts/slideLayout192.xml"/><Relationship Id="rId15" Type="http://schemas.openxmlformats.org/officeDocument/2006/relationships/slideLayout" Target="../slideLayouts/slideLayout202.xml"/><Relationship Id="rId23" Type="http://schemas.openxmlformats.org/officeDocument/2006/relationships/slideLayout" Target="../slideLayouts/slideLayout210.xml"/><Relationship Id="rId28" Type="http://schemas.openxmlformats.org/officeDocument/2006/relationships/slideLayout" Target="../slideLayouts/slideLayout215.xml"/><Relationship Id="rId36" Type="http://schemas.openxmlformats.org/officeDocument/2006/relationships/slideLayout" Target="../slideLayouts/slideLayout223.xml"/><Relationship Id="rId10" Type="http://schemas.openxmlformats.org/officeDocument/2006/relationships/slideLayout" Target="../slideLayouts/slideLayout197.xml"/><Relationship Id="rId19" Type="http://schemas.openxmlformats.org/officeDocument/2006/relationships/slideLayout" Target="../slideLayouts/slideLayout206.xml"/><Relationship Id="rId31" Type="http://schemas.openxmlformats.org/officeDocument/2006/relationships/slideLayout" Target="../slideLayouts/slideLayout218.xml"/><Relationship Id="rId44" Type="http://schemas.openxmlformats.org/officeDocument/2006/relationships/theme" Target="../theme/theme11.xml"/><Relationship Id="rId4" Type="http://schemas.openxmlformats.org/officeDocument/2006/relationships/slideLayout" Target="../slideLayouts/slideLayout191.xml"/><Relationship Id="rId9" Type="http://schemas.openxmlformats.org/officeDocument/2006/relationships/slideLayout" Target="../slideLayouts/slideLayout196.xml"/><Relationship Id="rId14" Type="http://schemas.openxmlformats.org/officeDocument/2006/relationships/slideLayout" Target="../slideLayouts/slideLayout201.xml"/><Relationship Id="rId22" Type="http://schemas.openxmlformats.org/officeDocument/2006/relationships/slideLayout" Target="../slideLayouts/slideLayout209.xml"/><Relationship Id="rId27" Type="http://schemas.openxmlformats.org/officeDocument/2006/relationships/slideLayout" Target="../slideLayouts/slideLayout214.xml"/><Relationship Id="rId30" Type="http://schemas.openxmlformats.org/officeDocument/2006/relationships/slideLayout" Target="../slideLayouts/slideLayout217.xml"/><Relationship Id="rId35" Type="http://schemas.openxmlformats.org/officeDocument/2006/relationships/slideLayout" Target="../slideLayouts/slideLayout222.xml"/><Relationship Id="rId43" Type="http://schemas.openxmlformats.org/officeDocument/2006/relationships/slideLayout" Target="../slideLayouts/slideLayout230.xml"/><Relationship Id="rId8" Type="http://schemas.openxmlformats.org/officeDocument/2006/relationships/slideLayout" Target="../slideLayouts/slideLayout195.xml"/><Relationship Id="rId3" Type="http://schemas.openxmlformats.org/officeDocument/2006/relationships/slideLayout" Target="../slideLayouts/slideLayout190.xml"/><Relationship Id="rId12" Type="http://schemas.openxmlformats.org/officeDocument/2006/relationships/slideLayout" Target="../slideLayouts/slideLayout199.xml"/><Relationship Id="rId17" Type="http://schemas.openxmlformats.org/officeDocument/2006/relationships/slideLayout" Target="../slideLayouts/slideLayout204.xml"/><Relationship Id="rId25" Type="http://schemas.openxmlformats.org/officeDocument/2006/relationships/slideLayout" Target="../slideLayouts/slideLayout212.xml"/><Relationship Id="rId33" Type="http://schemas.openxmlformats.org/officeDocument/2006/relationships/slideLayout" Target="../slideLayouts/slideLayout220.xml"/><Relationship Id="rId38" Type="http://schemas.openxmlformats.org/officeDocument/2006/relationships/slideLayout" Target="../slideLayouts/slideLayout225.xml"/><Relationship Id="rId20" Type="http://schemas.openxmlformats.org/officeDocument/2006/relationships/slideLayout" Target="../slideLayouts/slideLayout207.xml"/><Relationship Id="rId41" Type="http://schemas.openxmlformats.org/officeDocument/2006/relationships/slideLayout" Target="../slideLayouts/slideLayout228.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38.xml"/><Relationship Id="rId13" Type="http://schemas.openxmlformats.org/officeDocument/2006/relationships/slideLayout" Target="../slideLayouts/slideLayout243.xml"/><Relationship Id="rId18" Type="http://schemas.openxmlformats.org/officeDocument/2006/relationships/slideLayout" Target="../slideLayouts/slideLayout248.xml"/><Relationship Id="rId3" Type="http://schemas.openxmlformats.org/officeDocument/2006/relationships/slideLayout" Target="../slideLayouts/slideLayout233.xml"/><Relationship Id="rId7" Type="http://schemas.openxmlformats.org/officeDocument/2006/relationships/slideLayout" Target="../slideLayouts/slideLayout237.xml"/><Relationship Id="rId12" Type="http://schemas.openxmlformats.org/officeDocument/2006/relationships/slideLayout" Target="../slideLayouts/slideLayout242.xml"/><Relationship Id="rId17" Type="http://schemas.openxmlformats.org/officeDocument/2006/relationships/slideLayout" Target="../slideLayouts/slideLayout247.xml"/><Relationship Id="rId2" Type="http://schemas.openxmlformats.org/officeDocument/2006/relationships/slideLayout" Target="../slideLayouts/slideLayout232.xml"/><Relationship Id="rId16" Type="http://schemas.openxmlformats.org/officeDocument/2006/relationships/slideLayout" Target="../slideLayouts/slideLayout246.xml"/><Relationship Id="rId20" Type="http://schemas.openxmlformats.org/officeDocument/2006/relationships/image" Target="../media/image33.emf"/><Relationship Id="rId1" Type="http://schemas.openxmlformats.org/officeDocument/2006/relationships/slideLayout" Target="../slideLayouts/slideLayout231.xml"/><Relationship Id="rId6" Type="http://schemas.openxmlformats.org/officeDocument/2006/relationships/slideLayout" Target="../slideLayouts/slideLayout236.xml"/><Relationship Id="rId11" Type="http://schemas.openxmlformats.org/officeDocument/2006/relationships/slideLayout" Target="../slideLayouts/slideLayout241.xml"/><Relationship Id="rId5" Type="http://schemas.openxmlformats.org/officeDocument/2006/relationships/slideLayout" Target="../slideLayouts/slideLayout235.xml"/><Relationship Id="rId15" Type="http://schemas.openxmlformats.org/officeDocument/2006/relationships/slideLayout" Target="../slideLayouts/slideLayout245.xml"/><Relationship Id="rId10" Type="http://schemas.openxmlformats.org/officeDocument/2006/relationships/slideLayout" Target="../slideLayouts/slideLayout240.xml"/><Relationship Id="rId19" Type="http://schemas.openxmlformats.org/officeDocument/2006/relationships/theme" Target="../theme/theme12.xml"/><Relationship Id="rId4" Type="http://schemas.openxmlformats.org/officeDocument/2006/relationships/slideLayout" Target="../slideLayouts/slideLayout234.xml"/><Relationship Id="rId9" Type="http://schemas.openxmlformats.org/officeDocument/2006/relationships/slideLayout" Target="../slideLayouts/slideLayout239.xml"/><Relationship Id="rId14" Type="http://schemas.openxmlformats.org/officeDocument/2006/relationships/slideLayout" Target="../slideLayouts/slideLayout244.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261.xml"/><Relationship Id="rId18" Type="http://schemas.openxmlformats.org/officeDocument/2006/relationships/slideLayout" Target="../slideLayouts/slideLayout266.xml"/><Relationship Id="rId26" Type="http://schemas.openxmlformats.org/officeDocument/2006/relationships/slideLayout" Target="../slideLayouts/slideLayout274.xml"/><Relationship Id="rId39" Type="http://schemas.openxmlformats.org/officeDocument/2006/relationships/slideLayout" Target="../slideLayouts/slideLayout287.xml"/><Relationship Id="rId21" Type="http://schemas.openxmlformats.org/officeDocument/2006/relationships/slideLayout" Target="../slideLayouts/slideLayout269.xml"/><Relationship Id="rId34" Type="http://schemas.openxmlformats.org/officeDocument/2006/relationships/slideLayout" Target="../slideLayouts/slideLayout282.xml"/><Relationship Id="rId42" Type="http://schemas.openxmlformats.org/officeDocument/2006/relationships/slideLayout" Target="../slideLayouts/slideLayout290.xml"/><Relationship Id="rId47" Type="http://schemas.openxmlformats.org/officeDocument/2006/relationships/slideLayout" Target="../slideLayouts/slideLayout295.xml"/><Relationship Id="rId50" Type="http://schemas.openxmlformats.org/officeDocument/2006/relationships/slideLayout" Target="../slideLayouts/slideLayout298.xml"/><Relationship Id="rId55" Type="http://schemas.openxmlformats.org/officeDocument/2006/relationships/slideLayout" Target="../slideLayouts/slideLayout303.xml"/><Relationship Id="rId7" Type="http://schemas.openxmlformats.org/officeDocument/2006/relationships/slideLayout" Target="../slideLayouts/slideLayout255.xml"/><Relationship Id="rId2" Type="http://schemas.openxmlformats.org/officeDocument/2006/relationships/slideLayout" Target="../slideLayouts/slideLayout250.xml"/><Relationship Id="rId16" Type="http://schemas.openxmlformats.org/officeDocument/2006/relationships/slideLayout" Target="../slideLayouts/slideLayout264.xml"/><Relationship Id="rId29" Type="http://schemas.openxmlformats.org/officeDocument/2006/relationships/slideLayout" Target="../slideLayouts/slideLayout277.xml"/><Relationship Id="rId11" Type="http://schemas.openxmlformats.org/officeDocument/2006/relationships/slideLayout" Target="../slideLayouts/slideLayout259.xml"/><Relationship Id="rId24" Type="http://schemas.openxmlformats.org/officeDocument/2006/relationships/slideLayout" Target="../slideLayouts/slideLayout272.xml"/><Relationship Id="rId32" Type="http://schemas.openxmlformats.org/officeDocument/2006/relationships/slideLayout" Target="../slideLayouts/slideLayout280.xml"/><Relationship Id="rId37" Type="http://schemas.openxmlformats.org/officeDocument/2006/relationships/slideLayout" Target="../slideLayouts/slideLayout285.xml"/><Relationship Id="rId40" Type="http://schemas.openxmlformats.org/officeDocument/2006/relationships/slideLayout" Target="../slideLayouts/slideLayout288.xml"/><Relationship Id="rId45" Type="http://schemas.openxmlformats.org/officeDocument/2006/relationships/slideLayout" Target="../slideLayouts/slideLayout293.xml"/><Relationship Id="rId53" Type="http://schemas.openxmlformats.org/officeDocument/2006/relationships/slideLayout" Target="../slideLayouts/slideLayout301.xml"/><Relationship Id="rId58" Type="http://schemas.openxmlformats.org/officeDocument/2006/relationships/slideLayout" Target="../slideLayouts/slideLayout306.xml"/><Relationship Id="rId5" Type="http://schemas.openxmlformats.org/officeDocument/2006/relationships/slideLayout" Target="../slideLayouts/slideLayout253.xml"/><Relationship Id="rId61" Type="http://schemas.openxmlformats.org/officeDocument/2006/relationships/theme" Target="../theme/theme13.xml"/><Relationship Id="rId19" Type="http://schemas.openxmlformats.org/officeDocument/2006/relationships/slideLayout" Target="../slideLayouts/slideLayout267.xml"/><Relationship Id="rId14" Type="http://schemas.openxmlformats.org/officeDocument/2006/relationships/slideLayout" Target="../slideLayouts/slideLayout262.xml"/><Relationship Id="rId22" Type="http://schemas.openxmlformats.org/officeDocument/2006/relationships/slideLayout" Target="../slideLayouts/slideLayout270.xml"/><Relationship Id="rId27" Type="http://schemas.openxmlformats.org/officeDocument/2006/relationships/slideLayout" Target="../slideLayouts/slideLayout275.xml"/><Relationship Id="rId30" Type="http://schemas.openxmlformats.org/officeDocument/2006/relationships/slideLayout" Target="../slideLayouts/slideLayout278.xml"/><Relationship Id="rId35" Type="http://schemas.openxmlformats.org/officeDocument/2006/relationships/slideLayout" Target="../slideLayouts/slideLayout283.xml"/><Relationship Id="rId43" Type="http://schemas.openxmlformats.org/officeDocument/2006/relationships/slideLayout" Target="../slideLayouts/slideLayout291.xml"/><Relationship Id="rId48" Type="http://schemas.openxmlformats.org/officeDocument/2006/relationships/slideLayout" Target="../slideLayouts/slideLayout296.xml"/><Relationship Id="rId56" Type="http://schemas.openxmlformats.org/officeDocument/2006/relationships/slideLayout" Target="../slideLayouts/slideLayout304.xml"/><Relationship Id="rId8" Type="http://schemas.openxmlformats.org/officeDocument/2006/relationships/slideLayout" Target="../slideLayouts/slideLayout256.xml"/><Relationship Id="rId51" Type="http://schemas.openxmlformats.org/officeDocument/2006/relationships/slideLayout" Target="../slideLayouts/slideLayout299.xml"/><Relationship Id="rId3" Type="http://schemas.openxmlformats.org/officeDocument/2006/relationships/slideLayout" Target="../slideLayouts/slideLayout251.xml"/><Relationship Id="rId12" Type="http://schemas.openxmlformats.org/officeDocument/2006/relationships/slideLayout" Target="../slideLayouts/slideLayout260.xml"/><Relationship Id="rId17" Type="http://schemas.openxmlformats.org/officeDocument/2006/relationships/slideLayout" Target="../slideLayouts/slideLayout265.xml"/><Relationship Id="rId25" Type="http://schemas.openxmlformats.org/officeDocument/2006/relationships/slideLayout" Target="../slideLayouts/slideLayout273.xml"/><Relationship Id="rId33" Type="http://schemas.openxmlformats.org/officeDocument/2006/relationships/slideLayout" Target="../slideLayouts/slideLayout281.xml"/><Relationship Id="rId38" Type="http://schemas.openxmlformats.org/officeDocument/2006/relationships/slideLayout" Target="../slideLayouts/slideLayout286.xml"/><Relationship Id="rId46" Type="http://schemas.openxmlformats.org/officeDocument/2006/relationships/slideLayout" Target="../slideLayouts/slideLayout294.xml"/><Relationship Id="rId59" Type="http://schemas.openxmlformats.org/officeDocument/2006/relationships/slideLayout" Target="../slideLayouts/slideLayout307.xml"/><Relationship Id="rId20" Type="http://schemas.openxmlformats.org/officeDocument/2006/relationships/slideLayout" Target="../slideLayouts/slideLayout268.xml"/><Relationship Id="rId41" Type="http://schemas.openxmlformats.org/officeDocument/2006/relationships/slideLayout" Target="../slideLayouts/slideLayout289.xml"/><Relationship Id="rId54" Type="http://schemas.openxmlformats.org/officeDocument/2006/relationships/slideLayout" Target="../slideLayouts/slideLayout302.xml"/><Relationship Id="rId62" Type="http://schemas.openxmlformats.org/officeDocument/2006/relationships/image" Target="../media/image33.emf"/><Relationship Id="rId1" Type="http://schemas.openxmlformats.org/officeDocument/2006/relationships/slideLayout" Target="../slideLayouts/slideLayout249.xml"/><Relationship Id="rId6" Type="http://schemas.openxmlformats.org/officeDocument/2006/relationships/slideLayout" Target="../slideLayouts/slideLayout254.xml"/><Relationship Id="rId15" Type="http://schemas.openxmlformats.org/officeDocument/2006/relationships/slideLayout" Target="../slideLayouts/slideLayout263.xml"/><Relationship Id="rId23" Type="http://schemas.openxmlformats.org/officeDocument/2006/relationships/slideLayout" Target="../slideLayouts/slideLayout271.xml"/><Relationship Id="rId28" Type="http://schemas.openxmlformats.org/officeDocument/2006/relationships/slideLayout" Target="../slideLayouts/slideLayout276.xml"/><Relationship Id="rId36" Type="http://schemas.openxmlformats.org/officeDocument/2006/relationships/slideLayout" Target="../slideLayouts/slideLayout284.xml"/><Relationship Id="rId49" Type="http://schemas.openxmlformats.org/officeDocument/2006/relationships/slideLayout" Target="../slideLayouts/slideLayout297.xml"/><Relationship Id="rId57" Type="http://schemas.openxmlformats.org/officeDocument/2006/relationships/slideLayout" Target="../slideLayouts/slideLayout305.xml"/><Relationship Id="rId10" Type="http://schemas.openxmlformats.org/officeDocument/2006/relationships/slideLayout" Target="../slideLayouts/slideLayout258.xml"/><Relationship Id="rId31" Type="http://schemas.openxmlformats.org/officeDocument/2006/relationships/slideLayout" Target="../slideLayouts/slideLayout279.xml"/><Relationship Id="rId44" Type="http://schemas.openxmlformats.org/officeDocument/2006/relationships/slideLayout" Target="../slideLayouts/slideLayout292.xml"/><Relationship Id="rId52" Type="http://schemas.openxmlformats.org/officeDocument/2006/relationships/slideLayout" Target="../slideLayouts/slideLayout300.xml"/><Relationship Id="rId60" Type="http://schemas.openxmlformats.org/officeDocument/2006/relationships/slideLayout" Target="../slideLayouts/slideLayout308.xml"/><Relationship Id="rId4" Type="http://schemas.openxmlformats.org/officeDocument/2006/relationships/slideLayout" Target="../slideLayouts/slideLayout252.xml"/><Relationship Id="rId9" Type="http://schemas.openxmlformats.org/officeDocument/2006/relationships/slideLayout" Target="../slideLayouts/slideLayout25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2.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theme" Target="../theme/theme3.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image" Target="../media/image19.jpeg"/><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theme" Target="../theme/theme5.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image" Target="../media/image24.jpeg"/><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10" Type="http://schemas.openxmlformats.org/officeDocument/2006/relationships/slideLayout" Target="../slideLayouts/slideLayout109.xml"/><Relationship Id="rId19" Type="http://schemas.openxmlformats.org/officeDocument/2006/relationships/theme" Target="../theme/theme6.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18" Type="http://schemas.openxmlformats.org/officeDocument/2006/relationships/theme" Target="../theme/theme7.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17" Type="http://schemas.openxmlformats.org/officeDocument/2006/relationships/slideLayout" Target="../slideLayouts/slideLayout134.xml"/><Relationship Id="rId2" Type="http://schemas.openxmlformats.org/officeDocument/2006/relationships/slideLayout" Target="../slideLayouts/slideLayout119.xml"/><Relationship Id="rId16" Type="http://schemas.openxmlformats.org/officeDocument/2006/relationships/slideLayout" Target="../slideLayouts/slideLayout133.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slideLayout" Target="../slideLayouts/slideLayout13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17" Type="http://schemas.openxmlformats.org/officeDocument/2006/relationships/theme" Target="../theme/theme8.xml"/><Relationship Id="rId2" Type="http://schemas.openxmlformats.org/officeDocument/2006/relationships/slideLayout" Target="../slideLayouts/slideLayout136.xml"/><Relationship Id="rId16" Type="http://schemas.openxmlformats.org/officeDocument/2006/relationships/slideLayout" Target="../slideLayouts/slideLayout150.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5" Type="http://schemas.openxmlformats.org/officeDocument/2006/relationships/slideLayout" Target="../slideLayouts/slideLayout14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slideLayout" Target="../slideLayouts/slideLayout14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18" Type="http://schemas.openxmlformats.org/officeDocument/2006/relationships/slideLayout" Target="../slideLayouts/slideLayout168.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17" Type="http://schemas.openxmlformats.org/officeDocument/2006/relationships/slideLayout" Target="../slideLayouts/slideLayout167.xml"/><Relationship Id="rId2" Type="http://schemas.openxmlformats.org/officeDocument/2006/relationships/slideLayout" Target="../slideLayouts/slideLayout152.xml"/><Relationship Id="rId16" Type="http://schemas.openxmlformats.org/officeDocument/2006/relationships/slideLayout" Target="../slideLayouts/slideLayout166.xml"/><Relationship Id="rId20" Type="http://schemas.openxmlformats.org/officeDocument/2006/relationships/image" Target="../media/image33.emf"/><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19" Type="http://schemas.openxmlformats.org/officeDocument/2006/relationships/theme" Target="../theme/theme9.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66193" y="573035"/>
            <a:ext cx="10187609" cy="521890"/>
          </a:xfrm>
          <a:prstGeom prst="rect">
            <a:avLst/>
          </a:prstGeom>
        </p:spPr>
        <p:txBody>
          <a:bodyPr vert="horz" lIns="91440" tIns="45720" rIns="91440" bIns="45720" rtlCol="0" anchor="t">
            <a:noAutofit/>
          </a:bodyPr>
          <a:lstStyle/>
          <a:p>
            <a:endParaRPr lang="en-US"/>
          </a:p>
        </p:txBody>
      </p:sp>
      <p:sp>
        <p:nvSpPr>
          <p:cNvPr id="3" name="Text Placeholder 2"/>
          <p:cNvSpPr>
            <a:spLocks noGrp="1"/>
          </p:cNvSpPr>
          <p:nvPr>
            <p:ph type="body" idx="1"/>
          </p:nvPr>
        </p:nvSpPr>
        <p:spPr>
          <a:xfrm>
            <a:off x="1166192" y="1252331"/>
            <a:ext cx="10187608" cy="4967497"/>
          </a:xfrm>
          <a:prstGeom prst="rect">
            <a:avLst/>
          </a:prstGeom>
        </p:spPr>
        <p:txBody>
          <a:bodyPr vert="horz" lIns="91440" tIns="45720" rIns="91440" bIns="45720" rtlCol="0">
            <a:noAutofit/>
          </a:bodyPr>
          <a:lstStyle/>
          <a:p>
            <a:pPr lvl="0"/>
            <a:r>
              <a:rPr lang="en-US"/>
              <a:t>Click to edit master text styles</a:t>
            </a:r>
          </a:p>
          <a:p>
            <a:pPr lvl="1"/>
            <a:r>
              <a:rPr lang="en-US"/>
              <a:t>Second level bullet</a:t>
            </a:r>
          </a:p>
          <a:p>
            <a:pPr lvl="2"/>
            <a:r>
              <a:rPr lang="en-US"/>
              <a:t>Third level bullet</a:t>
            </a:r>
          </a:p>
          <a:p>
            <a:pPr lvl="3"/>
            <a:r>
              <a:rPr lang="en-US"/>
              <a:t>Fourth level</a:t>
            </a:r>
          </a:p>
          <a:p>
            <a:pPr lvl="4"/>
            <a:r>
              <a:rPr lang="en-US"/>
              <a:t>Fifth level</a:t>
            </a:r>
          </a:p>
        </p:txBody>
      </p:sp>
      <p:sp>
        <p:nvSpPr>
          <p:cNvPr id="4" name="Date Placeholder 3"/>
          <p:cNvSpPr>
            <a:spLocks noGrp="1"/>
          </p:cNvSpPr>
          <p:nvPr>
            <p:ph type="dt" sz="half" idx="2"/>
          </p:nvPr>
        </p:nvSpPr>
        <p:spPr>
          <a:xfrm>
            <a:off x="1166192" y="6356352"/>
            <a:ext cx="2415208" cy="365125"/>
          </a:xfrm>
          <a:prstGeom prst="rect">
            <a:avLst/>
          </a:prstGeom>
        </p:spPr>
        <p:txBody>
          <a:bodyPr vert="horz" lIns="91440" tIns="45720" rIns="91440" bIns="45720" rtlCol="0" anchor="ctr"/>
          <a:lstStyle>
            <a:lvl1pPr algn="l">
              <a:defRPr sz="900">
                <a:solidFill>
                  <a:schemeClr val="tx2"/>
                </a:solidFill>
              </a:defRPr>
            </a:lvl1pPr>
          </a:lstStyle>
          <a:p>
            <a:endParaRPr lang="en-US">
              <a:solidFill>
                <a:srgbClr val="0D2C40"/>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2"/>
                </a:solidFill>
              </a:defRPr>
            </a:lvl1pPr>
          </a:lstStyle>
          <a:p>
            <a:endParaRPr lang="en-US">
              <a:solidFill>
                <a:srgbClr val="0D2C40"/>
              </a:solidFill>
            </a:endParaRPr>
          </a:p>
        </p:txBody>
      </p:sp>
      <p:pic>
        <p:nvPicPr>
          <p:cNvPr id="9" name="Picture 8"/>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1" y="0"/>
            <a:ext cx="323849" cy="6858000"/>
          </a:xfrm>
          <a:prstGeom prst="rect">
            <a:avLst/>
          </a:prstGeom>
        </p:spPr>
      </p:pic>
      <p:sp>
        <p:nvSpPr>
          <p:cNvPr id="8"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010051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4"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360"/>
        </a:lnSpc>
        <a:spcBef>
          <a:spcPct val="0"/>
        </a:spcBef>
        <a:buNone/>
        <a:defRPr sz="280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685800" rtl="0" eaLnBrk="1" latinLnBrk="0" hangingPunct="1">
        <a:lnSpc>
          <a:spcPct val="100000"/>
        </a:lnSpc>
        <a:spcBef>
          <a:spcPts val="750"/>
        </a:spcBef>
        <a:buFont typeface="Arial" panose="020B0604020202020204" pitchFamily="34" charset="0"/>
        <a:buNone/>
        <a:defRPr sz="2000" b="1" kern="1200" baseline="0">
          <a:solidFill>
            <a:schemeClr val="tx2"/>
          </a:solidFill>
          <a:latin typeface="Arial" panose="020B0604020202020204" pitchFamily="34" charset="0"/>
          <a:ea typeface="+mn-ea"/>
          <a:cs typeface="Arial" panose="020B0604020202020204" pitchFamily="34" charset="0"/>
        </a:defRPr>
      </a:lvl1pPr>
      <a:lvl2pPr marL="173038" indent="-173038" algn="l" defTabSz="685800" rtl="0" eaLnBrk="1" latinLnBrk="0" hangingPunct="1">
        <a:lnSpc>
          <a:spcPct val="100000"/>
        </a:lnSpc>
        <a:spcBef>
          <a:spcPts val="600"/>
        </a:spcBef>
        <a:buFont typeface="Arial" panose="020B0604020202020204" pitchFamily="34" charset="0"/>
        <a:buChar char="•"/>
        <a:defRPr sz="1700" kern="1200">
          <a:solidFill>
            <a:schemeClr val="tx2"/>
          </a:solidFill>
          <a:latin typeface="Arial" panose="020B0604020202020204" pitchFamily="34" charset="0"/>
          <a:ea typeface="+mn-ea"/>
          <a:cs typeface="Arial" panose="020B0604020202020204" pitchFamily="34" charset="0"/>
        </a:defRPr>
      </a:lvl2pPr>
      <a:lvl3pPr marL="284163" indent="-119063" algn="l" defTabSz="688975" rtl="0" eaLnBrk="1" latinLnBrk="0" hangingPunct="1">
        <a:lnSpc>
          <a:spcPct val="100000"/>
        </a:lnSpc>
        <a:spcBef>
          <a:spcPts val="600"/>
        </a:spcBef>
        <a:buFont typeface="Arial" panose="020B0604020202020204" pitchFamily="34" charset="0"/>
        <a:buChar char="-"/>
        <a:defRPr sz="1500" kern="1200">
          <a:solidFill>
            <a:schemeClr val="tx2"/>
          </a:solidFill>
          <a:latin typeface="Arial" panose="020B0604020202020204" pitchFamily="34" charset="0"/>
          <a:ea typeface="+mn-ea"/>
          <a:cs typeface="Arial" panose="020B0604020202020204" pitchFamily="34" charset="0"/>
        </a:defRPr>
      </a:lvl3pPr>
      <a:lvl4pPr marL="396875" indent="-112713" algn="l" defTabSz="685800" rtl="0" eaLnBrk="1" latinLnBrk="0" hangingPunct="1">
        <a:lnSpc>
          <a:spcPct val="100000"/>
        </a:lnSpc>
        <a:spcBef>
          <a:spcPts val="375"/>
        </a:spcBef>
        <a:buFont typeface="Arial" panose="020B0604020202020204" pitchFamily="34" charset="0"/>
        <a:buChar char="•"/>
        <a:defRPr sz="1300" kern="1200">
          <a:solidFill>
            <a:schemeClr val="tx2"/>
          </a:solidFill>
          <a:latin typeface="Arial" panose="020B0604020202020204" pitchFamily="34" charset="0"/>
          <a:ea typeface="+mn-ea"/>
          <a:cs typeface="Arial" panose="020B0604020202020204" pitchFamily="34" charset="0"/>
        </a:defRPr>
      </a:lvl4pPr>
      <a:lvl5pPr marL="517525" indent="-112713" algn="l" defTabSz="685800" rtl="0" eaLnBrk="1" latinLnBrk="0" hangingPunct="1">
        <a:lnSpc>
          <a:spcPct val="100000"/>
        </a:lnSpc>
        <a:spcBef>
          <a:spcPts val="375"/>
        </a:spcBef>
        <a:buFont typeface="Arial" panose="020B0604020202020204" pitchFamily="34" charset="0"/>
        <a:buChar char="•"/>
        <a:defRPr sz="11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97">
          <p15:clr>
            <a:srgbClr val="F26B43"/>
          </p15:clr>
        </p15:guide>
        <p15:guide id="2" pos="265">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111BA-78EC-6445-ABC4-BCCBE19F36A8}"/>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a:xfrm>
            <a:off x="481471" y="6311899"/>
            <a:ext cx="694944" cy="321809"/>
          </a:xfrm>
          <a:prstGeom prst="rect">
            <a:avLst/>
          </a:prstGeom>
        </p:spPr>
      </p:pic>
      <p:sp>
        <p:nvSpPr>
          <p:cNvPr id="2" name="Title Placeholder 1"/>
          <p:cNvSpPr>
            <a:spLocks noGrp="1"/>
          </p:cNvSpPr>
          <p:nvPr>
            <p:ph type="title"/>
          </p:nvPr>
        </p:nvSpPr>
        <p:spPr>
          <a:xfrm>
            <a:off x="1151468" y="538558"/>
            <a:ext cx="10657417" cy="683744"/>
          </a:xfrm>
          <a:prstGeom prst="rect">
            <a:avLst/>
          </a:prstGeom>
        </p:spPr>
        <p:txBody>
          <a:bodyPr vert="horz" lIns="91440" tIns="45720" rIns="91440" bIns="45720" rtlCol="0" anchor="t">
            <a:normAutofit/>
          </a:bodyPr>
          <a:lstStyle/>
          <a:p>
            <a:r>
              <a:rPr lang="en-US"/>
              <a:t>Click to edit title (28pt)</a:t>
            </a:r>
          </a:p>
        </p:txBody>
      </p:sp>
      <p:sp>
        <p:nvSpPr>
          <p:cNvPr id="3" name="Text Placeholder 2"/>
          <p:cNvSpPr>
            <a:spLocks noGrp="1"/>
          </p:cNvSpPr>
          <p:nvPr>
            <p:ph type="body" idx="1"/>
          </p:nvPr>
        </p:nvSpPr>
        <p:spPr>
          <a:xfrm>
            <a:off x="1151467" y="1509901"/>
            <a:ext cx="10657411" cy="4605835"/>
          </a:xfrm>
          <a:prstGeom prst="rect">
            <a:avLst/>
          </a:prstGeom>
        </p:spPr>
        <p:txBody>
          <a:bodyPr vert="horz" lIns="91440" tIns="45720" rIns="91440" bIns="45720" rtlCol="0">
            <a:normAutofit/>
          </a:body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cxnSp>
        <p:nvCxnSpPr>
          <p:cNvPr id="10" name="Straight Connector 9">
            <a:extLst>
              <a:ext uri="{FF2B5EF4-FFF2-40B4-BE49-F238E27FC236}">
                <a16:creationId xmlns:a16="http://schemas.microsoft.com/office/drawing/2014/main" id="{B640F9E3-A7CC-2E44-A57A-72B323B4E81F}"/>
              </a:ext>
            </a:extLst>
          </p:cNvPr>
          <p:cNvCxnSpPr/>
          <p:nvPr userDrawn="1"/>
        </p:nvCxnSpPr>
        <p:spPr>
          <a:xfrm>
            <a:off x="11153995" y="6385886"/>
            <a:ext cx="0" cy="3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6CB7790-E85B-4E92-B0A8-0A106B1A0F40}"/>
              </a:ext>
            </a:extLst>
          </p:cNvPr>
          <p:cNvSpPr txBox="1"/>
          <p:nvPr userDrawn="1"/>
        </p:nvSpPr>
        <p:spPr>
          <a:xfrm>
            <a:off x="11299301" y="6385173"/>
            <a:ext cx="509583" cy="311711"/>
          </a:xfrm>
          <a:prstGeom prst="rect">
            <a:avLst/>
          </a:prstGeom>
          <a:noFill/>
        </p:spPr>
        <p:txBody>
          <a:bodyPr wrap="none" lIns="91116" rIns="105502" rtlCol="0" anchor="ctr" anchorCtr="0">
            <a:noAutofit/>
          </a:bodyPr>
          <a:lstStyle/>
          <a:p>
            <a:pPr algn="r"/>
            <a:fld id="{338BF405-9F9D-446F-864A-660BD651FA84}" type="slidenum">
              <a:rPr lang="en-GB" sz="1066" smtClean="0">
                <a:solidFill>
                  <a:schemeClr val="bg1">
                    <a:lumMod val="50000"/>
                  </a:schemeClr>
                </a:solidFill>
              </a:rPr>
              <a:t>‹#›</a:t>
            </a:fld>
            <a:endParaRPr lang="en-GB" sz="1066">
              <a:solidFill>
                <a:schemeClr val="bg1">
                  <a:lumMod val="50000"/>
                </a:schemeClr>
              </a:solidFill>
            </a:endParaRPr>
          </a:p>
        </p:txBody>
      </p:sp>
      <p:pic>
        <p:nvPicPr>
          <p:cNvPr id="8" name="Picture 7">
            <a:extLst>
              <a:ext uri="{FF2B5EF4-FFF2-40B4-BE49-F238E27FC236}">
                <a16:creationId xmlns:a16="http://schemas.microsoft.com/office/drawing/2014/main" id="{27C42E0A-D614-4F4F-A0DA-EF67F50E830C}"/>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9646655" y="6342434"/>
            <a:ext cx="1223348" cy="341060"/>
          </a:xfrm>
          <a:prstGeom prst="rect">
            <a:avLst/>
          </a:prstGeom>
        </p:spPr>
      </p:pic>
    </p:spTree>
    <p:extLst>
      <p:ext uri="{BB962C8B-B14F-4D97-AF65-F5344CB8AC3E}">
        <p14:creationId xmlns:p14="http://schemas.microsoft.com/office/powerpoint/2010/main" val="3925831074"/>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Lst>
  <p:hf hdr="0" ftr="0" dt="0"/>
  <p:txStyles>
    <p:titleStyle>
      <a:lvl1pPr algn="l" defTabSz="913554" rtl="0" eaLnBrk="1" latinLnBrk="0" hangingPunct="1">
        <a:lnSpc>
          <a:spcPct val="90000"/>
        </a:lnSpc>
        <a:spcBef>
          <a:spcPct val="0"/>
        </a:spcBef>
        <a:buNone/>
        <a:defRPr sz="3730" kern="1200">
          <a:solidFill>
            <a:srgbClr val="000000"/>
          </a:solidFill>
          <a:latin typeface="+mj-lt"/>
          <a:ea typeface="+mj-ea"/>
          <a:cs typeface="+mj-cs"/>
        </a:defRPr>
      </a:lvl1pPr>
    </p:titleStyle>
    <p:bodyStyle>
      <a:lvl1pPr marL="0" indent="0" algn="l" defTabSz="913554" rtl="0" eaLnBrk="1" latinLnBrk="0" hangingPunct="1">
        <a:lnSpc>
          <a:spcPct val="150000"/>
        </a:lnSpc>
        <a:spcBef>
          <a:spcPts val="1332"/>
        </a:spcBef>
        <a:buFont typeface="Arial" panose="020B0604020202020204" pitchFamily="34" charset="0"/>
        <a:buNone/>
        <a:defRPr sz="2398" b="1" kern="1200">
          <a:solidFill>
            <a:srgbClr val="000000"/>
          </a:solidFill>
          <a:latin typeface="+mn-lt"/>
          <a:ea typeface="+mn-ea"/>
          <a:cs typeface="+mn-cs"/>
        </a:defRPr>
      </a:lvl1pPr>
      <a:lvl2pPr marL="357386" indent="-357386" algn="l" defTabSz="913554" rtl="0" eaLnBrk="1" latinLnBrk="0" hangingPunct="1">
        <a:lnSpc>
          <a:spcPct val="150000"/>
        </a:lnSpc>
        <a:spcBef>
          <a:spcPts val="1332"/>
        </a:spcBef>
        <a:buFont typeface="Arial" panose="020B0604020202020204" pitchFamily="34" charset="0"/>
        <a:buChar char="•"/>
        <a:defRPr sz="1865" kern="1200">
          <a:solidFill>
            <a:srgbClr val="000000"/>
          </a:solidFill>
          <a:latin typeface="+mn-lt"/>
          <a:ea typeface="+mn-ea"/>
          <a:cs typeface="+mn-cs"/>
        </a:defRPr>
      </a:lvl2pPr>
      <a:lvl3pPr marL="987885" indent="-378849" algn="l" defTabSz="913554" rtl="0" eaLnBrk="1" latinLnBrk="0" hangingPunct="1">
        <a:lnSpc>
          <a:spcPct val="150000"/>
        </a:lnSpc>
        <a:spcBef>
          <a:spcPts val="666"/>
        </a:spcBef>
        <a:buFont typeface="Arial" panose="020B0604020202020204" pitchFamily="34" charset="0"/>
        <a:buChar char="•"/>
        <a:defRPr sz="1599" kern="1200">
          <a:solidFill>
            <a:srgbClr val="000000"/>
          </a:solidFill>
          <a:latin typeface="+mn-lt"/>
          <a:ea typeface="+mn-ea"/>
          <a:cs typeface="+mn-cs"/>
        </a:defRPr>
      </a:lvl3pPr>
      <a:lvl4pPr marL="1598720" indent="-378849" algn="l" defTabSz="913554" rtl="0" eaLnBrk="1" latinLnBrk="0" hangingPunct="1">
        <a:lnSpc>
          <a:spcPct val="150000"/>
        </a:lnSpc>
        <a:spcBef>
          <a:spcPts val="666"/>
        </a:spcBef>
        <a:buFont typeface="Arial" panose="020B0604020202020204" pitchFamily="34" charset="0"/>
        <a:buChar char="•"/>
        <a:defRPr sz="1465" kern="1200">
          <a:solidFill>
            <a:srgbClr val="000000"/>
          </a:solidFill>
          <a:latin typeface="+mn-lt"/>
          <a:ea typeface="+mn-ea"/>
          <a:cs typeface="+mn-cs"/>
        </a:defRPr>
      </a:lvl4pPr>
      <a:lvl5pPr marL="2055497"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16">
          <p15:clr>
            <a:srgbClr val="F26B43"/>
          </p15:clr>
        </p15:guide>
        <p15:guide id="2" orient="horz" pos="2892">
          <p15:clr>
            <a:srgbClr val="F26B43"/>
          </p15:clr>
        </p15:guide>
        <p15:guide id="3" pos="204">
          <p15:clr>
            <a:srgbClr val="F26B43"/>
          </p15:clr>
        </p15:guide>
        <p15:guide id="4" pos="544">
          <p15:clr>
            <a:srgbClr val="F26B43"/>
          </p15:clr>
        </p15:guide>
        <p15:guide id="5" orient="horz" pos="261">
          <p15:clr>
            <a:srgbClr val="F26B43"/>
          </p15:clr>
        </p15:guide>
        <p15:guide id="6" orient="horz" pos="442">
          <p15:clr>
            <a:srgbClr val="F26B43"/>
          </p15:clr>
        </p15:guide>
        <p15:guide id="7" orient="horz" pos="578">
          <p15:clr>
            <a:srgbClr val="F26B43"/>
          </p15:clr>
        </p15:guide>
        <p15:guide id="8" orient="horz" pos="714">
          <p15:clr>
            <a:srgbClr val="F26B43"/>
          </p15:clr>
        </p15:guide>
        <p15:guide id="9" pos="5579">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111BA-78EC-6445-ABC4-BCCBE19F36A8}"/>
              </a:ext>
            </a:extLst>
          </p:cNvPr>
          <p:cNvPicPr>
            <a:picLocks noChangeAspect="1"/>
          </p:cNvPicPr>
          <p:nvPr userDrawn="1"/>
        </p:nvPicPr>
        <p:blipFill>
          <a:blip r:embed="rId45" cstate="screen">
            <a:extLst>
              <a:ext uri="{28A0092B-C50C-407E-A947-70E740481C1C}">
                <a14:useLocalDpi xmlns:a14="http://schemas.microsoft.com/office/drawing/2010/main"/>
              </a:ext>
            </a:extLst>
          </a:blip>
          <a:stretch>
            <a:fillRect/>
          </a:stretch>
        </p:blipFill>
        <p:spPr>
          <a:xfrm>
            <a:off x="481471" y="6311899"/>
            <a:ext cx="694944" cy="321809"/>
          </a:xfrm>
          <a:prstGeom prst="rect">
            <a:avLst/>
          </a:prstGeom>
        </p:spPr>
      </p:pic>
      <p:sp>
        <p:nvSpPr>
          <p:cNvPr id="2" name="Title Placeholder 1"/>
          <p:cNvSpPr>
            <a:spLocks noGrp="1"/>
          </p:cNvSpPr>
          <p:nvPr>
            <p:ph type="title"/>
          </p:nvPr>
        </p:nvSpPr>
        <p:spPr>
          <a:xfrm>
            <a:off x="1151468" y="538558"/>
            <a:ext cx="10657417" cy="683744"/>
          </a:xfrm>
          <a:prstGeom prst="rect">
            <a:avLst/>
          </a:prstGeom>
        </p:spPr>
        <p:txBody>
          <a:bodyPr vert="horz" lIns="91440" tIns="45720" rIns="91440" bIns="45720" rtlCol="0" anchor="t">
            <a:normAutofit/>
          </a:bodyPr>
          <a:lstStyle/>
          <a:p>
            <a:r>
              <a:rPr lang="en-US"/>
              <a:t>Click to edit title (28pt)</a:t>
            </a:r>
          </a:p>
        </p:txBody>
      </p:sp>
      <p:sp>
        <p:nvSpPr>
          <p:cNvPr id="3" name="Text Placeholder 2"/>
          <p:cNvSpPr>
            <a:spLocks noGrp="1"/>
          </p:cNvSpPr>
          <p:nvPr>
            <p:ph type="body" idx="1"/>
          </p:nvPr>
        </p:nvSpPr>
        <p:spPr>
          <a:xfrm>
            <a:off x="1151467" y="1509901"/>
            <a:ext cx="10657411" cy="4605835"/>
          </a:xfrm>
          <a:prstGeom prst="rect">
            <a:avLst/>
          </a:prstGeom>
        </p:spPr>
        <p:txBody>
          <a:bodyPr vert="horz" lIns="91440" tIns="45720" rIns="91440" bIns="45720" rtlCol="0">
            <a:normAutofit/>
          </a:body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cxnSp>
        <p:nvCxnSpPr>
          <p:cNvPr id="10" name="Straight Connector 9">
            <a:extLst>
              <a:ext uri="{FF2B5EF4-FFF2-40B4-BE49-F238E27FC236}">
                <a16:creationId xmlns:a16="http://schemas.microsoft.com/office/drawing/2014/main" id="{B640F9E3-A7CC-2E44-A57A-72B323B4E81F}"/>
              </a:ext>
            </a:extLst>
          </p:cNvPr>
          <p:cNvCxnSpPr/>
          <p:nvPr userDrawn="1"/>
        </p:nvCxnSpPr>
        <p:spPr>
          <a:xfrm>
            <a:off x="11153995" y="6385886"/>
            <a:ext cx="0" cy="3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6CB7790-E85B-4E92-B0A8-0A106B1A0F40}"/>
              </a:ext>
            </a:extLst>
          </p:cNvPr>
          <p:cNvSpPr txBox="1"/>
          <p:nvPr userDrawn="1"/>
        </p:nvSpPr>
        <p:spPr>
          <a:xfrm>
            <a:off x="11299301" y="6385173"/>
            <a:ext cx="509583" cy="311711"/>
          </a:xfrm>
          <a:prstGeom prst="rect">
            <a:avLst/>
          </a:prstGeom>
          <a:noFill/>
        </p:spPr>
        <p:txBody>
          <a:bodyPr wrap="none" lIns="91116" rIns="105502" rtlCol="0" anchor="ctr" anchorCtr="0">
            <a:noAutofit/>
          </a:bodyPr>
          <a:lstStyle/>
          <a:p>
            <a:pPr algn="r"/>
            <a:fld id="{338BF405-9F9D-446F-864A-660BD651FA84}" type="slidenum">
              <a:rPr lang="en-GB" sz="1066" smtClean="0">
                <a:solidFill>
                  <a:schemeClr val="bg1">
                    <a:lumMod val="50000"/>
                  </a:schemeClr>
                </a:solidFill>
              </a:rPr>
              <a:t>‹#›</a:t>
            </a:fld>
            <a:endParaRPr lang="en-GB" sz="1066">
              <a:solidFill>
                <a:schemeClr val="bg1">
                  <a:lumMod val="50000"/>
                </a:schemeClr>
              </a:solidFill>
            </a:endParaRPr>
          </a:p>
        </p:txBody>
      </p:sp>
    </p:spTree>
    <p:extLst>
      <p:ext uri="{BB962C8B-B14F-4D97-AF65-F5344CB8AC3E}">
        <p14:creationId xmlns:p14="http://schemas.microsoft.com/office/powerpoint/2010/main" val="1546360019"/>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 id="2147483886" r:id="rId15"/>
    <p:sldLayoutId id="2147483887" r:id="rId16"/>
    <p:sldLayoutId id="2147483888" r:id="rId17"/>
    <p:sldLayoutId id="2147483889" r:id="rId18"/>
    <p:sldLayoutId id="2147483890" r:id="rId19"/>
    <p:sldLayoutId id="2147483891" r:id="rId20"/>
    <p:sldLayoutId id="2147483892" r:id="rId21"/>
    <p:sldLayoutId id="2147483893" r:id="rId22"/>
    <p:sldLayoutId id="2147483894" r:id="rId23"/>
    <p:sldLayoutId id="2147483895" r:id="rId24"/>
    <p:sldLayoutId id="2147483896" r:id="rId25"/>
    <p:sldLayoutId id="2147483897" r:id="rId26"/>
    <p:sldLayoutId id="2147483898" r:id="rId27"/>
    <p:sldLayoutId id="2147483899" r:id="rId28"/>
    <p:sldLayoutId id="2147483900" r:id="rId29"/>
    <p:sldLayoutId id="2147483901" r:id="rId30"/>
    <p:sldLayoutId id="2147483902" r:id="rId31"/>
    <p:sldLayoutId id="2147483903" r:id="rId32"/>
    <p:sldLayoutId id="2147483904" r:id="rId33"/>
    <p:sldLayoutId id="2147483905" r:id="rId34"/>
    <p:sldLayoutId id="2147483906" r:id="rId35"/>
    <p:sldLayoutId id="2147483907" r:id="rId36"/>
    <p:sldLayoutId id="2147483908" r:id="rId37"/>
    <p:sldLayoutId id="2147483909" r:id="rId38"/>
    <p:sldLayoutId id="2147483910" r:id="rId39"/>
    <p:sldLayoutId id="2147483914" r:id="rId40"/>
    <p:sldLayoutId id="2147483911" r:id="rId41"/>
    <p:sldLayoutId id="2147483912" r:id="rId42"/>
    <p:sldLayoutId id="2147483913"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3554" rtl="0" eaLnBrk="1" latinLnBrk="0" hangingPunct="1">
        <a:lnSpc>
          <a:spcPct val="90000"/>
        </a:lnSpc>
        <a:spcBef>
          <a:spcPct val="0"/>
        </a:spcBef>
        <a:buNone/>
        <a:defRPr sz="3730" kern="1200">
          <a:solidFill>
            <a:srgbClr val="000000"/>
          </a:solidFill>
          <a:latin typeface="+mj-lt"/>
          <a:ea typeface="+mj-ea"/>
          <a:cs typeface="+mj-cs"/>
        </a:defRPr>
      </a:lvl1pPr>
    </p:titleStyle>
    <p:bodyStyle>
      <a:lvl1pPr marL="0" indent="0" algn="l" defTabSz="913554" rtl="0" eaLnBrk="1" latinLnBrk="0" hangingPunct="1">
        <a:lnSpc>
          <a:spcPct val="150000"/>
        </a:lnSpc>
        <a:spcBef>
          <a:spcPts val="1332"/>
        </a:spcBef>
        <a:buFont typeface="Arial" panose="020B0604020202020204" pitchFamily="34" charset="0"/>
        <a:buNone/>
        <a:defRPr sz="2398" b="1" kern="1200">
          <a:solidFill>
            <a:srgbClr val="000000"/>
          </a:solidFill>
          <a:latin typeface="+mn-lt"/>
          <a:ea typeface="+mn-ea"/>
          <a:cs typeface="+mn-cs"/>
        </a:defRPr>
      </a:lvl1pPr>
      <a:lvl2pPr marL="357386" indent="-357386" algn="l" defTabSz="913554" rtl="0" eaLnBrk="1" latinLnBrk="0" hangingPunct="1">
        <a:lnSpc>
          <a:spcPct val="150000"/>
        </a:lnSpc>
        <a:spcBef>
          <a:spcPts val="1332"/>
        </a:spcBef>
        <a:buFont typeface="Arial" panose="020B0604020202020204" pitchFamily="34" charset="0"/>
        <a:buChar char="•"/>
        <a:defRPr sz="1865" kern="1200">
          <a:solidFill>
            <a:srgbClr val="000000"/>
          </a:solidFill>
          <a:latin typeface="+mn-lt"/>
          <a:ea typeface="+mn-ea"/>
          <a:cs typeface="+mn-cs"/>
        </a:defRPr>
      </a:lvl2pPr>
      <a:lvl3pPr marL="987885" indent="-378849" algn="l" defTabSz="913554" rtl="0" eaLnBrk="1" latinLnBrk="0" hangingPunct="1">
        <a:lnSpc>
          <a:spcPct val="150000"/>
        </a:lnSpc>
        <a:spcBef>
          <a:spcPts val="666"/>
        </a:spcBef>
        <a:buFont typeface="Arial" panose="020B0604020202020204" pitchFamily="34" charset="0"/>
        <a:buChar char="•"/>
        <a:defRPr sz="1599" kern="1200">
          <a:solidFill>
            <a:srgbClr val="000000"/>
          </a:solidFill>
          <a:latin typeface="+mn-lt"/>
          <a:ea typeface="+mn-ea"/>
          <a:cs typeface="+mn-cs"/>
        </a:defRPr>
      </a:lvl3pPr>
      <a:lvl4pPr marL="1598720" indent="-378849" algn="l" defTabSz="913554" rtl="0" eaLnBrk="1" latinLnBrk="0" hangingPunct="1">
        <a:lnSpc>
          <a:spcPct val="150000"/>
        </a:lnSpc>
        <a:spcBef>
          <a:spcPts val="666"/>
        </a:spcBef>
        <a:buFont typeface="Arial" panose="020B0604020202020204" pitchFamily="34" charset="0"/>
        <a:buChar char="•"/>
        <a:defRPr sz="1465" kern="1200">
          <a:solidFill>
            <a:srgbClr val="000000"/>
          </a:solidFill>
          <a:latin typeface="+mn-lt"/>
          <a:ea typeface="+mn-ea"/>
          <a:cs typeface="+mn-cs"/>
        </a:defRPr>
      </a:lvl4pPr>
      <a:lvl5pPr marL="2055497"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16">
          <p15:clr>
            <a:srgbClr val="F26B43"/>
          </p15:clr>
        </p15:guide>
        <p15:guide id="2" orient="horz" pos="2892">
          <p15:clr>
            <a:srgbClr val="F26B43"/>
          </p15:clr>
        </p15:guide>
        <p15:guide id="3" pos="204">
          <p15:clr>
            <a:srgbClr val="F26B43"/>
          </p15:clr>
        </p15:guide>
        <p15:guide id="4" pos="544">
          <p15:clr>
            <a:srgbClr val="F26B43"/>
          </p15:clr>
        </p15:guide>
        <p15:guide id="5" orient="horz" pos="261">
          <p15:clr>
            <a:srgbClr val="F26B43"/>
          </p15:clr>
        </p15:guide>
        <p15:guide id="6" orient="horz" pos="442">
          <p15:clr>
            <a:srgbClr val="F26B43"/>
          </p15:clr>
        </p15:guide>
        <p15:guide id="7" orient="horz" pos="578">
          <p15:clr>
            <a:srgbClr val="F26B43"/>
          </p15:clr>
        </p15:guide>
        <p15:guide id="8" orient="horz" pos="714">
          <p15:clr>
            <a:srgbClr val="F26B43"/>
          </p15:clr>
        </p15:guide>
        <p15:guide id="9" pos="5579">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111BA-78EC-6445-ABC4-BCCBE19F36A8}"/>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481471" y="6311899"/>
            <a:ext cx="694944" cy="321809"/>
          </a:xfrm>
          <a:prstGeom prst="rect">
            <a:avLst/>
          </a:prstGeom>
        </p:spPr>
      </p:pic>
      <p:sp>
        <p:nvSpPr>
          <p:cNvPr id="2" name="Title Placeholder 1"/>
          <p:cNvSpPr>
            <a:spLocks noGrp="1"/>
          </p:cNvSpPr>
          <p:nvPr>
            <p:ph type="title"/>
          </p:nvPr>
        </p:nvSpPr>
        <p:spPr>
          <a:xfrm>
            <a:off x="1151468" y="538558"/>
            <a:ext cx="10657417" cy="683744"/>
          </a:xfrm>
          <a:prstGeom prst="rect">
            <a:avLst/>
          </a:prstGeom>
        </p:spPr>
        <p:txBody>
          <a:bodyPr vert="horz" lIns="91440" tIns="45720" rIns="91440" bIns="45720" rtlCol="0" anchor="t">
            <a:normAutofit/>
          </a:bodyPr>
          <a:lstStyle/>
          <a:p>
            <a:r>
              <a:rPr lang="en-US"/>
              <a:t>Click to edit title (28pt)</a:t>
            </a:r>
          </a:p>
        </p:txBody>
      </p:sp>
      <p:sp>
        <p:nvSpPr>
          <p:cNvPr id="3" name="Text Placeholder 2"/>
          <p:cNvSpPr>
            <a:spLocks noGrp="1"/>
          </p:cNvSpPr>
          <p:nvPr>
            <p:ph type="body" idx="1"/>
          </p:nvPr>
        </p:nvSpPr>
        <p:spPr>
          <a:xfrm>
            <a:off x="1151467" y="1509901"/>
            <a:ext cx="10657411" cy="4605835"/>
          </a:xfrm>
          <a:prstGeom prst="rect">
            <a:avLst/>
          </a:prstGeom>
        </p:spPr>
        <p:txBody>
          <a:bodyPr vert="horz" lIns="91440" tIns="45720" rIns="91440" bIns="45720" rtlCol="0">
            <a:normAutofit/>
          </a:body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cxnSp>
        <p:nvCxnSpPr>
          <p:cNvPr id="10" name="Straight Connector 9">
            <a:extLst>
              <a:ext uri="{FF2B5EF4-FFF2-40B4-BE49-F238E27FC236}">
                <a16:creationId xmlns:a16="http://schemas.microsoft.com/office/drawing/2014/main" id="{B640F9E3-A7CC-2E44-A57A-72B323B4E81F}"/>
              </a:ext>
            </a:extLst>
          </p:cNvPr>
          <p:cNvCxnSpPr/>
          <p:nvPr userDrawn="1"/>
        </p:nvCxnSpPr>
        <p:spPr>
          <a:xfrm>
            <a:off x="11153995" y="6385886"/>
            <a:ext cx="0" cy="3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6CB7790-E85B-4E92-B0A8-0A106B1A0F40}"/>
              </a:ext>
            </a:extLst>
          </p:cNvPr>
          <p:cNvSpPr txBox="1"/>
          <p:nvPr userDrawn="1"/>
        </p:nvSpPr>
        <p:spPr>
          <a:xfrm>
            <a:off x="11299301" y="6385173"/>
            <a:ext cx="509583" cy="311711"/>
          </a:xfrm>
          <a:prstGeom prst="rect">
            <a:avLst/>
          </a:prstGeom>
          <a:noFill/>
        </p:spPr>
        <p:txBody>
          <a:bodyPr wrap="none" lIns="91116" rIns="105502" rtlCol="0" anchor="ctr" anchorCtr="0">
            <a:noAutofit/>
          </a:bodyPr>
          <a:lstStyle/>
          <a:p>
            <a:pPr algn="r"/>
            <a:fld id="{338BF405-9F9D-446F-864A-660BD651FA84}" type="slidenum">
              <a:rPr lang="en-GB" sz="1066" smtClean="0">
                <a:solidFill>
                  <a:schemeClr val="bg1">
                    <a:lumMod val="50000"/>
                  </a:schemeClr>
                </a:solidFill>
              </a:rPr>
              <a:t>‹#›</a:t>
            </a:fld>
            <a:endParaRPr lang="en-GB" sz="1066">
              <a:solidFill>
                <a:schemeClr val="bg1">
                  <a:lumMod val="50000"/>
                </a:schemeClr>
              </a:solidFill>
            </a:endParaRPr>
          </a:p>
        </p:txBody>
      </p:sp>
    </p:spTree>
    <p:extLst>
      <p:ext uri="{BB962C8B-B14F-4D97-AF65-F5344CB8AC3E}">
        <p14:creationId xmlns:p14="http://schemas.microsoft.com/office/powerpoint/2010/main" val="538085004"/>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 id="2147483972" r:id="rId13"/>
    <p:sldLayoutId id="2147483973" r:id="rId14"/>
    <p:sldLayoutId id="2147483974" r:id="rId15"/>
    <p:sldLayoutId id="2147483975" r:id="rId16"/>
    <p:sldLayoutId id="2147483976" r:id="rId17"/>
    <p:sldLayoutId id="2147483977" r:id="rId18"/>
  </p:sldLayoutIdLst>
  <p:hf hdr="0" ftr="0" dt="0"/>
  <p:txStyles>
    <p:titleStyle>
      <a:lvl1pPr algn="l" defTabSz="913554" rtl="0" eaLnBrk="1" latinLnBrk="0" hangingPunct="1">
        <a:lnSpc>
          <a:spcPct val="90000"/>
        </a:lnSpc>
        <a:spcBef>
          <a:spcPct val="0"/>
        </a:spcBef>
        <a:buNone/>
        <a:defRPr sz="3730" kern="1200">
          <a:solidFill>
            <a:srgbClr val="000000"/>
          </a:solidFill>
          <a:latin typeface="+mj-lt"/>
          <a:ea typeface="+mj-ea"/>
          <a:cs typeface="+mj-cs"/>
        </a:defRPr>
      </a:lvl1pPr>
    </p:titleStyle>
    <p:bodyStyle>
      <a:lvl1pPr marL="0" indent="0" algn="l" defTabSz="913554" rtl="0" eaLnBrk="1" latinLnBrk="0" hangingPunct="1">
        <a:lnSpc>
          <a:spcPct val="150000"/>
        </a:lnSpc>
        <a:spcBef>
          <a:spcPts val="1332"/>
        </a:spcBef>
        <a:buFont typeface="Arial" panose="020B0604020202020204" pitchFamily="34" charset="0"/>
        <a:buNone/>
        <a:defRPr sz="2398" b="1" kern="1200">
          <a:solidFill>
            <a:srgbClr val="000000"/>
          </a:solidFill>
          <a:latin typeface="+mn-lt"/>
          <a:ea typeface="+mn-ea"/>
          <a:cs typeface="+mn-cs"/>
        </a:defRPr>
      </a:lvl1pPr>
      <a:lvl2pPr marL="357386" indent="-357386" algn="l" defTabSz="913554" rtl="0" eaLnBrk="1" latinLnBrk="0" hangingPunct="1">
        <a:lnSpc>
          <a:spcPct val="150000"/>
        </a:lnSpc>
        <a:spcBef>
          <a:spcPts val="1332"/>
        </a:spcBef>
        <a:buFont typeface="Arial" panose="020B0604020202020204" pitchFamily="34" charset="0"/>
        <a:buChar char="•"/>
        <a:defRPr sz="1865" kern="1200">
          <a:solidFill>
            <a:srgbClr val="000000"/>
          </a:solidFill>
          <a:latin typeface="+mn-lt"/>
          <a:ea typeface="+mn-ea"/>
          <a:cs typeface="+mn-cs"/>
        </a:defRPr>
      </a:lvl2pPr>
      <a:lvl3pPr marL="987885" indent="-378849" algn="l" defTabSz="913554" rtl="0" eaLnBrk="1" latinLnBrk="0" hangingPunct="1">
        <a:lnSpc>
          <a:spcPct val="150000"/>
        </a:lnSpc>
        <a:spcBef>
          <a:spcPts val="666"/>
        </a:spcBef>
        <a:buFont typeface="Arial" panose="020B0604020202020204" pitchFamily="34" charset="0"/>
        <a:buChar char="•"/>
        <a:defRPr sz="1599" kern="1200">
          <a:solidFill>
            <a:srgbClr val="000000"/>
          </a:solidFill>
          <a:latin typeface="+mn-lt"/>
          <a:ea typeface="+mn-ea"/>
          <a:cs typeface="+mn-cs"/>
        </a:defRPr>
      </a:lvl3pPr>
      <a:lvl4pPr marL="1598720" indent="-378849" algn="l" defTabSz="913554" rtl="0" eaLnBrk="1" latinLnBrk="0" hangingPunct="1">
        <a:lnSpc>
          <a:spcPct val="150000"/>
        </a:lnSpc>
        <a:spcBef>
          <a:spcPts val="666"/>
        </a:spcBef>
        <a:buFont typeface="Arial" panose="020B0604020202020204" pitchFamily="34" charset="0"/>
        <a:buChar char="•"/>
        <a:defRPr sz="1465" kern="1200">
          <a:solidFill>
            <a:srgbClr val="000000"/>
          </a:solidFill>
          <a:latin typeface="+mn-lt"/>
          <a:ea typeface="+mn-ea"/>
          <a:cs typeface="+mn-cs"/>
        </a:defRPr>
      </a:lvl4pPr>
      <a:lvl5pPr marL="2055497"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16">
          <p15:clr>
            <a:srgbClr val="F26B43"/>
          </p15:clr>
        </p15:guide>
        <p15:guide id="2" orient="horz" pos="2892">
          <p15:clr>
            <a:srgbClr val="F26B43"/>
          </p15:clr>
        </p15:guide>
        <p15:guide id="3" pos="204">
          <p15:clr>
            <a:srgbClr val="F26B43"/>
          </p15:clr>
        </p15:guide>
        <p15:guide id="4" pos="544">
          <p15:clr>
            <a:srgbClr val="F26B43"/>
          </p15:clr>
        </p15:guide>
        <p15:guide id="5" orient="horz" pos="261">
          <p15:clr>
            <a:srgbClr val="F26B43"/>
          </p15:clr>
        </p15:guide>
        <p15:guide id="6" orient="horz" pos="442">
          <p15:clr>
            <a:srgbClr val="F26B43"/>
          </p15:clr>
        </p15:guide>
        <p15:guide id="7" orient="horz" pos="578">
          <p15:clr>
            <a:srgbClr val="F26B43"/>
          </p15:clr>
        </p15:guide>
        <p15:guide id="8" orient="horz" pos="714">
          <p15:clr>
            <a:srgbClr val="F26B43"/>
          </p15:clr>
        </p15:guide>
        <p15:guide id="9" pos="5579">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111BA-78EC-6445-ABC4-BCCBE19F36A8}"/>
              </a:ext>
            </a:extLst>
          </p:cNvPr>
          <p:cNvPicPr>
            <a:picLocks noChangeAspect="1"/>
          </p:cNvPicPr>
          <p:nvPr userDrawn="1"/>
        </p:nvPicPr>
        <p:blipFill>
          <a:blip r:embed="rId62" cstate="screen">
            <a:extLst>
              <a:ext uri="{28A0092B-C50C-407E-A947-70E740481C1C}">
                <a14:useLocalDpi xmlns:a14="http://schemas.microsoft.com/office/drawing/2010/main"/>
              </a:ext>
            </a:extLst>
          </a:blip>
          <a:stretch>
            <a:fillRect/>
          </a:stretch>
        </p:blipFill>
        <p:spPr>
          <a:xfrm>
            <a:off x="481471" y="6311899"/>
            <a:ext cx="694944" cy="321809"/>
          </a:xfrm>
          <a:prstGeom prst="rect">
            <a:avLst/>
          </a:prstGeom>
        </p:spPr>
      </p:pic>
      <p:sp>
        <p:nvSpPr>
          <p:cNvPr id="2" name="Title Placeholder 1"/>
          <p:cNvSpPr>
            <a:spLocks noGrp="1"/>
          </p:cNvSpPr>
          <p:nvPr>
            <p:ph type="title"/>
          </p:nvPr>
        </p:nvSpPr>
        <p:spPr>
          <a:xfrm>
            <a:off x="1151468" y="538558"/>
            <a:ext cx="10657417" cy="683744"/>
          </a:xfrm>
          <a:prstGeom prst="rect">
            <a:avLst/>
          </a:prstGeom>
        </p:spPr>
        <p:txBody>
          <a:bodyPr vert="horz" lIns="91440" tIns="45720" rIns="91440" bIns="45720" rtlCol="0" anchor="t">
            <a:normAutofit/>
          </a:bodyPr>
          <a:lstStyle/>
          <a:p>
            <a:r>
              <a:rPr lang="en-US"/>
              <a:t>Click to edit title (28pt)</a:t>
            </a:r>
          </a:p>
        </p:txBody>
      </p:sp>
      <p:sp>
        <p:nvSpPr>
          <p:cNvPr id="3" name="Text Placeholder 2"/>
          <p:cNvSpPr>
            <a:spLocks noGrp="1"/>
          </p:cNvSpPr>
          <p:nvPr>
            <p:ph type="body" idx="1"/>
          </p:nvPr>
        </p:nvSpPr>
        <p:spPr>
          <a:xfrm>
            <a:off x="1151467" y="1509901"/>
            <a:ext cx="10657411" cy="4605835"/>
          </a:xfrm>
          <a:prstGeom prst="rect">
            <a:avLst/>
          </a:prstGeom>
        </p:spPr>
        <p:txBody>
          <a:bodyPr vert="horz" lIns="91440" tIns="45720" rIns="91440" bIns="45720" rtlCol="0">
            <a:normAutofit/>
          </a:body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cxnSp>
        <p:nvCxnSpPr>
          <p:cNvPr id="10" name="Straight Connector 9">
            <a:extLst>
              <a:ext uri="{FF2B5EF4-FFF2-40B4-BE49-F238E27FC236}">
                <a16:creationId xmlns:a16="http://schemas.microsoft.com/office/drawing/2014/main" id="{B640F9E3-A7CC-2E44-A57A-72B323B4E81F}"/>
              </a:ext>
            </a:extLst>
          </p:cNvPr>
          <p:cNvCxnSpPr/>
          <p:nvPr userDrawn="1"/>
        </p:nvCxnSpPr>
        <p:spPr>
          <a:xfrm>
            <a:off x="11153995" y="6385886"/>
            <a:ext cx="0" cy="3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6CB7790-E85B-4E92-B0A8-0A106B1A0F40}"/>
              </a:ext>
            </a:extLst>
          </p:cNvPr>
          <p:cNvSpPr txBox="1"/>
          <p:nvPr userDrawn="1"/>
        </p:nvSpPr>
        <p:spPr>
          <a:xfrm>
            <a:off x="11299301" y="6385173"/>
            <a:ext cx="509583" cy="311711"/>
          </a:xfrm>
          <a:prstGeom prst="rect">
            <a:avLst/>
          </a:prstGeom>
          <a:noFill/>
        </p:spPr>
        <p:txBody>
          <a:bodyPr wrap="none" lIns="91116" rIns="105502" rtlCol="0" anchor="ctr" anchorCtr="0">
            <a:noAutofit/>
          </a:bodyPr>
          <a:lstStyle/>
          <a:p>
            <a:pPr algn="r"/>
            <a:fld id="{338BF405-9F9D-446F-864A-660BD651FA84}" type="slidenum">
              <a:rPr lang="en-GB" sz="1066" smtClean="0">
                <a:solidFill>
                  <a:schemeClr val="bg1">
                    <a:lumMod val="50000"/>
                  </a:schemeClr>
                </a:solidFill>
              </a:rPr>
              <a:t>‹#›</a:t>
            </a:fld>
            <a:endParaRPr lang="en-GB" sz="1066">
              <a:solidFill>
                <a:schemeClr val="bg1">
                  <a:lumMod val="50000"/>
                </a:schemeClr>
              </a:solidFill>
            </a:endParaRPr>
          </a:p>
        </p:txBody>
      </p:sp>
    </p:spTree>
    <p:extLst>
      <p:ext uri="{BB962C8B-B14F-4D97-AF65-F5344CB8AC3E}">
        <p14:creationId xmlns:p14="http://schemas.microsoft.com/office/powerpoint/2010/main" val="3592370830"/>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 id="2147483991" r:id="rId13"/>
    <p:sldLayoutId id="2147483992" r:id="rId14"/>
    <p:sldLayoutId id="2147483993" r:id="rId15"/>
    <p:sldLayoutId id="2147483994" r:id="rId16"/>
    <p:sldLayoutId id="2147483995" r:id="rId17"/>
    <p:sldLayoutId id="2147483996" r:id="rId18"/>
    <p:sldLayoutId id="2147483997" r:id="rId19"/>
    <p:sldLayoutId id="2147483998" r:id="rId20"/>
    <p:sldLayoutId id="2147483999" r:id="rId21"/>
    <p:sldLayoutId id="2147484000" r:id="rId22"/>
    <p:sldLayoutId id="2147484001" r:id="rId23"/>
    <p:sldLayoutId id="2147484002" r:id="rId24"/>
    <p:sldLayoutId id="2147484003" r:id="rId25"/>
    <p:sldLayoutId id="2147484004" r:id="rId26"/>
    <p:sldLayoutId id="2147484005" r:id="rId27"/>
    <p:sldLayoutId id="2147484006" r:id="rId28"/>
    <p:sldLayoutId id="2147484007" r:id="rId29"/>
    <p:sldLayoutId id="2147484008" r:id="rId30"/>
    <p:sldLayoutId id="2147484009" r:id="rId31"/>
    <p:sldLayoutId id="2147484010" r:id="rId32"/>
    <p:sldLayoutId id="2147484011" r:id="rId33"/>
    <p:sldLayoutId id="2147484012" r:id="rId34"/>
    <p:sldLayoutId id="2147484013" r:id="rId35"/>
    <p:sldLayoutId id="2147484014" r:id="rId36"/>
    <p:sldLayoutId id="2147484015" r:id="rId37"/>
    <p:sldLayoutId id="2147484016" r:id="rId38"/>
    <p:sldLayoutId id="2147484017" r:id="rId39"/>
    <p:sldLayoutId id="2147484018" r:id="rId40"/>
    <p:sldLayoutId id="2147484019" r:id="rId41"/>
    <p:sldLayoutId id="2147484020" r:id="rId42"/>
    <p:sldLayoutId id="2147484021" r:id="rId43"/>
    <p:sldLayoutId id="2147484022" r:id="rId44"/>
    <p:sldLayoutId id="2147484023" r:id="rId45"/>
    <p:sldLayoutId id="2147484024" r:id="rId46"/>
    <p:sldLayoutId id="2147484025" r:id="rId47"/>
    <p:sldLayoutId id="2147484026" r:id="rId48"/>
    <p:sldLayoutId id="2147484188" r:id="rId49"/>
    <p:sldLayoutId id="2147484028" r:id="rId50"/>
    <p:sldLayoutId id="2147484029" r:id="rId51"/>
    <p:sldLayoutId id="2147484030" r:id="rId52"/>
    <p:sldLayoutId id="2147484031" r:id="rId53"/>
    <p:sldLayoutId id="2147484032" r:id="rId54"/>
    <p:sldLayoutId id="2147484033" r:id="rId55"/>
    <p:sldLayoutId id="2147484034" r:id="rId56"/>
    <p:sldLayoutId id="2147484035" r:id="rId57"/>
    <p:sldLayoutId id="2147484189" r:id="rId58"/>
    <p:sldLayoutId id="2147484037" r:id="rId59"/>
    <p:sldLayoutId id="2147484191" r:id="rId6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3554" rtl="0" eaLnBrk="1" latinLnBrk="0" hangingPunct="1">
        <a:lnSpc>
          <a:spcPct val="90000"/>
        </a:lnSpc>
        <a:spcBef>
          <a:spcPct val="0"/>
        </a:spcBef>
        <a:buNone/>
        <a:defRPr sz="3730" kern="1200">
          <a:solidFill>
            <a:srgbClr val="000000"/>
          </a:solidFill>
          <a:latin typeface="+mj-lt"/>
          <a:ea typeface="+mj-ea"/>
          <a:cs typeface="+mj-cs"/>
        </a:defRPr>
      </a:lvl1pPr>
    </p:titleStyle>
    <p:bodyStyle>
      <a:lvl1pPr marL="0" indent="0" algn="l" defTabSz="913554" rtl="0" eaLnBrk="1" latinLnBrk="0" hangingPunct="1">
        <a:lnSpc>
          <a:spcPct val="150000"/>
        </a:lnSpc>
        <a:spcBef>
          <a:spcPts val="1332"/>
        </a:spcBef>
        <a:buFont typeface="Arial" panose="020B0604020202020204" pitchFamily="34" charset="0"/>
        <a:buNone/>
        <a:defRPr sz="2398" b="1" kern="1200">
          <a:solidFill>
            <a:srgbClr val="000000"/>
          </a:solidFill>
          <a:latin typeface="+mn-lt"/>
          <a:ea typeface="+mn-ea"/>
          <a:cs typeface="+mn-cs"/>
        </a:defRPr>
      </a:lvl1pPr>
      <a:lvl2pPr marL="357386" indent="-357386" algn="l" defTabSz="913554" rtl="0" eaLnBrk="1" latinLnBrk="0" hangingPunct="1">
        <a:lnSpc>
          <a:spcPct val="150000"/>
        </a:lnSpc>
        <a:spcBef>
          <a:spcPts val="1332"/>
        </a:spcBef>
        <a:buFont typeface="Arial" panose="020B0604020202020204" pitchFamily="34" charset="0"/>
        <a:buChar char="•"/>
        <a:defRPr sz="1865" kern="1200">
          <a:solidFill>
            <a:srgbClr val="000000"/>
          </a:solidFill>
          <a:latin typeface="+mn-lt"/>
          <a:ea typeface="+mn-ea"/>
          <a:cs typeface="+mn-cs"/>
        </a:defRPr>
      </a:lvl2pPr>
      <a:lvl3pPr marL="987885" indent="-378849" algn="l" defTabSz="913554" rtl="0" eaLnBrk="1" latinLnBrk="0" hangingPunct="1">
        <a:lnSpc>
          <a:spcPct val="150000"/>
        </a:lnSpc>
        <a:spcBef>
          <a:spcPts val="666"/>
        </a:spcBef>
        <a:buFont typeface="Arial" panose="020B0604020202020204" pitchFamily="34" charset="0"/>
        <a:buChar char="•"/>
        <a:defRPr sz="1599" kern="1200">
          <a:solidFill>
            <a:srgbClr val="000000"/>
          </a:solidFill>
          <a:latin typeface="+mn-lt"/>
          <a:ea typeface="+mn-ea"/>
          <a:cs typeface="+mn-cs"/>
        </a:defRPr>
      </a:lvl3pPr>
      <a:lvl4pPr marL="1598720" indent="-378849" algn="l" defTabSz="913554" rtl="0" eaLnBrk="1" latinLnBrk="0" hangingPunct="1">
        <a:lnSpc>
          <a:spcPct val="150000"/>
        </a:lnSpc>
        <a:spcBef>
          <a:spcPts val="666"/>
        </a:spcBef>
        <a:buFont typeface="Arial" panose="020B0604020202020204" pitchFamily="34" charset="0"/>
        <a:buChar char="•"/>
        <a:defRPr sz="1465" kern="1200">
          <a:solidFill>
            <a:srgbClr val="000000"/>
          </a:solidFill>
          <a:latin typeface="+mn-lt"/>
          <a:ea typeface="+mn-ea"/>
          <a:cs typeface="+mn-cs"/>
        </a:defRPr>
      </a:lvl4pPr>
      <a:lvl5pPr marL="2055497"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16">
          <p15:clr>
            <a:srgbClr val="F26B43"/>
          </p15:clr>
        </p15:guide>
        <p15:guide id="2" orient="horz" pos="2892">
          <p15:clr>
            <a:srgbClr val="F26B43"/>
          </p15:clr>
        </p15:guide>
        <p15:guide id="3" pos="204">
          <p15:clr>
            <a:srgbClr val="F26B43"/>
          </p15:clr>
        </p15:guide>
        <p15:guide id="4" pos="544">
          <p15:clr>
            <a:srgbClr val="F26B43"/>
          </p15:clr>
        </p15:guide>
        <p15:guide id="5" orient="horz" pos="261">
          <p15:clr>
            <a:srgbClr val="F26B43"/>
          </p15:clr>
        </p15:guide>
        <p15:guide id="6" orient="horz" pos="442">
          <p15:clr>
            <a:srgbClr val="F26B43"/>
          </p15:clr>
        </p15:guide>
        <p15:guide id="7" orient="horz" pos="578">
          <p15:clr>
            <a:srgbClr val="F26B43"/>
          </p15:clr>
        </p15:guide>
        <p15:guide id="8" orient="horz" pos="714">
          <p15:clr>
            <a:srgbClr val="F26B43"/>
          </p15:clr>
        </p15:guide>
        <p15:guide id="9" pos="557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6432552"/>
            <a:ext cx="12192001" cy="4254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Placeholder 1"/>
          <p:cNvSpPr>
            <a:spLocks noGrp="1"/>
          </p:cNvSpPr>
          <p:nvPr>
            <p:ph type="title"/>
          </p:nvPr>
        </p:nvSpPr>
        <p:spPr>
          <a:xfrm>
            <a:off x="1166194" y="457201"/>
            <a:ext cx="10621527" cy="781049"/>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1166192" y="1498600"/>
            <a:ext cx="10621525" cy="4721229"/>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1166192" y="6472856"/>
            <a:ext cx="2415208" cy="365125"/>
          </a:xfrm>
          <a:prstGeom prst="rect">
            <a:avLst/>
          </a:prstGeom>
        </p:spPr>
        <p:txBody>
          <a:bodyPr vert="horz" lIns="91440" tIns="45720" rIns="91440" bIns="45720" rtlCol="0" anchor="ctr"/>
          <a:lstStyle>
            <a:lvl1pPr algn="l">
              <a:defRPr sz="1067">
                <a:solidFill>
                  <a:schemeClr val="bg1"/>
                </a:solidFill>
              </a:defRPr>
            </a:lvl1pPr>
          </a:lstStyle>
          <a:p>
            <a:endParaRPr lang="en-US"/>
          </a:p>
        </p:txBody>
      </p:sp>
      <p:sp>
        <p:nvSpPr>
          <p:cNvPr id="5" name="Footer Placeholder 4"/>
          <p:cNvSpPr>
            <a:spLocks noGrp="1"/>
          </p:cNvSpPr>
          <p:nvPr>
            <p:ph type="ftr" sz="quarter" idx="3"/>
          </p:nvPr>
        </p:nvSpPr>
        <p:spPr>
          <a:xfrm>
            <a:off x="4038600" y="6472856"/>
            <a:ext cx="4114800" cy="365125"/>
          </a:xfrm>
          <a:prstGeom prst="rect">
            <a:avLst/>
          </a:prstGeom>
        </p:spPr>
        <p:txBody>
          <a:bodyPr vert="horz" lIns="91440" tIns="45720" rIns="91440" bIns="45720" rtlCol="0" anchor="ctr"/>
          <a:lstStyle>
            <a:lvl1pPr algn="ctr">
              <a:defRPr sz="1067">
                <a:solidFill>
                  <a:schemeClr val="bg1"/>
                </a:solidFill>
              </a:defRPr>
            </a:lvl1pPr>
          </a:lstStyle>
          <a:p>
            <a:endParaRPr lang="en-US"/>
          </a:p>
        </p:txBody>
      </p:sp>
      <p:sp>
        <p:nvSpPr>
          <p:cNvPr id="6" name="Oval 5"/>
          <p:cNvSpPr/>
          <p:nvPr/>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53754205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mc:AlternateContent xmlns:mc="http://schemas.openxmlformats.org/markup-compatibility/2006" xmlns:p14="http://schemas.microsoft.com/office/powerpoint/2010/main">
    <mc:Choice Requires="p14">
      <p:transition p14:dur="10"/>
    </mc:Choice>
    <mc:Fallback xmlns="">
      <p:transition/>
    </mc:Fallback>
  </mc:AlternateContent>
  <p:hf sldNum="0" hdr="0" ftr="0" dt="0"/>
  <p:txStyles>
    <p:titleStyle>
      <a:lvl1pPr algn="l" defTabSz="685783" rtl="0" eaLnBrk="1" latinLnBrk="0" hangingPunct="1">
        <a:lnSpc>
          <a:spcPts val="3360"/>
        </a:lnSpc>
        <a:spcBef>
          <a:spcPct val="0"/>
        </a:spcBef>
        <a:buNone/>
        <a:defRPr sz="3733"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685783" rtl="0" eaLnBrk="1" latinLnBrk="0" hangingPunct="1">
        <a:lnSpc>
          <a:spcPct val="100000"/>
        </a:lnSpc>
        <a:spcBef>
          <a:spcPts val="0"/>
        </a:spcBef>
        <a:spcAft>
          <a:spcPts val="533"/>
        </a:spcAft>
        <a:buFont typeface="Arial" panose="020B0604020202020204" pitchFamily="34" charset="0"/>
        <a:buNone/>
        <a:defRPr sz="2400" b="1" kern="1200" baseline="0">
          <a:solidFill>
            <a:schemeClr val="tx1"/>
          </a:solidFill>
          <a:latin typeface="Arial" panose="020B0604020202020204" pitchFamily="34" charset="0"/>
          <a:ea typeface="+mn-ea"/>
          <a:cs typeface="Arial" panose="020B0604020202020204" pitchFamily="34" charset="0"/>
        </a:defRPr>
      </a:lvl1pPr>
      <a:lvl2pPr marL="152396" indent="-152396" algn="l" defTabSz="685783" rtl="0" eaLnBrk="1" latinLnBrk="0" hangingPunct="1">
        <a:lnSpc>
          <a:spcPct val="100000"/>
        </a:lnSpc>
        <a:spcBef>
          <a:spcPts val="0"/>
        </a:spcBef>
        <a:spcAft>
          <a:spcPts val="533"/>
        </a:spcAft>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304792" indent="-152396" algn="l" defTabSz="688957" rtl="0" eaLnBrk="1" latinLnBrk="0" hangingPunct="1">
        <a:lnSpc>
          <a:spcPct val="100000"/>
        </a:lnSpc>
        <a:spcBef>
          <a:spcPts val="0"/>
        </a:spcBef>
        <a:spcAft>
          <a:spcPts val="533"/>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457189" indent="-152396" algn="l" defTabSz="685783" rtl="0" eaLnBrk="1" latinLnBrk="0" hangingPunct="1">
        <a:lnSpc>
          <a:spcPct val="100000"/>
        </a:lnSpc>
        <a:spcBef>
          <a:spcPts val="0"/>
        </a:spcBef>
        <a:spcAft>
          <a:spcPts val="533"/>
        </a:spcAft>
        <a:buFont typeface="Arial" panose="020B0604020202020204" pitchFamily="34" charset="0"/>
        <a:buChar char="•"/>
        <a:defRPr sz="1467" kern="1200">
          <a:solidFill>
            <a:schemeClr val="tx1"/>
          </a:solidFill>
          <a:latin typeface="Arial" panose="020B0604020202020204" pitchFamily="34" charset="0"/>
          <a:ea typeface="+mn-ea"/>
          <a:cs typeface="Arial" panose="020B0604020202020204" pitchFamily="34" charset="0"/>
        </a:defRPr>
      </a:lvl4pPr>
      <a:lvl5pPr marL="609585" indent="-152396" algn="l" defTabSz="685783" rtl="0" eaLnBrk="1" latinLnBrk="0" hangingPunct="1">
        <a:lnSpc>
          <a:spcPct val="100000"/>
        </a:lnSpc>
        <a:spcBef>
          <a:spcPts val="0"/>
        </a:spcBef>
        <a:spcAft>
          <a:spcPts val="533"/>
        </a:spcAft>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p15:clr>
            <a:srgbClr val="F26B43"/>
          </p15:clr>
        </p15:guide>
        <p15:guide id="2" pos="199">
          <p15:clr>
            <a:srgbClr val="F26B43"/>
          </p15:clr>
        </p15:guide>
        <p15:guide id="3" pos="5569">
          <p15:clr>
            <a:srgbClr val="F26B43"/>
          </p15:clr>
        </p15:guide>
        <p15:guide id="4" pos="549">
          <p15:clr>
            <a:srgbClr val="F26B43"/>
          </p15:clr>
        </p15:guide>
        <p15:guide id="5" pos="5211">
          <p15:clr>
            <a:srgbClr val="F26B43"/>
          </p15:clr>
        </p15:guide>
        <p15:guide id="6" orient="horz" pos="585">
          <p15:clr>
            <a:srgbClr val="F26B43"/>
          </p15:clr>
        </p15:guide>
        <p15:guide id="7" orient="horz" pos="2940">
          <p15:clr>
            <a:srgbClr val="F26B43"/>
          </p15:clr>
        </p15:guide>
        <p15:guide id="8" orient="horz" pos="215">
          <p15:clr>
            <a:srgbClr val="F26B43"/>
          </p15:clr>
        </p15:guide>
        <p15:guide id="9" orient="horz" pos="70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6432552"/>
            <a:ext cx="12192001" cy="4254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Placeholder 1"/>
          <p:cNvSpPr>
            <a:spLocks noGrp="1"/>
          </p:cNvSpPr>
          <p:nvPr>
            <p:ph type="title"/>
          </p:nvPr>
        </p:nvSpPr>
        <p:spPr>
          <a:xfrm>
            <a:off x="1166194" y="457201"/>
            <a:ext cx="10621527" cy="781049"/>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1166192" y="1498600"/>
            <a:ext cx="10621525" cy="4721229"/>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1166192" y="6472856"/>
            <a:ext cx="2415208" cy="365125"/>
          </a:xfrm>
          <a:prstGeom prst="rect">
            <a:avLst/>
          </a:prstGeom>
        </p:spPr>
        <p:txBody>
          <a:bodyPr vert="horz" lIns="91440" tIns="45720" rIns="91440" bIns="45720" rtlCol="0" anchor="ctr"/>
          <a:lstStyle>
            <a:lvl1pPr algn="l">
              <a:defRPr sz="1067">
                <a:solidFill>
                  <a:schemeClr val="bg1"/>
                </a:solidFill>
              </a:defRPr>
            </a:lvl1pPr>
          </a:lstStyle>
          <a:p>
            <a:endParaRPr lang="en-US"/>
          </a:p>
        </p:txBody>
      </p:sp>
      <p:sp>
        <p:nvSpPr>
          <p:cNvPr id="5" name="Footer Placeholder 4"/>
          <p:cNvSpPr>
            <a:spLocks noGrp="1"/>
          </p:cNvSpPr>
          <p:nvPr>
            <p:ph type="ftr" sz="quarter" idx="3"/>
          </p:nvPr>
        </p:nvSpPr>
        <p:spPr>
          <a:xfrm>
            <a:off x="4038600" y="6472856"/>
            <a:ext cx="4114800" cy="365125"/>
          </a:xfrm>
          <a:prstGeom prst="rect">
            <a:avLst/>
          </a:prstGeom>
        </p:spPr>
        <p:txBody>
          <a:bodyPr vert="horz" lIns="91440" tIns="45720" rIns="91440" bIns="45720" rtlCol="0" anchor="ctr"/>
          <a:lstStyle>
            <a:lvl1pPr algn="ctr">
              <a:defRPr sz="1067">
                <a:solidFill>
                  <a:schemeClr val="bg1"/>
                </a:solidFill>
              </a:defRPr>
            </a:lvl1pPr>
          </a:lstStyle>
          <a:p>
            <a:endParaRPr lang="en-US"/>
          </a:p>
        </p:txBody>
      </p:sp>
      <p:sp>
        <p:nvSpPr>
          <p:cNvPr id="6" name="Oval 5"/>
          <p:cNvSpPr/>
          <p:nvPr/>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1731195788"/>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831"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83" rtl="0" eaLnBrk="1" latinLnBrk="0" hangingPunct="1">
        <a:lnSpc>
          <a:spcPts val="3360"/>
        </a:lnSpc>
        <a:spcBef>
          <a:spcPct val="0"/>
        </a:spcBef>
        <a:buNone/>
        <a:defRPr sz="3733" b="1" i="0" u="none"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685783" rtl="0" eaLnBrk="1" latinLnBrk="0" hangingPunct="1">
        <a:lnSpc>
          <a:spcPct val="100000"/>
        </a:lnSpc>
        <a:spcBef>
          <a:spcPts val="0"/>
        </a:spcBef>
        <a:spcAft>
          <a:spcPts val="533"/>
        </a:spcAft>
        <a:buFont typeface="Arial" panose="020B0604020202020204" pitchFamily="34" charset="0"/>
        <a:buNone/>
        <a:defRPr sz="2400" b="1" kern="1200" baseline="0">
          <a:solidFill>
            <a:schemeClr val="tx1"/>
          </a:solidFill>
          <a:latin typeface="Arial" panose="020B0604020202020204" pitchFamily="34" charset="0"/>
          <a:ea typeface="+mn-ea"/>
          <a:cs typeface="Arial" panose="020B0604020202020204" pitchFamily="34" charset="0"/>
        </a:defRPr>
      </a:lvl1pPr>
      <a:lvl2pPr marL="152396" indent="-152396" algn="l" defTabSz="685783" rtl="0" eaLnBrk="1" latinLnBrk="0" hangingPunct="1">
        <a:lnSpc>
          <a:spcPct val="100000"/>
        </a:lnSpc>
        <a:spcBef>
          <a:spcPts val="0"/>
        </a:spcBef>
        <a:spcAft>
          <a:spcPts val="533"/>
        </a:spcAft>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304792" indent="-152396" algn="l" defTabSz="688957" rtl="0" eaLnBrk="1" latinLnBrk="0" hangingPunct="1">
        <a:lnSpc>
          <a:spcPct val="100000"/>
        </a:lnSpc>
        <a:spcBef>
          <a:spcPts val="0"/>
        </a:spcBef>
        <a:spcAft>
          <a:spcPts val="533"/>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457189" indent="-152396" algn="l" defTabSz="685783" rtl="0" eaLnBrk="1" latinLnBrk="0" hangingPunct="1">
        <a:lnSpc>
          <a:spcPct val="100000"/>
        </a:lnSpc>
        <a:spcBef>
          <a:spcPts val="0"/>
        </a:spcBef>
        <a:spcAft>
          <a:spcPts val="533"/>
        </a:spcAft>
        <a:buFont typeface="Arial" panose="020B0604020202020204" pitchFamily="34" charset="0"/>
        <a:buChar char="•"/>
        <a:defRPr sz="1467" kern="1200">
          <a:solidFill>
            <a:schemeClr val="tx1"/>
          </a:solidFill>
          <a:latin typeface="Arial" panose="020B0604020202020204" pitchFamily="34" charset="0"/>
          <a:ea typeface="+mn-ea"/>
          <a:cs typeface="Arial" panose="020B0604020202020204" pitchFamily="34" charset="0"/>
        </a:defRPr>
      </a:lvl4pPr>
      <a:lvl5pPr marL="609585" indent="-152396" algn="l" defTabSz="685783" rtl="0" eaLnBrk="1" latinLnBrk="0" hangingPunct="1">
        <a:lnSpc>
          <a:spcPct val="100000"/>
        </a:lnSpc>
        <a:spcBef>
          <a:spcPts val="0"/>
        </a:spcBef>
        <a:spcAft>
          <a:spcPts val="533"/>
        </a:spcAft>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p15:clr>
            <a:srgbClr val="F26B43"/>
          </p15:clr>
        </p15:guide>
        <p15:guide id="2" pos="199">
          <p15:clr>
            <a:srgbClr val="F26B43"/>
          </p15:clr>
        </p15:guide>
        <p15:guide id="3" pos="5569">
          <p15:clr>
            <a:srgbClr val="F26B43"/>
          </p15:clr>
        </p15:guide>
        <p15:guide id="4" pos="549">
          <p15:clr>
            <a:srgbClr val="F26B43"/>
          </p15:clr>
        </p15:guide>
        <p15:guide id="5" pos="5211">
          <p15:clr>
            <a:srgbClr val="F26B43"/>
          </p15:clr>
        </p15:guide>
        <p15:guide id="6" orient="horz" pos="585">
          <p15:clr>
            <a:srgbClr val="F26B43"/>
          </p15:clr>
        </p15:guide>
        <p15:guide id="7" orient="horz" pos="2940">
          <p15:clr>
            <a:srgbClr val="F26B43"/>
          </p15:clr>
        </p15:guide>
        <p15:guide id="8" orient="horz" pos="215">
          <p15:clr>
            <a:srgbClr val="F26B43"/>
          </p15:clr>
        </p15:guide>
        <p15:guide id="9" orient="horz" pos="70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3616" y="416688"/>
            <a:ext cx="11528384" cy="678237"/>
          </a:xfrm>
          <a:prstGeom prst="rect">
            <a:avLst/>
          </a:prstGeom>
        </p:spPr>
        <p:txBody>
          <a:bodyPr vert="horz" lIns="91440" tIns="45720" rIns="91440" bIns="45720" rtlCol="0" anchor="ctr">
            <a:noAutofit/>
          </a:bodyPr>
          <a:lstStyle/>
          <a:p>
            <a:endParaRPr lang="en-US"/>
          </a:p>
        </p:txBody>
      </p:sp>
      <p:sp>
        <p:nvSpPr>
          <p:cNvPr id="3" name="Text Placeholder 2"/>
          <p:cNvSpPr>
            <a:spLocks noGrp="1"/>
          </p:cNvSpPr>
          <p:nvPr>
            <p:ph type="body" idx="1"/>
          </p:nvPr>
        </p:nvSpPr>
        <p:spPr>
          <a:xfrm>
            <a:off x="663615" y="1252332"/>
            <a:ext cx="11250593" cy="5059729"/>
          </a:xfrm>
          <a:prstGeom prst="rect">
            <a:avLst/>
          </a:prstGeom>
        </p:spPr>
        <p:txBody>
          <a:bodyPr vert="horz" lIns="91440" tIns="45720" rIns="91440" bIns="45720" rtlCol="0">
            <a:noAutofit/>
          </a:bodyPr>
          <a:lstStyle/>
          <a:p>
            <a:pPr lvl="0"/>
            <a:r>
              <a:rPr lang="en-US"/>
              <a:t>Click to edit master text styles</a:t>
            </a:r>
          </a:p>
          <a:p>
            <a:pPr lvl="1"/>
            <a:r>
              <a:rPr lang="en-US"/>
              <a:t>Second level bullet</a:t>
            </a:r>
          </a:p>
          <a:p>
            <a:pPr lvl="2"/>
            <a:r>
              <a:rPr lang="en-US"/>
              <a:t>Third level bullet</a:t>
            </a:r>
          </a:p>
          <a:p>
            <a:pPr lvl="3"/>
            <a:r>
              <a:rPr lang="en-US"/>
              <a:t>Fourth level</a:t>
            </a:r>
          </a:p>
          <a:p>
            <a:pPr lvl="4"/>
            <a:r>
              <a:rPr lang="en-US"/>
              <a:t>Fifth level</a:t>
            </a:r>
          </a:p>
        </p:txBody>
      </p:sp>
      <p:sp>
        <p:nvSpPr>
          <p:cNvPr id="5" name="Footer Placeholder 4"/>
          <p:cNvSpPr>
            <a:spLocks noGrp="1"/>
          </p:cNvSpPr>
          <p:nvPr>
            <p:ph type="ftr" sz="quarter" idx="3"/>
          </p:nvPr>
        </p:nvSpPr>
        <p:spPr>
          <a:xfrm>
            <a:off x="8349205" y="6497256"/>
            <a:ext cx="3565003" cy="245104"/>
          </a:xfrm>
          <a:prstGeom prst="rect">
            <a:avLst/>
          </a:prstGeom>
        </p:spPr>
        <p:txBody>
          <a:bodyPr vert="horz" lIns="91440" tIns="45720" rIns="91440" bIns="45720" rtlCol="0" anchor="ctr"/>
          <a:lstStyle>
            <a:lvl1pPr algn="r">
              <a:defRPr sz="900">
                <a:solidFill>
                  <a:schemeClr val="tx2"/>
                </a:solidFill>
              </a:defRPr>
            </a:lvl1pPr>
          </a:lstStyle>
          <a:p>
            <a:pPr defTabSz="609585" eaLnBrk="0" fontAlgn="base" hangingPunct="0">
              <a:spcBef>
                <a:spcPct val="0"/>
              </a:spcBef>
              <a:spcAft>
                <a:spcPct val="0"/>
              </a:spcAft>
            </a:pPr>
            <a:endParaRPr lang="en-US">
              <a:solidFill>
                <a:srgbClr val="0D2C40"/>
              </a:solidFill>
              <a:ea typeface="Microsoft YaHei" panose="020B0503020204020204" pitchFamily="34" charset="-122"/>
            </a:endParaRPr>
          </a:p>
        </p:txBody>
      </p:sp>
      <p:pic>
        <p:nvPicPr>
          <p:cNvPr id="11" name="Picture 10"/>
          <p:cNvPicPr>
            <a:picLocks noChangeAspect="1"/>
          </p:cNvPicPr>
          <p:nvPr/>
        </p:nvPicPr>
        <p:blipFill rotWithShape="1">
          <a:blip r:embed="rId23" cstate="print">
            <a:extLst>
              <a:ext uri="{28A0092B-C50C-407E-A947-70E740481C1C}">
                <a14:useLocalDpi xmlns:a14="http://schemas.microsoft.com/office/drawing/2010/main" val="0"/>
              </a:ext>
            </a:extLst>
          </a:blip>
          <a:srcRect r="-30239"/>
          <a:stretch/>
        </p:blipFill>
        <p:spPr>
          <a:xfrm>
            <a:off x="0" y="0"/>
            <a:ext cx="552451" cy="6858000"/>
          </a:xfrm>
          <a:prstGeom prst="rect">
            <a:avLst/>
          </a:prstGeom>
        </p:spPr>
      </p:pic>
    </p:spTree>
    <p:extLst>
      <p:ext uri="{BB962C8B-B14F-4D97-AF65-F5344CB8AC3E}">
        <p14:creationId xmlns:p14="http://schemas.microsoft.com/office/powerpoint/2010/main" val="379120113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83" rtl="0" eaLnBrk="1" latinLnBrk="0" hangingPunct="1">
        <a:lnSpc>
          <a:spcPts val="3360"/>
        </a:lnSpc>
        <a:spcBef>
          <a:spcPct val="0"/>
        </a:spcBef>
        <a:buNone/>
        <a:defRPr sz="4267" b="1" kern="1200">
          <a:ln w="3175">
            <a:solidFill>
              <a:schemeClr val="bg1">
                <a:alpha val="40000"/>
              </a:schemeClr>
            </a:solidFill>
          </a:ln>
          <a:solidFill>
            <a:schemeClr val="tx2"/>
          </a:solidFill>
          <a:latin typeface="Arial" panose="020B0604020202020204" pitchFamily="34" charset="0"/>
          <a:ea typeface="+mj-ea"/>
          <a:cs typeface="Arial" panose="020B0604020202020204" pitchFamily="34" charset="0"/>
        </a:defRPr>
      </a:lvl1pPr>
    </p:titleStyle>
    <p:bodyStyle>
      <a:lvl1pPr marL="457189" indent="-457189" algn="l" defTabSz="685783" rtl="0" eaLnBrk="1" latinLnBrk="0" hangingPunct="1">
        <a:lnSpc>
          <a:spcPct val="100000"/>
        </a:lnSpc>
        <a:spcBef>
          <a:spcPts val="800"/>
        </a:spcBef>
        <a:buClr>
          <a:srgbClr val="00B050"/>
        </a:buClr>
        <a:buSzPct val="101000"/>
        <a:buFont typeface="Arial" charset="0"/>
        <a:buChar char="•"/>
        <a:defRPr sz="3200" b="0" kern="1200" baseline="0">
          <a:ln w="3175">
            <a:solidFill>
              <a:schemeClr val="bg1">
                <a:alpha val="40000"/>
              </a:schemeClr>
            </a:solidFill>
          </a:ln>
          <a:solidFill>
            <a:schemeClr val="tx2"/>
          </a:solidFill>
          <a:latin typeface="Arial" panose="020B0604020202020204" pitchFamily="34" charset="0"/>
          <a:ea typeface="+mn-ea"/>
          <a:cs typeface="Arial" panose="020B0604020202020204" pitchFamily="34" charset="0"/>
        </a:defRPr>
      </a:lvl1pPr>
      <a:lvl2pPr marL="537620" indent="353475" algn="l" defTabSz="685783" rtl="0" eaLnBrk="1" latinLnBrk="0" hangingPunct="1">
        <a:lnSpc>
          <a:spcPct val="100000"/>
        </a:lnSpc>
        <a:spcBef>
          <a:spcPts val="800"/>
        </a:spcBef>
        <a:buClr>
          <a:srgbClr val="00B050"/>
        </a:buClr>
        <a:buSzPct val="101000"/>
        <a:buFont typeface=".AppleSystemUIFont" charset="-120"/>
        <a:buChar char="–"/>
        <a:tabLst/>
        <a:defRPr sz="2667" b="0" kern="1200">
          <a:ln w="3175">
            <a:solidFill>
              <a:schemeClr val="bg1">
                <a:alpha val="40000"/>
              </a:schemeClr>
            </a:solidFill>
          </a:ln>
          <a:solidFill>
            <a:schemeClr val="tx2"/>
          </a:solidFill>
          <a:latin typeface="Arial" panose="020B0604020202020204" pitchFamily="34" charset="0"/>
          <a:ea typeface="+mn-ea"/>
          <a:cs typeface="Arial" panose="020B0604020202020204" pitchFamily="34" charset="0"/>
        </a:defRPr>
      </a:lvl2pPr>
      <a:lvl3pPr marL="1200121" indent="-247644" algn="l" defTabSz="688957" rtl="0" eaLnBrk="1" latinLnBrk="0" hangingPunct="1">
        <a:lnSpc>
          <a:spcPct val="100000"/>
        </a:lnSpc>
        <a:spcBef>
          <a:spcPts val="600"/>
        </a:spcBef>
        <a:buClr>
          <a:srgbClr val="00B050"/>
        </a:buClr>
        <a:buSzPct val="101000"/>
        <a:buFont typeface="Arial" charset="0"/>
        <a:buChar char="•"/>
        <a:tabLst/>
        <a:defRPr sz="2133" b="0" kern="1200">
          <a:ln w="3175">
            <a:solidFill>
              <a:schemeClr val="bg1">
                <a:alpha val="40000"/>
              </a:schemeClr>
            </a:solidFill>
          </a:ln>
          <a:solidFill>
            <a:schemeClr val="tx2"/>
          </a:solidFill>
          <a:latin typeface="Arial" panose="020B0604020202020204" pitchFamily="34" charset="0"/>
          <a:ea typeface="+mn-ea"/>
          <a:cs typeface="Arial" panose="020B0604020202020204" pitchFamily="34" charset="0"/>
        </a:defRPr>
      </a:lvl3pPr>
      <a:lvl4pPr marL="1369450" indent="-107948" algn="l" defTabSz="685783" rtl="0" eaLnBrk="1" latinLnBrk="0" hangingPunct="1">
        <a:lnSpc>
          <a:spcPct val="100000"/>
        </a:lnSpc>
        <a:spcBef>
          <a:spcPts val="375"/>
        </a:spcBef>
        <a:buClr>
          <a:srgbClr val="00B050"/>
        </a:buClr>
        <a:buSzPct val="101000"/>
        <a:buFont typeface="Arial" charset="0"/>
        <a:buChar char="•"/>
        <a:tabLst/>
        <a:defRPr sz="1600" b="0" kern="1200">
          <a:ln w="3175">
            <a:solidFill>
              <a:schemeClr val="bg1">
                <a:alpha val="40000"/>
              </a:schemeClr>
            </a:solidFill>
          </a:ln>
          <a:solidFill>
            <a:schemeClr val="tx2"/>
          </a:solidFill>
          <a:latin typeface="Arial" panose="020B0604020202020204" pitchFamily="34" charset="0"/>
          <a:ea typeface="+mn-ea"/>
          <a:cs typeface="Arial" panose="020B0604020202020204" pitchFamily="34" charset="0"/>
        </a:defRPr>
      </a:lvl4pPr>
      <a:lvl5pPr marL="1492213" indent="-93131" algn="l" defTabSz="685783" rtl="0" eaLnBrk="1" latinLnBrk="0" hangingPunct="1">
        <a:lnSpc>
          <a:spcPct val="100000"/>
        </a:lnSpc>
        <a:spcBef>
          <a:spcPts val="375"/>
        </a:spcBef>
        <a:buClr>
          <a:srgbClr val="00B050"/>
        </a:buClr>
        <a:buSzPct val="101000"/>
        <a:buFont typeface="Arial" charset="0"/>
        <a:buChar char="•"/>
        <a:tabLst/>
        <a:defRPr sz="1467" b="0" kern="1200">
          <a:ln w="3175">
            <a:solidFill>
              <a:schemeClr val="bg1">
                <a:alpha val="40000"/>
              </a:schemeClr>
            </a:solidFill>
          </a:ln>
          <a:solidFill>
            <a:schemeClr val="tx2"/>
          </a:solidFill>
          <a:latin typeface="Arial" panose="020B0604020202020204" pitchFamily="34" charset="0"/>
          <a:ea typeface="+mn-ea"/>
          <a:cs typeface="Arial" panose="020B0604020202020204" pitchFamily="34" charset="0"/>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8">
          <p15:clr>
            <a:srgbClr val="F26B43"/>
          </p15:clr>
        </p15:guide>
        <p15:guide id="2" pos="19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6432553"/>
            <a:ext cx="12192001" cy="4254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Placeholder 1"/>
          <p:cNvSpPr>
            <a:spLocks noGrp="1"/>
          </p:cNvSpPr>
          <p:nvPr>
            <p:ph type="title"/>
          </p:nvPr>
        </p:nvSpPr>
        <p:spPr>
          <a:xfrm>
            <a:off x="1166195" y="457202"/>
            <a:ext cx="10621527" cy="781049"/>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1166192" y="1498600"/>
            <a:ext cx="10621525" cy="4721229"/>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1166192" y="6472856"/>
            <a:ext cx="2415208" cy="365125"/>
          </a:xfrm>
          <a:prstGeom prst="rect">
            <a:avLst/>
          </a:prstGeom>
        </p:spPr>
        <p:txBody>
          <a:bodyPr vert="horz" lIns="91440" tIns="45720" rIns="91440" bIns="45720" rtlCol="0" anchor="ctr"/>
          <a:lstStyle>
            <a:lvl1pPr algn="l">
              <a:defRPr sz="1067">
                <a:solidFill>
                  <a:schemeClr val="bg1"/>
                </a:solidFill>
              </a:defRPr>
            </a:lvl1pPr>
          </a:lstStyle>
          <a:p>
            <a:endParaRPr lang="en-US"/>
          </a:p>
        </p:txBody>
      </p:sp>
      <p:sp>
        <p:nvSpPr>
          <p:cNvPr id="5" name="Footer Placeholder 4"/>
          <p:cNvSpPr>
            <a:spLocks noGrp="1"/>
          </p:cNvSpPr>
          <p:nvPr>
            <p:ph type="ftr" sz="quarter" idx="3"/>
          </p:nvPr>
        </p:nvSpPr>
        <p:spPr>
          <a:xfrm>
            <a:off x="4038600" y="6472856"/>
            <a:ext cx="4114800" cy="365125"/>
          </a:xfrm>
          <a:prstGeom prst="rect">
            <a:avLst/>
          </a:prstGeom>
        </p:spPr>
        <p:txBody>
          <a:bodyPr vert="horz" lIns="91440" tIns="45720" rIns="91440" bIns="45720" rtlCol="0" anchor="ctr"/>
          <a:lstStyle>
            <a:lvl1pPr algn="ctr">
              <a:defRPr sz="1067">
                <a:solidFill>
                  <a:schemeClr val="bg1"/>
                </a:solidFill>
              </a:defRPr>
            </a:lvl1pPr>
          </a:lstStyle>
          <a:p>
            <a:endParaRPr lang="en-US"/>
          </a:p>
        </p:txBody>
      </p:sp>
      <p:sp>
        <p:nvSpPr>
          <p:cNvPr id="6" name="Oval 5"/>
          <p:cNvSpPr/>
          <p:nvPr/>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smtClean="0">
                <a:solidFill>
                  <a:schemeClr val="tx2"/>
                </a:solidFill>
              </a:rPr>
              <a:pPr algn="ctr"/>
              <a:t>‹#›</a:t>
            </a:fld>
            <a:endParaRPr lang="en-US" sz="907">
              <a:solidFill>
                <a:schemeClr val="tx2"/>
              </a:solidFill>
            </a:endParaRPr>
          </a:p>
        </p:txBody>
      </p:sp>
    </p:spTree>
    <p:extLst>
      <p:ext uri="{BB962C8B-B14F-4D97-AF65-F5344CB8AC3E}">
        <p14:creationId xmlns:p14="http://schemas.microsoft.com/office/powerpoint/2010/main" val="510481813"/>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66" rtl="0" eaLnBrk="1" latinLnBrk="0" hangingPunct="1">
        <a:lnSpc>
          <a:spcPts val="3360"/>
        </a:lnSpc>
        <a:spcBef>
          <a:spcPct val="0"/>
        </a:spcBef>
        <a:buNone/>
        <a:defRPr sz="3733"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685766" rtl="0" eaLnBrk="1" latinLnBrk="0" hangingPunct="1">
        <a:lnSpc>
          <a:spcPct val="100000"/>
        </a:lnSpc>
        <a:spcBef>
          <a:spcPts val="0"/>
        </a:spcBef>
        <a:spcAft>
          <a:spcPts val="533"/>
        </a:spcAft>
        <a:buFont typeface="Arial" panose="020B0604020202020204" pitchFamily="34" charset="0"/>
        <a:buNone/>
        <a:defRPr sz="2400" b="1" kern="1200" baseline="0">
          <a:solidFill>
            <a:schemeClr val="tx1"/>
          </a:solidFill>
          <a:latin typeface="Arial" panose="020B0604020202020204" pitchFamily="34" charset="0"/>
          <a:ea typeface="+mn-ea"/>
          <a:cs typeface="Arial" panose="020B0604020202020204" pitchFamily="34" charset="0"/>
        </a:defRPr>
      </a:lvl1pPr>
      <a:lvl2pPr marL="152392" indent="-152392" algn="l" defTabSz="685766" rtl="0" eaLnBrk="1" latinLnBrk="0" hangingPunct="1">
        <a:lnSpc>
          <a:spcPct val="100000"/>
        </a:lnSpc>
        <a:spcBef>
          <a:spcPts val="0"/>
        </a:spcBef>
        <a:spcAft>
          <a:spcPts val="533"/>
        </a:spcAft>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304784" indent="-152392" algn="l" defTabSz="688940" rtl="0" eaLnBrk="1" latinLnBrk="0" hangingPunct="1">
        <a:lnSpc>
          <a:spcPct val="100000"/>
        </a:lnSpc>
        <a:spcBef>
          <a:spcPts val="0"/>
        </a:spcBef>
        <a:spcAft>
          <a:spcPts val="533"/>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457178" indent="-152392" algn="l" defTabSz="685766" rtl="0" eaLnBrk="1" latinLnBrk="0" hangingPunct="1">
        <a:lnSpc>
          <a:spcPct val="100000"/>
        </a:lnSpc>
        <a:spcBef>
          <a:spcPts val="0"/>
        </a:spcBef>
        <a:spcAft>
          <a:spcPts val="533"/>
        </a:spcAft>
        <a:buFont typeface="Arial" panose="020B0604020202020204" pitchFamily="34" charset="0"/>
        <a:buChar char="•"/>
        <a:defRPr sz="1467" kern="1200">
          <a:solidFill>
            <a:schemeClr val="tx1"/>
          </a:solidFill>
          <a:latin typeface="Arial" panose="020B0604020202020204" pitchFamily="34" charset="0"/>
          <a:ea typeface="+mn-ea"/>
          <a:cs typeface="Arial" panose="020B0604020202020204" pitchFamily="34" charset="0"/>
        </a:defRPr>
      </a:lvl4pPr>
      <a:lvl5pPr marL="609570" indent="-152392" algn="l" defTabSz="685766" rtl="0" eaLnBrk="1" latinLnBrk="0" hangingPunct="1">
        <a:lnSpc>
          <a:spcPct val="100000"/>
        </a:lnSpc>
        <a:spcBef>
          <a:spcPts val="0"/>
        </a:spcBef>
        <a:spcAft>
          <a:spcPts val="533"/>
        </a:spcAft>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5pPr>
      <a:lvl6pPr marL="1885857"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06"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66" rtl="0" eaLnBrk="1" latinLnBrk="0" hangingPunct="1">
        <a:defRPr sz="1351" kern="1200">
          <a:solidFill>
            <a:schemeClr val="tx1"/>
          </a:solidFill>
          <a:latin typeface="+mn-lt"/>
          <a:ea typeface="+mn-ea"/>
          <a:cs typeface="+mn-cs"/>
        </a:defRPr>
      </a:lvl1pPr>
      <a:lvl2pPr marL="342882"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9"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4" algn="l" defTabSz="685766" rtl="0" eaLnBrk="1" latinLnBrk="0" hangingPunct="1">
        <a:defRPr sz="1351" kern="1200">
          <a:solidFill>
            <a:schemeClr val="tx1"/>
          </a:solidFill>
          <a:latin typeface="+mn-lt"/>
          <a:ea typeface="+mn-ea"/>
          <a:cs typeface="+mn-cs"/>
        </a:defRPr>
      </a:lvl6pPr>
      <a:lvl7pPr marL="2057298"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2" algn="l" defTabSz="685766"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p15:clr>
            <a:srgbClr val="F26B43"/>
          </p15:clr>
        </p15:guide>
        <p15:guide id="2" pos="199">
          <p15:clr>
            <a:srgbClr val="F26B43"/>
          </p15:clr>
        </p15:guide>
        <p15:guide id="3" pos="5569">
          <p15:clr>
            <a:srgbClr val="F26B43"/>
          </p15:clr>
        </p15:guide>
        <p15:guide id="4" pos="549">
          <p15:clr>
            <a:srgbClr val="F26B43"/>
          </p15:clr>
        </p15:guide>
        <p15:guide id="5" pos="5211">
          <p15:clr>
            <a:srgbClr val="F26B43"/>
          </p15:clr>
        </p15:guide>
        <p15:guide id="6" orient="horz" pos="585">
          <p15:clr>
            <a:srgbClr val="F26B43"/>
          </p15:clr>
        </p15:guide>
        <p15:guide id="7" orient="horz" pos="2940">
          <p15:clr>
            <a:srgbClr val="F26B43"/>
          </p15:clr>
        </p15:guide>
        <p15:guide id="8" orient="horz" pos="215">
          <p15:clr>
            <a:srgbClr val="F26B43"/>
          </p15:clr>
        </p15:guide>
        <p15:guide id="9" orient="horz" pos="708">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66194" y="457201"/>
            <a:ext cx="10621527" cy="781049"/>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1166192" y="1498600"/>
            <a:ext cx="10621525" cy="4721229"/>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1166192" y="6356352"/>
            <a:ext cx="2415208" cy="365125"/>
          </a:xfrm>
          <a:prstGeom prst="rect">
            <a:avLst/>
          </a:prstGeom>
        </p:spPr>
        <p:txBody>
          <a:bodyPr vert="horz" lIns="91440" tIns="45720" rIns="91440" bIns="45720" rtlCol="0" anchor="ctr"/>
          <a:lstStyle>
            <a:lvl1pPr algn="l">
              <a:defRPr sz="900">
                <a:solidFill>
                  <a:schemeClr val="tx2"/>
                </a:solidFill>
              </a:defRPr>
            </a:lvl1pPr>
          </a:lstStyle>
          <a:p>
            <a:pPr defTabSz="609585" fontAlgn="base">
              <a:lnSpc>
                <a:spcPct val="93000"/>
              </a:lnSpc>
              <a:spcBef>
                <a:spcPct val="0"/>
              </a:spcBef>
              <a:spcAft>
                <a:spcPct val="0"/>
              </a:spcAft>
              <a:buClr>
                <a:srgbClr val="000000"/>
              </a:buClr>
              <a:buSzPct val="100000"/>
            </a:pPr>
            <a:endParaRPr lang="en-US">
              <a:solidFill>
                <a:srgbClr val="0D2C40"/>
              </a:solidFill>
              <a:cs typeface="Lucida Sans Unicode" pitchFamily="34" charset="0"/>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2"/>
                </a:solidFill>
              </a:defRPr>
            </a:lvl1pPr>
          </a:lstStyle>
          <a:p>
            <a:pPr defTabSz="609585" fontAlgn="base">
              <a:lnSpc>
                <a:spcPct val="93000"/>
              </a:lnSpc>
              <a:spcBef>
                <a:spcPct val="0"/>
              </a:spcBef>
              <a:spcAft>
                <a:spcPct val="0"/>
              </a:spcAft>
              <a:buClr>
                <a:srgbClr val="000000"/>
              </a:buClr>
              <a:buSzPct val="100000"/>
            </a:pPr>
            <a:endParaRPr lang="en-US">
              <a:solidFill>
                <a:srgbClr val="0D2C40"/>
              </a:solidFill>
              <a:cs typeface="Lucida Sans Unicode" pitchFamily="34" charset="0"/>
            </a:endParaRPr>
          </a:p>
        </p:txBody>
      </p:sp>
      <p:sp>
        <p:nvSpPr>
          <p:cNvPr id="8" name="Slide Number Placeholder 5"/>
          <p:cNvSpPr>
            <a:spLocks noGrp="1"/>
          </p:cNvSpPr>
          <p:nvPr>
            <p:ph type="sldNum" sz="quarter" idx="4"/>
          </p:nvPr>
        </p:nvSpPr>
        <p:spPr>
          <a:xfrm>
            <a:off x="11612849" y="6408039"/>
            <a:ext cx="256032" cy="256032"/>
          </a:xfrm>
          <a:prstGeom prst="ellipse">
            <a:avLst/>
          </a:prstGeom>
          <a:solidFill>
            <a:schemeClr val="accent1"/>
          </a:solidFill>
        </p:spPr>
        <p:txBody>
          <a:bodyPr vert="horz" lIns="0" tIns="0" rIns="0" bIns="0" rtlCol="0" anchor="ctr"/>
          <a:lstStyle>
            <a:lvl1pPr algn="ctr">
              <a:defRPr sz="900">
                <a:solidFill>
                  <a:schemeClr val="bg1"/>
                </a:solidFill>
              </a:defRPr>
            </a:lvl1pPr>
          </a:lstStyle>
          <a:p>
            <a:pPr defTabSz="609585" fontAlgn="base">
              <a:lnSpc>
                <a:spcPct val="93000"/>
              </a:lnSpc>
              <a:spcBef>
                <a:spcPct val="0"/>
              </a:spcBef>
              <a:spcAft>
                <a:spcPct val="0"/>
              </a:spcAft>
              <a:buClr>
                <a:srgbClr val="000000"/>
              </a:buClr>
              <a:buSzPct val="100000"/>
            </a:pPr>
            <a:fld id="{B1AC83B0-B844-44F1-B4BE-92A8C14C00CC}" type="slidenum">
              <a:rPr lang="en-US" smtClean="0">
                <a:solidFill>
                  <a:prstClr val="white"/>
                </a:solidFill>
                <a:cs typeface="Lucida Sans Unicode" pitchFamily="34" charset="0"/>
              </a:rPr>
              <a:pPr defTabSz="609585" fontAlgn="base">
                <a:lnSpc>
                  <a:spcPct val="93000"/>
                </a:lnSpc>
                <a:spcBef>
                  <a:spcPct val="0"/>
                </a:spcBef>
                <a:spcAft>
                  <a:spcPct val="0"/>
                </a:spcAft>
                <a:buClr>
                  <a:srgbClr val="000000"/>
                </a:buClr>
                <a:buSzPct val="100000"/>
              </a:pPr>
              <a:t>‹#›</a:t>
            </a:fld>
            <a:endParaRPr lang="en-US">
              <a:solidFill>
                <a:prstClr val="white"/>
              </a:solidFill>
              <a:cs typeface="Lucida Sans Unicode" pitchFamily="34" charset="0"/>
            </a:endParaRPr>
          </a:p>
        </p:txBody>
      </p:sp>
      <p:pic>
        <p:nvPicPr>
          <p:cNvPr id="11" name="Picture 10"/>
          <p:cNvPicPr>
            <a:picLocks noChangeAspect="1"/>
          </p:cNvPicPr>
          <p:nvPr userDrawn="1"/>
        </p:nvPicPr>
        <p:blipFill rotWithShape="1">
          <a:blip r:embed="rId20" cstate="print">
            <a:extLst>
              <a:ext uri="{28A0092B-C50C-407E-A947-70E740481C1C}">
                <a14:useLocalDpi xmlns:a14="http://schemas.microsoft.com/office/drawing/2010/main" val="0"/>
              </a:ext>
            </a:extLst>
          </a:blip>
          <a:srcRect r="-30239"/>
          <a:stretch/>
        </p:blipFill>
        <p:spPr>
          <a:xfrm>
            <a:off x="0" y="0"/>
            <a:ext cx="552451" cy="6858000"/>
          </a:xfrm>
          <a:prstGeom prst="rect">
            <a:avLst/>
          </a:prstGeom>
        </p:spPr>
      </p:pic>
    </p:spTree>
    <p:extLst>
      <p:ext uri="{BB962C8B-B14F-4D97-AF65-F5344CB8AC3E}">
        <p14:creationId xmlns:p14="http://schemas.microsoft.com/office/powerpoint/2010/main" val="1837273324"/>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Lst>
  <p:hf hdr="0" ftr="0" dt="0"/>
  <p:txStyles>
    <p:titleStyle>
      <a:lvl1pPr algn="l" defTabSz="685783" rtl="0" eaLnBrk="1" latinLnBrk="0" hangingPunct="1">
        <a:lnSpc>
          <a:spcPts val="3360"/>
        </a:lnSpc>
        <a:spcBef>
          <a:spcPct val="0"/>
        </a:spcBef>
        <a:buNone/>
        <a:defRPr sz="3733" b="1" kern="1200" baseline="0">
          <a:solidFill>
            <a:schemeClr val="tx2"/>
          </a:solidFill>
          <a:latin typeface="Arial" panose="020B0604020202020204" pitchFamily="34" charset="0"/>
          <a:ea typeface="+mj-ea"/>
          <a:cs typeface="Arial" panose="020B0604020202020204" pitchFamily="34" charset="0"/>
        </a:defRPr>
      </a:lvl1pPr>
    </p:titleStyle>
    <p:bodyStyle>
      <a:lvl1pPr marL="0" indent="0" algn="l" defTabSz="685783" rtl="0" eaLnBrk="1" latinLnBrk="0" hangingPunct="1">
        <a:lnSpc>
          <a:spcPct val="100000"/>
        </a:lnSpc>
        <a:spcBef>
          <a:spcPts val="0"/>
        </a:spcBef>
        <a:spcAft>
          <a:spcPts val="533"/>
        </a:spcAft>
        <a:buFont typeface="Arial" panose="020B0604020202020204" pitchFamily="34" charset="0"/>
        <a:buNone/>
        <a:defRPr sz="2400" b="1" kern="1200" baseline="0">
          <a:solidFill>
            <a:schemeClr val="tx2"/>
          </a:solidFill>
          <a:latin typeface="Arial" panose="020B0604020202020204" pitchFamily="34" charset="0"/>
          <a:ea typeface="+mn-ea"/>
          <a:cs typeface="Arial" panose="020B0604020202020204" pitchFamily="34" charset="0"/>
        </a:defRPr>
      </a:lvl1pPr>
      <a:lvl2pPr marL="152396" indent="-152396" algn="l" defTabSz="685783" rtl="0" eaLnBrk="1" latinLnBrk="0" hangingPunct="1">
        <a:lnSpc>
          <a:spcPct val="100000"/>
        </a:lnSpc>
        <a:spcBef>
          <a:spcPts val="0"/>
        </a:spcBef>
        <a:spcAft>
          <a:spcPts val="533"/>
        </a:spcAft>
        <a:buFont typeface="Arial" panose="020B0604020202020204" pitchFamily="34" charset="0"/>
        <a:buChar char="•"/>
        <a:defRPr sz="1867" kern="1200">
          <a:solidFill>
            <a:schemeClr val="tx2"/>
          </a:solidFill>
          <a:latin typeface="Arial" panose="020B0604020202020204" pitchFamily="34" charset="0"/>
          <a:ea typeface="+mn-ea"/>
          <a:cs typeface="Arial" panose="020B0604020202020204" pitchFamily="34" charset="0"/>
        </a:defRPr>
      </a:lvl2pPr>
      <a:lvl3pPr marL="304792" indent="-152396" algn="l" defTabSz="688957" rtl="0" eaLnBrk="1" latinLnBrk="0" hangingPunct="1">
        <a:lnSpc>
          <a:spcPct val="100000"/>
        </a:lnSpc>
        <a:spcBef>
          <a:spcPts val="0"/>
        </a:spcBef>
        <a:spcAft>
          <a:spcPts val="533"/>
        </a:spcAft>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457189" indent="-152396" algn="l" defTabSz="685783" rtl="0" eaLnBrk="1" latinLnBrk="0" hangingPunct="1">
        <a:lnSpc>
          <a:spcPct val="100000"/>
        </a:lnSpc>
        <a:spcBef>
          <a:spcPts val="0"/>
        </a:spcBef>
        <a:spcAft>
          <a:spcPts val="533"/>
        </a:spcAft>
        <a:buFont typeface="Arial" panose="020B0604020202020204" pitchFamily="34" charset="0"/>
        <a:buChar char="•"/>
        <a:defRPr sz="1467" kern="1200">
          <a:solidFill>
            <a:schemeClr val="tx2"/>
          </a:solidFill>
          <a:latin typeface="Arial" panose="020B0604020202020204" pitchFamily="34" charset="0"/>
          <a:ea typeface="+mn-ea"/>
          <a:cs typeface="Arial" panose="020B0604020202020204" pitchFamily="34" charset="0"/>
        </a:defRPr>
      </a:lvl4pPr>
      <a:lvl5pPr marL="609585" indent="-152396" algn="l" defTabSz="685783" rtl="0" eaLnBrk="1" latinLnBrk="0" hangingPunct="1">
        <a:lnSpc>
          <a:spcPct val="100000"/>
        </a:lnSpc>
        <a:spcBef>
          <a:spcPts val="0"/>
        </a:spcBef>
        <a:spcAft>
          <a:spcPts val="533"/>
        </a:spcAft>
        <a:buFont typeface="Arial" panose="020B0604020202020204" pitchFamily="34" charset="0"/>
        <a:buChar char="•"/>
        <a:defRPr sz="1333" kern="1200">
          <a:solidFill>
            <a:schemeClr val="tx2"/>
          </a:solidFill>
          <a:latin typeface="Arial" panose="020B0604020202020204" pitchFamily="34" charset="0"/>
          <a:ea typeface="+mn-ea"/>
          <a:cs typeface="Arial" panose="020B0604020202020204" pitchFamily="34" charset="0"/>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p15:clr>
            <a:srgbClr val="F26B43"/>
          </p15:clr>
        </p15:guide>
        <p15:guide id="2" pos="199">
          <p15:clr>
            <a:srgbClr val="F26B43"/>
          </p15:clr>
        </p15:guide>
        <p15:guide id="3" pos="5569">
          <p15:clr>
            <a:srgbClr val="F26B43"/>
          </p15:clr>
        </p15:guide>
        <p15:guide id="4" pos="549">
          <p15:clr>
            <a:srgbClr val="F26B43"/>
          </p15:clr>
        </p15:guide>
        <p15:guide id="5" pos="5211">
          <p15:clr>
            <a:srgbClr val="F26B43"/>
          </p15:clr>
        </p15:guide>
        <p15:guide id="6" orient="horz" pos="585">
          <p15:clr>
            <a:srgbClr val="F26B43"/>
          </p15:clr>
        </p15:guide>
        <p15:guide id="7" orient="horz" pos="2940">
          <p15:clr>
            <a:srgbClr val="F26B43"/>
          </p15:clr>
        </p15:guide>
        <p15:guide id="8" orient="horz" pos="215">
          <p15:clr>
            <a:srgbClr val="F26B43"/>
          </p15:clr>
        </p15:guide>
        <p15:guide id="9" orient="horz" pos="708">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6432552"/>
            <a:ext cx="12192001" cy="4254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Placeholder 1"/>
          <p:cNvSpPr>
            <a:spLocks noGrp="1"/>
          </p:cNvSpPr>
          <p:nvPr>
            <p:ph type="title"/>
          </p:nvPr>
        </p:nvSpPr>
        <p:spPr>
          <a:xfrm>
            <a:off x="1166194" y="457201"/>
            <a:ext cx="10621527" cy="781049"/>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1166192" y="1498600"/>
            <a:ext cx="10621525" cy="4721229"/>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1166192" y="6472856"/>
            <a:ext cx="2415208" cy="365125"/>
          </a:xfrm>
          <a:prstGeom prst="rect">
            <a:avLst/>
          </a:prstGeom>
        </p:spPr>
        <p:txBody>
          <a:bodyPr vert="horz" lIns="91440" tIns="45720" rIns="91440" bIns="45720" rtlCol="0" anchor="ctr"/>
          <a:lstStyle>
            <a:lvl1pPr algn="l">
              <a:defRPr sz="1067">
                <a:solidFill>
                  <a:schemeClr val="bg1"/>
                </a:solidFill>
              </a:defRPr>
            </a:lvl1pPr>
          </a:lstStyle>
          <a:p>
            <a:endParaRPr lang="en-US"/>
          </a:p>
        </p:txBody>
      </p:sp>
      <p:sp>
        <p:nvSpPr>
          <p:cNvPr id="5" name="Footer Placeholder 4"/>
          <p:cNvSpPr>
            <a:spLocks noGrp="1"/>
          </p:cNvSpPr>
          <p:nvPr>
            <p:ph type="ftr" sz="quarter" idx="3"/>
          </p:nvPr>
        </p:nvSpPr>
        <p:spPr>
          <a:xfrm>
            <a:off x="4038600" y="6472856"/>
            <a:ext cx="4114800" cy="365125"/>
          </a:xfrm>
          <a:prstGeom prst="rect">
            <a:avLst/>
          </a:prstGeom>
        </p:spPr>
        <p:txBody>
          <a:bodyPr vert="horz" lIns="91440" tIns="45720" rIns="91440" bIns="45720" rtlCol="0" anchor="ctr"/>
          <a:lstStyle>
            <a:lvl1pPr algn="ctr">
              <a:defRPr sz="1067">
                <a:solidFill>
                  <a:schemeClr val="bg1"/>
                </a:solidFill>
              </a:defRPr>
            </a:lvl1pPr>
          </a:lstStyle>
          <a:p>
            <a:endParaRPr lang="en-US"/>
          </a:p>
        </p:txBody>
      </p:sp>
    </p:spTree>
    <p:extLst>
      <p:ext uri="{BB962C8B-B14F-4D97-AF65-F5344CB8AC3E}">
        <p14:creationId xmlns:p14="http://schemas.microsoft.com/office/powerpoint/2010/main" val="16126167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83" rtl="0" eaLnBrk="1" latinLnBrk="0" hangingPunct="1">
        <a:lnSpc>
          <a:spcPts val="3360"/>
        </a:lnSpc>
        <a:spcBef>
          <a:spcPct val="0"/>
        </a:spcBef>
        <a:buNone/>
        <a:defRPr sz="3733"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685783" rtl="0" eaLnBrk="1" latinLnBrk="0" hangingPunct="1">
        <a:lnSpc>
          <a:spcPct val="100000"/>
        </a:lnSpc>
        <a:spcBef>
          <a:spcPts val="0"/>
        </a:spcBef>
        <a:spcAft>
          <a:spcPts val="533"/>
        </a:spcAft>
        <a:buFont typeface="Arial" panose="020B0604020202020204" pitchFamily="34" charset="0"/>
        <a:buNone/>
        <a:defRPr sz="2400" b="1" kern="1200" baseline="0">
          <a:solidFill>
            <a:schemeClr val="tx1"/>
          </a:solidFill>
          <a:latin typeface="Arial" panose="020B0604020202020204" pitchFamily="34" charset="0"/>
          <a:ea typeface="+mn-ea"/>
          <a:cs typeface="Arial" panose="020B0604020202020204" pitchFamily="34" charset="0"/>
        </a:defRPr>
      </a:lvl1pPr>
      <a:lvl2pPr marL="152396" indent="-152396" algn="l" defTabSz="685783" rtl="0" eaLnBrk="1" latinLnBrk="0" hangingPunct="1">
        <a:lnSpc>
          <a:spcPct val="100000"/>
        </a:lnSpc>
        <a:spcBef>
          <a:spcPts val="0"/>
        </a:spcBef>
        <a:spcAft>
          <a:spcPts val="533"/>
        </a:spcAft>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304792" indent="-152396" algn="l" defTabSz="688957" rtl="0" eaLnBrk="1" latinLnBrk="0" hangingPunct="1">
        <a:lnSpc>
          <a:spcPct val="100000"/>
        </a:lnSpc>
        <a:spcBef>
          <a:spcPts val="0"/>
        </a:spcBef>
        <a:spcAft>
          <a:spcPts val="533"/>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457189" indent="-152396" algn="l" defTabSz="685783" rtl="0" eaLnBrk="1" latinLnBrk="0" hangingPunct="1">
        <a:lnSpc>
          <a:spcPct val="100000"/>
        </a:lnSpc>
        <a:spcBef>
          <a:spcPts val="0"/>
        </a:spcBef>
        <a:spcAft>
          <a:spcPts val="533"/>
        </a:spcAft>
        <a:buFont typeface="Arial" panose="020B0604020202020204" pitchFamily="34" charset="0"/>
        <a:buChar char="•"/>
        <a:defRPr sz="1467" kern="1200">
          <a:solidFill>
            <a:schemeClr val="tx1"/>
          </a:solidFill>
          <a:latin typeface="Arial" panose="020B0604020202020204" pitchFamily="34" charset="0"/>
          <a:ea typeface="+mn-ea"/>
          <a:cs typeface="Arial" panose="020B0604020202020204" pitchFamily="34" charset="0"/>
        </a:defRPr>
      </a:lvl4pPr>
      <a:lvl5pPr marL="609585" indent="-152396" algn="l" defTabSz="685783" rtl="0" eaLnBrk="1" latinLnBrk="0" hangingPunct="1">
        <a:lnSpc>
          <a:spcPct val="100000"/>
        </a:lnSpc>
        <a:spcBef>
          <a:spcPts val="0"/>
        </a:spcBef>
        <a:spcAft>
          <a:spcPts val="533"/>
        </a:spcAft>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p15:clr>
            <a:srgbClr val="F26B43"/>
          </p15:clr>
        </p15:guide>
        <p15:guide id="2" pos="199">
          <p15:clr>
            <a:srgbClr val="F26B43"/>
          </p15:clr>
        </p15:guide>
        <p15:guide id="3" pos="5569">
          <p15:clr>
            <a:srgbClr val="F26B43"/>
          </p15:clr>
        </p15:guide>
        <p15:guide id="4" pos="549">
          <p15:clr>
            <a:srgbClr val="F26B43"/>
          </p15:clr>
        </p15:guide>
        <p15:guide id="5" pos="5211">
          <p15:clr>
            <a:srgbClr val="F26B43"/>
          </p15:clr>
        </p15:guide>
        <p15:guide id="6" orient="horz" pos="585">
          <p15:clr>
            <a:srgbClr val="F26B43"/>
          </p15:clr>
        </p15:guide>
        <p15:guide id="7" orient="horz" pos="2940">
          <p15:clr>
            <a:srgbClr val="F26B43"/>
          </p15:clr>
        </p15:guide>
        <p15:guide id="8" orient="horz" pos="215">
          <p15:clr>
            <a:srgbClr val="F26B43"/>
          </p15:clr>
        </p15:guide>
        <p15:guide id="9" orient="horz" pos="708">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6432553"/>
            <a:ext cx="12192001" cy="4254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FFFF"/>
              </a:solidFill>
            </a:endParaRPr>
          </a:p>
        </p:txBody>
      </p:sp>
      <p:sp>
        <p:nvSpPr>
          <p:cNvPr id="2" name="Title Placeholder 1"/>
          <p:cNvSpPr>
            <a:spLocks noGrp="1"/>
          </p:cNvSpPr>
          <p:nvPr>
            <p:ph type="title"/>
          </p:nvPr>
        </p:nvSpPr>
        <p:spPr>
          <a:xfrm>
            <a:off x="1166195" y="457202"/>
            <a:ext cx="10621527" cy="781049"/>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1166192" y="1498600"/>
            <a:ext cx="10621525" cy="4721229"/>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1166192" y="6472856"/>
            <a:ext cx="2415208" cy="365125"/>
          </a:xfrm>
          <a:prstGeom prst="rect">
            <a:avLst/>
          </a:prstGeom>
        </p:spPr>
        <p:txBody>
          <a:bodyPr vert="horz" lIns="91440" tIns="45720" rIns="91440" bIns="45720" rtlCol="0" anchor="ctr"/>
          <a:lstStyle>
            <a:lvl1pPr algn="l">
              <a:defRPr sz="1067">
                <a:solidFill>
                  <a:schemeClr val="bg1"/>
                </a:solidFill>
              </a:defRPr>
            </a:lvl1pPr>
          </a:lstStyle>
          <a:p>
            <a:endParaRPr lang="en-US">
              <a:solidFill>
                <a:srgbClr val="FFFFFF"/>
              </a:solidFill>
            </a:endParaRPr>
          </a:p>
        </p:txBody>
      </p:sp>
      <p:sp>
        <p:nvSpPr>
          <p:cNvPr id="5" name="Footer Placeholder 4"/>
          <p:cNvSpPr>
            <a:spLocks noGrp="1"/>
          </p:cNvSpPr>
          <p:nvPr>
            <p:ph type="ftr" sz="quarter" idx="3"/>
          </p:nvPr>
        </p:nvSpPr>
        <p:spPr>
          <a:xfrm>
            <a:off x="4038600" y="6472856"/>
            <a:ext cx="4114800" cy="365125"/>
          </a:xfrm>
          <a:prstGeom prst="rect">
            <a:avLst/>
          </a:prstGeom>
        </p:spPr>
        <p:txBody>
          <a:bodyPr vert="horz" lIns="91440" tIns="45720" rIns="91440" bIns="45720" rtlCol="0" anchor="ctr"/>
          <a:lstStyle>
            <a:lvl1pPr algn="ctr">
              <a:defRPr sz="1067">
                <a:solidFill>
                  <a:schemeClr val="bg1"/>
                </a:solidFill>
              </a:defRPr>
            </a:lvl1pPr>
          </a:lstStyle>
          <a:p>
            <a:endParaRPr lang="en-US">
              <a:solidFill>
                <a:srgbClr val="FFFFFF"/>
              </a:solidFill>
            </a:endParaRPr>
          </a:p>
        </p:txBody>
      </p:sp>
      <p:sp>
        <p:nvSpPr>
          <p:cNvPr id="6" name="Oval 5"/>
          <p:cNvSpPr/>
          <p:nvPr/>
        </p:nvSpPr>
        <p:spPr>
          <a:xfrm>
            <a:off x="11618976" y="6529496"/>
            <a:ext cx="256032" cy="256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907">
                <a:solidFill>
                  <a:srgbClr val="02D35F"/>
                </a:solidFill>
              </a:rPr>
              <a:pPr algn="ctr"/>
              <a:t>‹#›</a:t>
            </a:fld>
            <a:endParaRPr lang="en-US" sz="907">
              <a:solidFill>
                <a:srgbClr val="02D35F"/>
              </a:solidFill>
            </a:endParaRPr>
          </a:p>
        </p:txBody>
      </p:sp>
    </p:spTree>
    <p:extLst>
      <p:ext uri="{BB962C8B-B14F-4D97-AF65-F5344CB8AC3E}">
        <p14:creationId xmlns:p14="http://schemas.microsoft.com/office/powerpoint/2010/main" val="4213220704"/>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29" r:id="rId15"/>
    <p:sldLayoutId id="214748383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66" rtl="0" eaLnBrk="1" latinLnBrk="0" hangingPunct="1">
        <a:lnSpc>
          <a:spcPts val="3360"/>
        </a:lnSpc>
        <a:spcBef>
          <a:spcPct val="0"/>
        </a:spcBef>
        <a:buNone/>
        <a:defRPr sz="3733"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685766" rtl="0" eaLnBrk="1" latinLnBrk="0" hangingPunct="1">
        <a:lnSpc>
          <a:spcPct val="100000"/>
        </a:lnSpc>
        <a:spcBef>
          <a:spcPts val="0"/>
        </a:spcBef>
        <a:spcAft>
          <a:spcPts val="533"/>
        </a:spcAft>
        <a:buFont typeface="Arial" panose="020B0604020202020204" pitchFamily="34" charset="0"/>
        <a:buNone/>
        <a:defRPr sz="2400" b="1" kern="1200" baseline="0">
          <a:solidFill>
            <a:schemeClr val="tx1"/>
          </a:solidFill>
          <a:latin typeface="Arial" panose="020B0604020202020204" pitchFamily="34" charset="0"/>
          <a:ea typeface="+mn-ea"/>
          <a:cs typeface="Arial" panose="020B0604020202020204" pitchFamily="34" charset="0"/>
        </a:defRPr>
      </a:lvl1pPr>
      <a:lvl2pPr marL="152392" indent="-152392" algn="l" defTabSz="685766" rtl="0" eaLnBrk="1" latinLnBrk="0" hangingPunct="1">
        <a:lnSpc>
          <a:spcPct val="100000"/>
        </a:lnSpc>
        <a:spcBef>
          <a:spcPts val="0"/>
        </a:spcBef>
        <a:spcAft>
          <a:spcPts val="533"/>
        </a:spcAft>
        <a:buFont typeface="Arial" panose="020B0604020202020204" pitchFamily="34" charset="0"/>
        <a:buChar char="•"/>
        <a:defRPr sz="1867" kern="1200">
          <a:solidFill>
            <a:schemeClr val="tx1"/>
          </a:solidFill>
          <a:latin typeface="Arial" panose="020B0604020202020204" pitchFamily="34" charset="0"/>
          <a:ea typeface="+mn-ea"/>
          <a:cs typeface="Arial" panose="020B0604020202020204" pitchFamily="34" charset="0"/>
        </a:defRPr>
      </a:lvl2pPr>
      <a:lvl3pPr marL="304784" indent="-152392" algn="l" defTabSz="688940" rtl="0" eaLnBrk="1" latinLnBrk="0" hangingPunct="1">
        <a:lnSpc>
          <a:spcPct val="100000"/>
        </a:lnSpc>
        <a:spcBef>
          <a:spcPts val="0"/>
        </a:spcBef>
        <a:spcAft>
          <a:spcPts val="533"/>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457178" indent="-152392" algn="l" defTabSz="685766" rtl="0" eaLnBrk="1" latinLnBrk="0" hangingPunct="1">
        <a:lnSpc>
          <a:spcPct val="100000"/>
        </a:lnSpc>
        <a:spcBef>
          <a:spcPts val="0"/>
        </a:spcBef>
        <a:spcAft>
          <a:spcPts val="533"/>
        </a:spcAft>
        <a:buFont typeface="Arial" panose="020B0604020202020204" pitchFamily="34" charset="0"/>
        <a:buChar char="•"/>
        <a:defRPr sz="1467" kern="1200">
          <a:solidFill>
            <a:schemeClr val="tx1"/>
          </a:solidFill>
          <a:latin typeface="Arial" panose="020B0604020202020204" pitchFamily="34" charset="0"/>
          <a:ea typeface="+mn-ea"/>
          <a:cs typeface="Arial" panose="020B0604020202020204" pitchFamily="34" charset="0"/>
        </a:defRPr>
      </a:lvl4pPr>
      <a:lvl5pPr marL="609570" indent="-152392" algn="l" defTabSz="685766" rtl="0" eaLnBrk="1" latinLnBrk="0" hangingPunct="1">
        <a:lnSpc>
          <a:spcPct val="100000"/>
        </a:lnSpc>
        <a:spcBef>
          <a:spcPts val="0"/>
        </a:spcBef>
        <a:spcAft>
          <a:spcPts val="533"/>
        </a:spcAft>
        <a:buFont typeface="Arial" panose="020B0604020202020204" pitchFamily="34" charset="0"/>
        <a:buChar char="•"/>
        <a:defRPr sz="1333" kern="1200">
          <a:solidFill>
            <a:schemeClr val="tx1"/>
          </a:solidFill>
          <a:latin typeface="Arial" panose="020B0604020202020204" pitchFamily="34" charset="0"/>
          <a:ea typeface="+mn-ea"/>
          <a:cs typeface="Arial" panose="020B0604020202020204" pitchFamily="34" charset="0"/>
        </a:defRPr>
      </a:lvl5pPr>
      <a:lvl6pPr marL="1885857"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06" indent="-171442" algn="l" defTabSz="685766"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66" rtl="0" eaLnBrk="1" latinLnBrk="0" hangingPunct="1">
        <a:defRPr sz="1351" kern="1200">
          <a:solidFill>
            <a:schemeClr val="tx1"/>
          </a:solidFill>
          <a:latin typeface="+mn-lt"/>
          <a:ea typeface="+mn-ea"/>
          <a:cs typeface="+mn-cs"/>
        </a:defRPr>
      </a:lvl1pPr>
      <a:lvl2pPr marL="342882"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9"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4" algn="l" defTabSz="685766" rtl="0" eaLnBrk="1" latinLnBrk="0" hangingPunct="1">
        <a:defRPr sz="1351" kern="1200">
          <a:solidFill>
            <a:schemeClr val="tx1"/>
          </a:solidFill>
          <a:latin typeface="+mn-lt"/>
          <a:ea typeface="+mn-ea"/>
          <a:cs typeface="+mn-cs"/>
        </a:defRPr>
      </a:lvl6pPr>
      <a:lvl7pPr marL="2057298"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2" algn="l" defTabSz="685766"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p15:clr>
            <a:srgbClr val="F26B43"/>
          </p15:clr>
        </p15:guide>
        <p15:guide id="2" pos="199">
          <p15:clr>
            <a:srgbClr val="F26B43"/>
          </p15:clr>
        </p15:guide>
        <p15:guide id="3" pos="5569">
          <p15:clr>
            <a:srgbClr val="F26B43"/>
          </p15:clr>
        </p15:guide>
        <p15:guide id="4" pos="549">
          <p15:clr>
            <a:srgbClr val="F26B43"/>
          </p15:clr>
        </p15:guide>
        <p15:guide id="5" pos="5211">
          <p15:clr>
            <a:srgbClr val="F26B43"/>
          </p15:clr>
        </p15:guide>
        <p15:guide id="6" orient="horz" pos="585">
          <p15:clr>
            <a:srgbClr val="F26B43"/>
          </p15:clr>
        </p15:guide>
        <p15:guide id="7" orient="horz" pos="2940">
          <p15:clr>
            <a:srgbClr val="F26B43"/>
          </p15:clr>
        </p15:guide>
        <p15:guide id="8" orient="horz" pos="215">
          <p15:clr>
            <a:srgbClr val="F26B43"/>
          </p15:clr>
        </p15:guide>
        <p15:guide id="9" orient="horz" pos="708">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111BA-78EC-6445-ABC4-BCCBE19F36A8}"/>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481471" y="6311899"/>
            <a:ext cx="694944" cy="321809"/>
          </a:xfrm>
          <a:prstGeom prst="rect">
            <a:avLst/>
          </a:prstGeom>
        </p:spPr>
      </p:pic>
      <p:sp>
        <p:nvSpPr>
          <p:cNvPr id="2" name="Title Placeholder 1"/>
          <p:cNvSpPr>
            <a:spLocks noGrp="1"/>
          </p:cNvSpPr>
          <p:nvPr>
            <p:ph type="title"/>
          </p:nvPr>
        </p:nvSpPr>
        <p:spPr>
          <a:xfrm>
            <a:off x="1151468" y="538558"/>
            <a:ext cx="10657417" cy="683744"/>
          </a:xfrm>
          <a:prstGeom prst="rect">
            <a:avLst/>
          </a:prstGeom>
        </p:spPr>
        <p:txBody>
          <a:bodyPr vert="horz" lIns="91440" tIns="45720" rIns="91440" bIns="45720" rtlCol="0" anchor="t">
            <a:normAutofit/>
          </a:bodyPr>
          <a:lstStyle/>
          <a:p>
            <a:r>
              <a:rPr lang="en-US"/>
              <a:t>Click to edit title (28pt)</a:t>
            </a:r>
          </a:p>
        </p:txBody>
      </p:sp>
      <p:sp>
        <p:nvSpPr>
          <p:cNvPr id="3" name="Text Placeholder 2"/>
          <p:cNvSpPr>
            <a:spLocks noGrp="1"/>
          </p:cNvSpPr>
          <p:nvPr>
            <p:ph type="body" idx="1"/>
          </p:nvPr>
        </p:nvSpPr>
        <p:spPr>
          <a:xfrm>
            <a:off x="1151467" y="1509901"/>
            <a:ext cx="10657411" cy="4605835"/>
          </a:xfrm>
          <a:prstGeom prst="rect">
            <a:avLst/>
          </a:prstGeom>
        </p:spPr>
        <p:txBody>
          <a:bodyPr vert="horz" lIns="91440" tIns="45720" rIns="91440" bIns="45720" rtlCol="0">
            <a:normAutofit/>
          </a:bodyPr>
          <a:lstStyle/>
          <a:p>
            <a:pPr lvl="0"/>
            <a:r>
              <a:rPr lang="en-US"/>
              <a:t>First level bullet (18pt)</a:t>
            </a:r>
          </a:p>
          <a:p>
            <a:pPr lvl="1"/>
            <a:r>
              <a:rPr lang="en-US"/>
              <a:t>Second level bullet (14pt)</a:t>
            </a:r>
          </a:p>
          <a:p>
            <a:pPr lvl="2"/>
            <a:r>
              <a:rPr lang="en-US"/>
              <a:t>Third level bullet (12pt)</a:t>
            </a:r>
          </a:p>
          <a:p>
            <a:pPr lvl="3"/>
            <a:r>
              <a:rPr lang="en-US"/>
              <a:t>Fourth level bullet (11pt)</a:t>
            </a:r>
          </a:p>
        </p:txBody>
      </p:sp>
      <p:cxnSp>
        <p:nvCxnSpPr>
          <p:cNvPr id="10" name="Straight Connector 9">
            <a:extLst>
              <a:ext uri="{FF2B5EF4-FFF2-40B4-BE49-F238E27FC236}">
                <a16:creationId xmlns:a16="http://schemas.microsoft.com/office/drawing/2014/main" id="{B640F9E3-A7CC-2E44-A57A-72B323B4E81F}"/>
              </a:ext>
            </a:extLst>
          </p:cNvPr>
          <p:cNvCxnSpPr/>
          <p:nvPr userDrawn="1"/>
        </p:nvCxnSpPr>
        <p:spPr>
          <a:xfrm>
            <a:off x="11153995" y="6385886"/>
            <a:ext cx="0" cy="3109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6CB7790-E85B-4E92-B0A8-0A106B1A0F40}"/>
              </a:ext>
            </a:extLst>
          </p:cNvPr>
          <p:cNvSpPr txBox="1"/>
          <p:nvPr userDrawn="1"/>
        </p:nvSpPr>
        <p:spPr>
          <a:xfrm>
            <a:off x="11299301" y="6385173"/>
            <a:ext cx="509583" cy="311711"/>
          </a:xfrm>
          <a:prstGeom prst="rect">
            <a:avLst/>
          </a:prstGeom>
          <a:noFill/>
        </p:spPr>
        <p:txBody>
          <a:bodyPr wrap="none" lIns="91116" rIns="105502" rtlCol="0" anchor="ctr" anchorCtr="0">
            <a:noAutofit/>
          </a:bodyPr>
          <a:lstStyle/>
          <a:p>
            <a:pPr algn="r"/>
            <a:fld id="{338BF405-9F9D-446F-864A-660BD651FA84}" type="slidenum">
              <a:rPr lang="en-GB" sz="1066" smtClean="0">
                <a:solidFill>
                  <a:schemeClr val="bg1">
                    <a:lumMod val="50000"/>
                  </a:schemeClr>
                </a:solidFill>
              </a:rPr>
              <a:t>‹#›</a:t>
            </a:fld>
            <a:endParaRPr lang="en-GB" sz="1066">
              <a:solidFill>
                <a:schemeClr val="bg1">
                  <a:lumMod val="50000"/>
                </a:schemeClr>
              </a:solidFill>
            </a:endParaRPr>
          </a:p>
        </p:txBody>
      </p:sp>
    </p:spTree>
    <p:extLst>
      <p:ext uri="{BB962C8B-B14F-4D97-AF65-F5344CB8AC3E}">
        <p14:creationId xmlns:p14="http://schemas.microsoft.com/office/powerpoint/2010/main" val="3500814242"/>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 id="2147483844" r:id="rId12"/>
    <p:sldLayoutId id="2147483845" r:id="rId13"/>
    <p:sldLayoutId id="2147483846" r:id="rId14"/>
    <p:sldLayoutId id="2147483847" r:id="rId15"/>
    <p:sldLayoutId id="2147483848" r:id="rId16"/>
    <p:sldLayoutId id="2147483849" r:id="rId17"/>
    <p:sldLayoutId id="2147483850" r:id="rId18"/>
  </p:sldLayoutIdLst>
  <p:hf hdr="0" ftr="0" dt="0"/>
  <p:txStyles>
    <p:titleStyle>
      <a:lvl1pPr algn="l" defTabSz="913554" rtl="0" eaLnBrk="1" latinLnBrk="0" hangingPunct="1">
        <a:lnSpc>
          <a:spcPct val="90000"/>
        </a:lnSpc>
        <a:spcBef>
          <a:spcPct val="0"/>
        </a:spcBef>
        <a:buNone/>
        <a:defRPr sz="3730" kern="1200">
          <a:solidFill>
            <a:srgbClr val="000000"/>
          </a:solidFill>
          <a:latin typeface="+mj-lt"/>
          <a:ea typeface="+mj-ea"/>
          <a:cs typeface="+mj-cs"/>
        </a:defRPr>
      </a:lvl1pPr>
    </p:titleStyle>
    <p:bodyStyle>
      <a:lvl1pPr marL="0" indent="0" algn="l" defTabSz="913554" rtl="0" eaLnBrk="1" latinLnBrk="0" hangingPunct="1">
        <a:lnSpc>
          <a:spcPct val="150000"/>
        </a:lnSpc>
        <a:spcBef>
          <a:spcPts val="1332"/>
        </a:spcBef>
        <a:buFont typeface="Arial" panose="020B0604020202020204" pitchFamily="34" charset="0"/>
        <a:buNone/>
        <a:defRPr sz="2398" b="1" kern="1200">
          <a:solidFill>
            <a:srgbClr val="000000"/>
          </a:solidFill>
          <a:latin typeface="+mn-lt"/>
          <a:ea typeface="+mn-ea"/>
          <a:cs typeface="+mn-cs"/>
        </a:defRPr>
      </a:lvl1pPr>
      <a:lvl2pPr marL="357386" indent="-357386" algn="l" defTabSz="913554" rtl="0" eaLnBrk="1" latinLnBrk="0" hangingPunct="1">
        <a:lnSpc>
          <a:spcPct val="150000"/>
        </a:lnSpc>
        <a:spcBef>
          <a:spcPts val="1332"/>
        </a:spcBef>
        <a:buFont typeface="Arial" panose="020B0604020202020204" pitchFamily="34" charset="0"/>
        <a:buChar char="•"/>
        <a:defRPr sz="1865" kern="1200">
          <a:solidFill>
            <a:srgbClr val="000000"/>
          </a:solidFill>
          <a:latin typeface="+mn-lt"/>
          <a:ea typeface="+mn-ea"/>
          <a:cs typeface="+mn-cs"/>
        </a:defRPr>
      </a:lvl2pPr>
      <a:lvl3pPr marL="987885" indent="-378849" algn="l" defTabSz="913554" rtl="0" eaLnBrk="1" latinLnBrk="0" hangingPunct="1">
        <a:lnSpc>
          <a:spcPct val="150000"/>
        </a:lnSpc>
        <a:spcBef>
          <a:spcPts val="666"/>
        </a:spcBef>
        <a:buFont typeface="Arial" panose="020B0604020202020204" pitchFamily="34" charset="0"/>
        <a:buChar char="•"/>
        <a:defRPr sz="1599" kern="1200">
          <a:solidFill>
            <a:srgbClr val="000000"/>
          </a:solidFill>
          <a:latin typeface="+mn-lt"/>
          <a:ea typeface="+mn-ea"/>
          <a:cs typeface="+mn-cs"/>
        </a:defRPr>
      </a:lvl3pPr>
      <a:lvl4pPr marL="1598720" indent="-378849" algn="l" defTabSz="913554" rtl="0" eaLnBrk="1" latinLnBrk="0" hangingPunct="1">
        <a:lnSpc>
          <a:spcPct val="150000"/>
        </a:lnSpc>
        <a:spcBef>
          <a:spcPts val="666"/>
        </a:spcBef>
        <a:buFont typeface="Arial" panose="020B0604020202020204" pitchFamily="34" charset="0"/>
        <a:buChar char="•"/>
        <a:defRPr sz="1465" kern="1200">
          <a:solidFill>
            <a:srgbClr val="000000"/>
          </a:solidFill>
          <a:latin typeface="+mn-lt"/>
          <a:ea typeface="+mn-ea"/>
          <a:cs typeface="+mn-cs"/>
        </a:defRPr>
      </a:lvl4pPr>
      <a:lvl5pPr marL="2055497"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5pPr>
      <a:lvl6pPr marL="2512274"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051"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5828"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2605" indent="-228389" algn="l" defTabSz="913554"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554" rtl="0" eaLnBrk="1" latinLnBrk="0" hangingPunct="1">
        <a:defRPr sz="1798" kern="1200">
          <a:solidFill>
            <a:schemeClr val="tx1"/>
          </a:solidFill>
          <a:latin typeface="+mn-lt"/>
          <a:ea typeface="+mn-ea"/>
          <a:cs typeface="+mn-cs"/>
        </a:defRPr>
      </a:lvl1pPr>
      <a:lvl2pPr marL="456777" algn="l" defTabSz="913554" rtl="0" eaLnBrk="1" latinLnBrk="0" hangingPunct="1">
        <a:defRPr sz="1798" kern="1200">
          <a:solidFill>
            <a:schemeClr val="tx1"/>
          </a:solidFill>
          <a:latin typeface="+mn-lt"/>
          <a:ea typeface="+mn-ea"/>
          <a:cs typeface="+mn-cs"/>
        </a:defRPr>
      </a:lvl2pPr>
      <a:lvl3pPr marL="913554" algn="l" defTabSz="913554" rtl="0" eaLnBrk="1" latinLnBrk="0" hangingPunct="1">
        <a:defRPr sz="1798" kern="1200">
          <a:solidFill>
            <a:schemeClr val="tx1"/>
          </a:solidFill>
          <a:latin typeface="+mn-lt"/>
          <a:ea typeface="+mn-ea"/>
          <a:cs typeface="+mn-cs"/>
        </a:defRPr>
      </a:lvl3pPr>
      <a:lvl4pPr marL="1370331" algn="l" defTabSz="913554" rtl="0" eaLnBrk="1" latinLnBrk="0" hangingPunct="1">
        <a:defRPr sz="1798" kern="1200">
          <a:solidFill>
            <a:schemeClr val="tx1"/>
          </a:solidFill>
          <a:latin typeface="+mn-lt"/>
          <a:ea typeface="+mn-ea"/>
          <a:cs typeface="+mn-cs"/>
        </a:defRPr>
      </a:lvl4pPr>
      <a:lvl5pPr marL="1827108" algn="l" defTabSz="913554" rtl="0" eaLnBrk="1" latinLnBrk="0" hangingPunct="1">
        <a:defRPr sz="1798" kern="1200">
          <a:solidFill>
            <a:schemeClr val="tx1"/>
          </a:solidFill>
          <a:latin typeface="+mn-lt"/>
          <a:ea typeface="+mn-ea"/>
          <a:cs typeface="+mn-cs"/>
        </a:defRPr>
      </a:lvl5pPr>
      <a:lvl6pPr marL="2283885" algn="l" defTabSz="913554" rtl="0" eaLnBrk="1" latinLnBrk="0" hangingPunct="1">
        <a:defRPr sz="1798" kern="1200">
          <a:solidFill>
            <a:schemeClr val="tx1"/>
          </a:solidFill>
          <a:latin typeface="+mn-lt"/>
          <a:ea typeface="+mn-ea"/>
          <a:cs typeface="+mn-cs"/>
        </a:defRPr>
      </a:lvl6pPr>
      <a:lvl7pPr marL="2740663" algn="l" defTabSz="913554" rtl="0" eaLnBrk="1" latinLnBrk="0" hangingPunct="1">
        <a:defRPr sz="1798" kern="1200">
          <a:solidFill>
            <a:schemeClr val="tx1"/>
          </a:solidFill>
          <a:latin typeface="+mn-lt"/>
          <a:ea typeface="+mn-ea"/>
          <a:cs typeface="+mn-cs"/>
        </a:defRPr>
      </a:lvl7pPr>
      <a:lvl8pPr marL="3197440" algn="l" defTabSz="913554" rtl="0" eaLnBrk="1" latinLnBrk="0" hangingPunct="1">
        <a:defRPr sz="1798" kern="1200">
          <a:solidFill>
            <a:schemeClr val="tx1"/>
          </a:solidFill>
          <a:latin typeface="+mn-lt"/>
          <a:ea typeface="+mn-ea"/>
          <a:cs typeface="+mn-cs"/>
        </a:defRPr>
      </a:lvl8pPr>
      <a:lvl9pPr marL="3654217" algn="l" defTabSz="913554"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16">
          <p15:clr>
            <a:srgbClr val="F26B43"/>
          </p15:clr>
        </p15:guide>
        <p15:guide id="2" orient="horz" pos="2892">
          <p15:clr>
            <a:srgbClr val="F26B43"/>
          </p15:clr>
        </p15:guide>
        <p15:guide id="3" pos="204">
          <p15:clr>
            <a:srgbClr val="F26B43"/>
          </p15:clr>
        </p15:guide>
        <p15:guide id="4" pos="544">
          <p15:clr>
            <a:srgbClr val="F26B43"/>
          </p15:clr>
        </p15:guide>
        <p15:guide id="5" orient="horz" pos="261">
          <p15:clr>
            <a:srgbClr val="F26B43"/>
          </p15:clr>
        </p15:guide>
        <p15:guide id="6" orient="horz" pos="442">
          <p15:clr>
            <a:srgbClr val="F26B43"/>
          </p15:clr>
        </p15:guide>
        <p15:guide id="7" orient="horz" pos="578">
          <p15:clr>
            <a:srgbClr val="F26B43"/>
          </p15:clr>
        </p15:guide>
        <p15:guide id="8" orient="horz" pos="714">
          <p15:clr>
            <a:srgbClr val="F26B43"/>
          </p15:clr>
        </p15:guide>
        <p15:guide id="9" pos="557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746738" y="1406769"/>
            <a:ext cx="0" cy="0"/>
          </a:xfrm>
        </p:spPr>
        <p:txBody>
          <a:bodyPr anchor="t"/>
          <a:lstStyle/>
          <a:p>
            <a:pPr algn="ctr" defTabSz="914377">
              <a:defRPr/>
            </a:pPr>
            <a:r>
              <a:rPr lang="en-US" sz="900" dirty="0">
                <a:solidFill>
                  <a:srgbClr val="0D2C40"/>
                </a:solidFill>
                <a:latin typeface="Arial"/>
              </a:rPr>
              <a:t>Green and blue, we love you!</a:t>
            </a:r>
            <a:endParaRPr lang="en-US" dirty="0"/>
          </a:p>
        </p:txBody>
      </p:sp>
    </p:spTree>
    <p:extLst>
      <p:ext uri="{BB962C8B-B14F-4D97-AF65-F5344CB8AC3E}">
        <p14:creationId xmlns:p14="http://schemas.microsoft.com/office/powerpoint/2010/main" val="32123487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heme/theme1.xml><?xml version="1.0" encoding="utf-8"?>
<a:theme xmlns:a="http://schemas.openxmlformats.org/drawingml/2006/main" name="3_template2">
  <a:themeElements>
    <a:clrScheme name="SUSE">
      <a:dk1>
        <a:sysClr val="windowText" lastClr="000000"/>
      </a:dk1>
      <a:lt1>
        <a:sysClr val="window" lastClr="FFFFFF"/>
      </a:lt1>
      <a:dk2>
        <a:srgbClr val="44546A"/>
      </a:dk2>
      <a:lt2>
        <a:srgbClr val="E7E6E6"/>
      </a:lt2>
      <a:accent1>
        <a:srgbClr val="02D35F"/>
      </a:accent1>
      <a:accent2>
        <a:srgbClr val="0D2C40"/>
      </a:accent2>
      <a:accent3>
        <a:srgbClr val="A7A9AC"/>
      </a:accent3>
      <a:accent4>
        <a:srgbClr val="ED6924"/>
      </a:accent4>
      <a:accent5>
        <a:srgbClr val="00B2E2"/>
      </a:accent5>
      <a:accent6>
        <a:srgbClr val="A0FF5F"/>
      </a:accent6>
      <a:hlink>
        <a:srgbClr val="DE0080"/>
      </a:hlink>
      <a:folHlink>
        <a:srgbClr val="841781"/>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b="1" smtClean="0">
            <a:solidFill>
              <a:schemeClr val="tx2"/>
            </a:solidFill>
          </a:defRPr>
        </a:defPPr>
      </a:lstStyle>
    </a:txDef>
  </a:objectDefaults>
  <a:extraClrSchemeLst/>
  <a:extLst>
    <a:ext uri="{05A4C25C-085E-4340-85A3-A5531E510DB2}">
      <thm15:themeFamily xmlns:thm15="http://schemas.microsoft.com/office/thememl/2012/main" name="template2.potx" id="{94D09411-AB27-4308-AB17-F71BE0325F22}" vid="{BF480D20-A63F-4911-B328-239F73F473C2}"/>
    </a:ext>
  </a:extLst>
</a:theme>
</file>

<file path=ppt/theme/theme10.xml><?xml version="1.0" encoding="utf-8"?>
<a:theme xmlns:a="http://schemas.openxmlformats.org/drawingml/2006/main" name="1_SUSECON 20">
  <a:themeElements>
    <a:clrScheme name="SuSE">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Custom 5">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Medium Green 1">
      <a:srgbClr val="00C081"/>
    </a:custClr>
    <a:custClr name="Dark Green 1">
      <a:srgbClr val="00B464"/>
    </a:custClr>
    <a:custClr name="Mid Blue 1">
      <a:srgbClr val="0081C3"/>
    </a:custClr>
    <a:custClr name="Sky Blue 1">
      <a:srgbClr val="58C3E4"/>
    </a:custClr>
    <a:custClr name="Light Bule 1">
      <a:srgbClr val="ADDFED"/>
    </a:custClr>
    <a:custClr name="Light Yellow 1">
      <a:srgbClr val="FEF17F"/>
    </a:custClr>
    <a:custClr name="Goldenrod 1">
      <a:srgbClr val="FFC90D"/>
    </a:custClr>
    <a:custClr name="Medium Orange 1">
      <a:srgbClr val="FF7546"/>
    </a:custClr>
    <a:custClr name="Light Pink 1">
      <a:srgbClr val="FFA2C9"/>
    </a:custClr>
    <a:custClr name="Dark Purple 1">
      <a:srgbClr val="9B50AA"/>
    </a:custClr>
    <a:custClr name="Medium Green 2">
      <a:srgbClr val="40FFC0"/>
    </a:custClr>
    <a:custClr name="Dark Green 2">
      <a:srgbClr val="38FFA6"/>
    </a:custClr>
    <a:custClr name="Mid Blue 2">
      <a:srgbClr val="42BFFE"/>
    </a:custClr>
    <a:custClr name="Sky Blue 2">
      <a:srgbClr val="57D6FF"/>
    </a:custClr>
    <a:custClr name="Light Bule 2">
      <a:srgbClr val="248BA8"/>
    </a:custClr>
    <a:custClr name="Light Yellow 2">
      <a:srgbClr val="FEFCB2"/>
    </a:custClr>
    <a:custClr name="Goldenrod 2">
      <a:srgbClr val="FFDE6D"/>
    </a:custClr>
    <a:custClr name="Medium Orange 2">
      <a:srgbClr val="FFAC8F"/>
    </a:custClr>
    <a:custClr name="Light Pink 2">
      <a:srgbClr val="D00057"/>
    </a:custClr>
    <a:custClr name="Dark Purple 2">
      <a:srgbClr val="C394CD"/>
    </a:custClr>
    <a:custClr name="Medium Green 3">
      <a:srgbClr val="7FFFD5"/>
    </a:custClr>
    <a:custClr name="Dark Green 3">
      <a:srgbClr val="7BFFC4"/>
    </a:custClr>
    <a:custClr name="Mid Blue 3">
      <a:srgbClr val="81D4FE"/>
    </a:custClr>
    <a:custClr name="Sky Blue 3">
      <a:srgbClr val="8FE4FF"/>
    </a:custClr>
    <a:custClr name="Light Bule 3">
      <a:srgbClr val="58BEDA"/>
    </a:custClr>
    <a:custClr name="Light Yellow 3">
      <a:srgbClr val="FEFDCB"/>
    </a:custClr>
    <a:custClr name="Goldenrod 3">
      <a:srgbClr val="FEE99E"/>
    </a:custClr>
    <a:custClr name="Medium Orange 3">
      <a:srgbClr val="FFC7B5"/>
    </a:custClr>
    <a:custClr name="Light Pink 3">
      <a:srgbClr val="FF398C"/>
    </a:custClr>
    <a:custClr name="Dark Purple 3">
      <a:srgbClr val="D7B8DD"/>
    </a:custClr>
    <a:custClr name="Medium Green 4">
      <a:srgbClr val="BFFFEA"/>
    </a:custClr>
    <a:custClr name="Dark Green 4">
      <a:srgbClr val="BDFFE1"/>
    </a:custClr>
    <a:custClr name="Mid Blue 4">
      <a:srgbClr val="C0E9FE"/>
    </a:custClr>
    <a:custClr name="Sky Blue 4">
      <a:srgbClr val="C7F1FF"/>
    </a:custClr>
    <a:custClr name="Light Bule 4">
      <a:srgbClr val="8BD1E5"/>
    </a:custClr>
    <a:custClr name="Light Yellow 4">
      <a:srgbClr val="FFF4CE"/>
    </a:custClr>
    <a:custClr name="Goldenrod 4">
      <a:srgbClr val="FFF4CE"/>
    </a:custClr>
    <a:custClr name="Medium Orange 4">
      <a:srgbClr val="FFE3DA"/>
    </a:custClr>
    <a:custClr name="Light Pink 4">
      <a:srgbClr val="FF78B0"/>
    </a:custClr>
    <a:custClr name="Dark Purple 4">
      <a:srgbClr val="EBDBEE"/>
    </a:custClr>
  </a:custClrLst>
  <a:extLst>
    <a:ext uri="{05A4C25C-085E-4340-85A3-A5531E510DB2}">
      <thm15:themeFamily xmlns:thm15="http://schemas.microsoft.com/office/thememl/2012/main" name="SUSE" id="{47903FA0-0941-4994-9CBD-BFAF65AD1F3F}" vid="{22294C31-00E1-486F-8B23-CA84EC38799F}"/>
    </a:ext>
  </a:extLst>
</a:theme>
</file>

<file path=ppt/theme/theme11.xml><?xml version="1.0" encoding="utf-8"?>
<a:theme xmlns:a="http://schemas.openxmlformats.org/drawingml/2006/main" name="2_SUSECON 20">
  <a:themeElements>
    <a:clrScheme name="SuSE">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Custom 5">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Medium Green 1">
      <a:srgbClr val="00C081"/>
    </a:custClr>
    <a:custClr name="Dark Green 1">
      <a:srgbClr val="00B464"/>
    </a:custClr>
    <a:custClr name="Mid Blue 1">
      <a:srgbClr val="0081C3"/>
    </a:custClr>
    <a:custClr name="Sky Blue 1">
      <a:srgbClr val="58C3E4"/>
    </a:custClr>
    <a:custClr name="Light Bule 1">
      <a:srgbClr val="ADDFED"/>
    </a:custClr>
    <a:custClr name="Light Yellow 1">
      <a:srgbClr val="FEF17F"/>
    </a:custClr>
    <a:custClr name="Goldenrod 1">
      <a:srgbClr val="FFC90D"/>
    </a:custClr>
    <a:custClr name="Medium Orange 1">
      <a:srgbClr val="FF7546"/>
    </a:custClr>
    <a:custClr name="Light Pink 1">
      <a:srgbClr val="FFA2C9"/>
    </a:custClr>
    <a:custClr name="Dark Purple 1">
      <a:srgbClr val="9B50AA"/>
    </a:custClr>
    <a:custClr name="Medium Green 2">
      <a:srgbClr val="40FFC0"/>
    </a:custClr>
    <a:custClr name="Dark Green 2">
      <a:srgbClr val="38FFA6"/>
    </a:custClr>
    <a:custClr name="Mid Blue 2">
      <a:srgbClr val="42BFFE"/>
    </a:custClr>
    <a:custClr name="Sky Blue 2">
      <a:srgbClr val="57D6FF"/>
    </a:custClr>
    <a:custClr name="Light Bule 2">
      <a:srgbClr val="248BA8"/>
    </a:custClr>
    <a:custClr name="Light Yellow 2">
      <a:srgbClr val="FEFCB2"/>
    </a:custClr>
    <a:custClr name="Goldenrod 2">
      <a:srgbClr val="FFDE6D"/>
    </a:custClr>
    <a:custClr name="Medium Orange 2">
      <a:srgbClr val="FFAC8F"/>
    </a:custClr>
    <a:custClr name="Light Pink 2">
      <a:srgbClr val="D00057"/>
    </a:custClr>
    <a:custClr name="Dark Purple 2">
      <a:srgbClr val="C394CD"/>
    </a:custClr>
    <a:custClr name="Medium Green 3">
      <a:srgbClr val="7FFFD5"/>
    </a:custClr>
    <a:custClr name="Dark Green 3">
      <a:srgbClr val="7BFFC4"/>
    </a:custClr>
    <a:custClr name="Mid Blue 3">
      <a:srgbClr val="81D4FE"/>
    </a:custClr>
    <a:custClr name="Sky Blue 3">
      <a:srgbClr val="8FE4FF"/>
    </a:custClr>
    <a:custClr name="Light Bule 3">
      <a:srgbClr val="58BEDA"/>
    </a:custClr>
    <a:custClr name="Light Yellow 3">
      <a:srgbClr val="FEFDCB"/>
    </a:custClr>
    <a:custClr name="Goldenrod 3">
      <a:srgbClr val="FEE99E"/>
    </a:custClr>
    <a:custClr name="Medium Orange 3">
      <a:srgbClr val="FFC7B5"/>
    </a:custClr>
    <a:custClr name="Light Pink 3">
      <a:srgbClr val="FF398C"/>
    </a:custClr>
    <a:custClr name="Dark Purple 3">
      <a:srgbClr val="D7B8DD"/>
    </a:custClr>
    <a:custClr name="Medium Green 4">
      <a:srgbClr val="BFFFEA"/>
    </a:custClr>
    <a:custClr name="Dark Green 4">
      <a:srgbClr val="BDFFE1"/>
    </a:custClr>
    <a:custClr name="Mid Blue 4">
      <a:srgbClr val="C0E9FE"/>
    </a:custClr>
    <a:custClr name="Sky Blue 4">
      <a:srgbClr val="C7F1FF"/>
    </a:custClr>
    <a:custClr name="Light Bule 4">
      <a:srgbClr val="8BD1E5"/>
    </a:custClr>
    <a:custClr name="Light Yellow 4">
      <a:srgbClr val="FFF4CE"/>
    </a:custClr>
    <a:custClr name="Goldenrod 4">
      <a:srgbClr val="FFF4CE"/>
    </a:custClr>
    <a:custClr name="Medium Orange 4">
      <a:srgbClr val="FFE3DA"/>
    </a:custClr>
    <a:custClr name="Light Pink 4">
      <a:srgbClr val="FF78B0"/>
    </a:custClr>
    <a:custClr name="Dark Purple 4">
      <a:srgbClr val="EBDBEE"/>
    </a:custClr>
  </a:custClrLst>
  <a:extLst>
    <a:ext uri="{05A4C25C-085E-4340-85A3-A5531E510DB2}">
      <thm15:themeFamily xmlns:thm15="http://schemas.microsoft.com/office/thememl/2012/main" name="SUSE" id="{47903FA0-0941-4994-9CBD-BFAF65AD1F3F}" vid="{22294C31-00E1-486F-8B23-CA84EC38799F}"/>
    </a:ext>
  </a:extLst>
</a:theme>
</file>

<file path=ppt/theme/theme12.xml><?xml version="1.0" encoding="utf-8"?>
<a:theme xmlns:a="http://schemas.openxmlformats.org/drawingml/2006/main" name="4_SUSECON 20">
  <a:themeElements>
    <a:clrScheme name="SuSE">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Custom 5">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Medium Green 1">
      <a:srgbClr val="00C081"/>
    </a:custClr>
    <a:custClr name="Dark Green 1">
      <a:srgbClr val="00B464"/>
    </a:custClr>
    <a:custClr name="Mid Blue 1">
      <a:srgbClr val="0081C3"/>
    </a:custClr>
    <a:custClr name="Sky Blue 1">
      <a:srgbClr val="58C3E4"/>
    </a:custClr>
    <a:custClr name="Light Bule 1">
      <a:srgbClr val="ADDFED"/>
    </a:custClr>
    <a:custClr name="Light Yellow 1">
      <a:srgbClr val="FEF17F"/>
    </a:custClr>
    <a:custClr name="Goldenrod 1">
      <a:srgbClr val="FFC90D"/>
    </a:custClr>
    <a:custClr name="Medium Orange 1">
      <a:srgbClr val="FF7546"/>
    </a:custClr>
    <a:custClr name="Light Pink 1">
      <a:srgbClr val="FFA2C9"/>
    </a:custClr>
    <a:custClr name="Dark Purple 1">
      <a:srgbClr val="9B50AA"/>
    </a:custClr>
    <a:custClr name="Medium Green 2">
      <a:srgbClr val="40FFC0"/>
    </a:custClr>
    <a:custClr name="Dark Green 2">
      <a:srgbClr val="38FFA6"/>
    </a:custClr>
    <a:custClr name="Mid Blue 2">
      <a:srgbClr val="42BFFE"/>
    </a:custClr>
    <a:custClr name="Sky Blue 2">
      <a:srgbClr val="57D6FF"/>
    </a:custClr>
    <a:custClr name="Light Bule 2">
      <a:srgbClr val="248BA8"/>
    </a:custClr>
    <a:custClr name="Light Yellow 2">
      <a:srgbClr val="FEFCB2"/>
    </a:custClr>
    <a:custClr name="Goldenrod 2">
      <a:srgbClr val="FFDE6D"/>
    </a:custClr>
    <a:custClr name="Medium Orange 2">
      <a:srgbClr val="FFAC8F"/>
    </a:custClr>
    <a:custClr name="Light Pink 2">
      <a:srgbClr val="D00057"/>
    </a:custClr>
    <a:custClr name="Dark Purple 2">
      <a:srgbClr val="C394CD"/>
    </a:custClr>
    <a:custClr name="Medium Green 3">
      <a:srgbClr val="7FFFD5"/>
    </a:custClr>
    <a:custClr name="Dark Green 3">
      <a:srgbClr val="7BFFC4"/>
    </a:custClr>
    <a:custClr name="Mid Blue 3">
      <a:srgbClr val="81D4FE"/>
    </a:custClr>
    <a:custClr name="Sky Blue 3">
      <a:srgbClr val="8FE4FF"/>
    </a:custClr>
    <a:custClr name="Light Bule 3">
      <a:srgbClr val="58BEDA"/>
    </a:custClr>
    <a:custClr name="Light Yellow 3">
      <a:srgbClr val="FEFDCB"/>
    </a:custClr>
    <a:custClr name="Goldenrod 3">
      <a:srgbClr val="FEE99E"/>
    </a:custClr>
    <a:custClr name="Medium Orange 3">
      <a:srgbClr val="FFC7B5"/>
    </a:custClr>
    <a:custClr name="Light Pink 3">
      <a:srgbClr val="FF398C"/>
    </a:custClr>
    <a:custClr name="Dark Purple 3">
      <a:srgbClr val="D7B8DD"/>
    </a:custClr>
    <a:custClr name="Medium Green 4">
      <a:srgbClr val="BFFFEA"/>
    </a:custClr>
    <a:custClr name="Dark Green 4">
      <a:srgbClr val="BDFFE1"/>
    </a:custClr>
    <a:custClr name="Mid Blue 4">
      <a:srgbClr val="C0E9FE"/>
    </a:custClr>
    <a:custClr name="Sky Blue 4">
      <a:srgbClr val="C7F1FF"/>
    </a:custClr>
    <a:custClr name="Light Bule 4">
      <a:srgbClr val="8BD1E5"/>
    </a:custClr>
    <a:custClr name="Light Yellow 4">
      <a:srgbClr val="FFF4CE"/>
    </a:custClr>
    <a:custClr name="Goldenrod 4">
      <a:srgbClr val="FFF4CE"/>
    </a:custClr>
    <a:custClr name="Medium Orange 4">
      <a:srgbClr val="FFE3DA"/>
    </a:custClr>
    <a:custClr name="Light Pink 4">
      <a:srgbClr val="FF78B0"/>
    </a:custClr>
    <a:custClr name="Dark Purple 4">
      <a:srgbClr val="EBDBEE"/>
    </a:custClr>
  </a:custClrLst>
  <a:extLst>
    <a:ext uri="{05A4C25C-085E-4340-85A3-A5531E510DB2}">
      <thm15:themeFamily xmlns:thm15="http://schemas.microsoft.com/office/thememl/2012/main" name="SUSE" id="{47903FA0-0941-4994-9CBD-BFAF65AD1F3F}" vid="{22294C31-00E1-486F-8B23-CA84EC38799F}"/>
    </a:ext>
  </a:extLst>
</a:theme>
</file>

<file path=ppt/theme/theme13.xml><?xml version="1.0" encoding="utf-8"?>
<a:theme xmlns:a="http://schemas.openxmlformats.org/drawingml/2006/main" name="5_SUSECON 20">
  <a:themeElements>
    <a:clrScheme name="SuSE">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Custom 5">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Medium Green 1">
      <a:srgbClr val="00C081"/>
    </a:custClr>
    <a:custClr name="Dark Green 1">
      <a:srgbClr val="00B464"/>
    </a:custClr>
    <a:custClr name="Mid Blue 1">
      <a:srgbClr val="0081C3"/>
    </a:custClr>
    <a:custClr name="Sky Blue 1">
      <a:srgbClr val="58C3E4"/>
    </a:custClr>
    <a:custClr name="Light Bule 1">
      <a:srgbClr val="ADDFED"/>
    </a:custClr>
    <a:custClr name="Light Yellow 1">
      <a:srgbClr val="FEF17F"/>
    </a:custClr>
    <a:custClr name="Goldenrod 1">
      <a:srgbClr val="FFC90D"/>
    </a:custClr>
    <a:custClr name="Medium Orange 1">
      <a:srgbClr val="FF7546"/>
    </a:custClr>
    <a:custClr name="Light Pink 1">
      <a:srgbClr val="FFA2C9"/>
    </a:custClr>
    <a:custClr name="Dark Purple 1">
      <a:srgbClr val="9B50AA"/>
    </a:custClr>
    <a:custClr name="Medium Green 2">
      <a:srgbClr val="40FFC0"/>
    </a:custClr>
    <a:custClr name="Dark Green 2">
      <a:srgbClr val="38FFA6"/>
    </a:custClr>
    <a:custClr name="Mid Blue 2">
      <a:srgbClr val="42BFFE"/>
    </a:custClr>
    <a:custClr name="Sky Blue 2">
      <a:srgbClr val="57D6FF"/>
    </a:custClr>
    <a:custClr name="Light Bule 2">
      <a:srgbClr val="248BA8"/>
    </a:custClr>
    <a:custClr name="Light Yellow 2">
      <a:srgbClr val="FEFCB2"/>
    </a:custClr>
    <a:custClr name="Goldenrod 2">
      <a:srgbClr val="FFDE6D"/>
    </a:custClr>
    <a:custClr name="Medium Orange 2">
      <a:srgbClr val="FFAC8F"/>
    </a:custClr>
    <a:custClr name="Light Pink 2">
      <a:srgbClr val="D00057"/>
    </a:custClr>
    <a:custClr name="Dark Purple 2">
      <a:srgbClr val="C394CD"/>
    </a:custClr>
    <a:custClr name="Medium Green 3">
      <a:srgbClr val="7FFFD5"/>
    </a:custClr>
    <a:custClr name="Dark Green 3">
      <a:srgbClr val="7BFFC4"/>
    </a:custClr>
    <a:custClr name="Mid Blue 3">
      <a:srgbClr val="81D4FE"/>
    </a:custClr>
    <a:custClr name="Sky Blue 3">
      <a:srgbClr val="8FE4FF"/>
    </a:custClr>
    <a:custClr name="Light Bule 3">
      <a:srgbClr val="58BEDA"/>
    </a:custClr>
    <a:custClr name="Light Yellow 3">
      <a:srgbClr val="FEFDCB"/>
    </a:custClr>
    <a:custClr name="Goldenrod 3">
      <a:srgbClr val="FEE99E"/>
    </a:custClr>
    <a:custClr name="Medium Orange 3">
      <a:srgbClr val="FFC7B5"/>
    </a:custClr>
    <a:custClr name="Light Pink 3">
      <a:srgbClr val="FF398C"/>
    </a:custClr>
    <a:custClr name="Dark Purple 3">
      <a:srgbClr val="D7B8DD"/>
    </a:custClr>
    <a:custClr name="Medium Green 4">
      <a:srgbClr val="BFFFEA"/>
    </a:custClr>
    <a:custClr name="Dark Green 4">
      <a:srgbClr val="BDFFE1"/>
    </a:custClr>
    <a:custClr name="Mid Blue 4">
      <a:srgbClr val="C0E9FE"/>
    </a:custClr>
    <a:custClr name="Sky Blue 4">
      <a:srgbClr val="C7F1FF"/>
    </a:custClr>
    <a:custClr name="Light Bule 4">
      <a:srgbClr val="8BD1E5"/>
    </a:custClr>
    <a:custClr name="Light Yellow 4">
      <a:srgbClr val="FFF4CE"/>
    </a:custClr>
    <a:custClr name="Goldenrod 4">
      <a:srgbClr val="FFF4CE"/>
    </a:custClr>
    <a:custClr name="Medium Orange 4">
      <a:srgbClr val="FFE3DA"/>
    </a:custClr>
    <a:custClr name="Light Pink 4">
      <a:srgbClr val="FF78B0"/>
    </a:custClr>
    <a:custClr name="Dark Purple 4">
      <a:srgbClr val="EBDBEE"/>
    </a:custClr>
  </a:custClrLst>
  <a:extLst>
    <a:ext uri="{05A4C25C-085E-4340-85A3-A5531E510DB2}">
      <thm15:themeFamily xmlns:thm15="http://schemas.microsoft.com/office/thememl/2012/main" name="SUSE" id="{47903FA0-0941-4994-9CBD-BFAF65AD1F3F}" vid="{22294C31-00E1-486F-8B23-CA84EC38799F}"/>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3.xml><?xml version="1.0" encoding="utf-8"?>
<a:theme xmlns:a="http://schemas.openxmlformats.org/drawingml/2006/main" name="1_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4.xml><?xml version="1.0" encoding="utf-8"?>
<a:theme xmlns:a="http://schemas.openxmlformats.org/drawingml/2006/main" name="fy17 unnumbered">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b="1" smtClean="0">
            <a:solidFill>
              <a:schemeClr val="tx2"/>
            </a:solidFill>
          </a:defRPr>
        </a:defPPr>
      </a:lstStyle>
    </a:txDef>
  </a:objectDefaults>
  <a:extraClrSchemeLst/>
  <a:extLst>
    <a:ext uri="{05A4C25C-085E-4340-85A3-A5531E510DB2}">
      <thm15:themeFamily xmlns:thm15="http://schemas.microsoft.com/office/thememl/2012/main" name="pwl standard" id="{C966BF16-DDE8-834B-8CA0-A14B4DB61219}" vid="{B1BAAAAD-2A51-DE40-A020-DFE908A7BE94}"/>
    </a:ext>
  </a:extLst>
</a:theme>
</file>

<file path=ppt/theme/theme5.xml><?xml version="1.0" encoding="utf-8"?>
<a:theme xmlns:a="http://schemas.openxmlformats.org/drawingml/2006/main" name="2_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bodyPr vert="horz" lIns="91440" tIns="45720" rIns="91440" bIns="45720" rtlCol="0">
        <a:noAutofit/>
      </a:bodyPr>
      <a:lstStyle>
        <a:defPPr marL="0" marR="0" indent="0" algn="ctr" defTabSz="514350" rtl="0" eaLnBrk="1" fontAlgn="auto" latinLnBrk="0" hangingPunct="1">
          <a:lnSpc>
            <a:spcPct val="100000"/>
          </a:lnSpc>
          <a:spcBef>
            <a:spcPts val="0"/>
          </a:spcBef>
          <a:spcAft>
            <a:spcPts val="0"/>
          </a:spcAft>
          <a:buClrTx/>
          <a:buSzTx/>
          <a:buFont typeface="Arial" panose="020B0604020202020204" pitchFamily="34" charset="0"/>
          <a:buNone/>
          <a:tabLst/>
          <a:defRPr kumimoji="0" sz="800" b="1" i="0" u="none" strike="noStrike" kern="1200" cap="none" spc="-1" normalizeH="0" baseline="0" noProof="0" dirty="0">
            <a:ln>
              <a:noFill/>
            </a:ln>
            <a:solidFill>
              <a:schemeClr val="tx1"/>
            </a:solidFill>
            <a:effectLst/>
            <a:uLnTx/>
            <a:uFill>
              <a:solidFill>
                <a:srgbClr val="FFFFFF"/>
              </a:solidFill>
            </a:uFill>
            <a:latin typeface="Arial" panose="020B0604020202020204" pitchFamily="34" charset="0"/>
            <a:ea typeface="+mn-ea"/>
            <a:cs typeface="Arial" panose="020B0604020202020204" pitchFamily="34" charset="0"/>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6.xml><?xml version="1.0" encoding="utf-8"?>
<a:theme xmlns:a="http://schemas.openxmlformats.org/drawingml/2006/main" name="5_template2">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6_ks.potx" id="{86565D3A-5959-4E6D-BF21-1E3AC19B0B2C}" vid="{A0F39812-1637-4CD9-BB9D-8A3CEEFD9C52}"/>
    </a:ext>
  </a:extLst>
</a:theme>
</file>

<file path=ppt/theme/theme7.xml><?xml version="1.0" encoding="utf-8"?>
<a:theme xmlns:a="http://schemas.openxmlformats.org/drawingml/2006/main" name="3_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8.xml><?xml version="1.0" encoding="utf-8"?>
<a:theme xmlns:a="http://schemas.openxmlformats.org/drawingml/2006/main" name="4_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bodyPr vert="horz" lIns="91440" tIns="45720" rIns="91440" bIns="45720" rtlCol="0">
        <a:noAutofit/>
      </a:bodyPr>
      <a:lstStyle>
        <a:defPPr marL="0" marR="0" indent="0" algn="ctr" defTabSz="514350" rtl="0" eaLnBrk="1" fontAlgn="auto" latinLnBrk="0" hangingPunct="1">
          <a:lnSpc>
            <a:spcPct val="100000"/>
          </a:lnSpc>
          <a:spcBef>
            <a:spcPts val="0"/>
          </a:spcBef>
          <a:spcAft>
            <a:spcPts val="0"/>
          </a:spcAft>
          <a:buClrTx/>
          <a:buSzTx/>
          <a:buFont typeface="Arial" panose="020B0604020202020204" pitchFamily="34" charset="0"/>
          <a:buNone/>
          <a:tabLst/>
          <a:defRPr kumimoji="0" sz="800" b="1" i="0" u="none" strike="noStrike" kern="1200" cap="none" spc="-1" normalizeH="0" baseline="0" noProof="0" dirty="0">
            <a:ln>
              <a:noFill/>
            </a:ln>
            <a:solidFill>
              <a:schemeClr val="tx1"/>
            </a:solidFill>
            <a:effectLst/>
            <a:uLnTx/>
            <a:uFill>
              <a:solidFill>
                <a:srgbClr val="FFFFFF"/>
              </a:solidFill>
            </a:uFill>
            <a:latin typeface="Arial" panose="020B0604020202020204" pitchFamily="34" charset="0"/>
            <a:ea typeface="+mn-ea"/>
            <a:cs typeface="Arial" panose="020B0604020202020204" pitchFamily="34" charset="0"/>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9.xml><?xml version="1.0" encoding="utf-8"?>
<a:theme xmlns:a="http://schemas.openxmlformats.org/drawingml/2006/main" name="SUSECON 20">
  <a:themeElements>
    <a:clrScheme name="SuSE">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Custom 5">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Medium Green 1">
      <a:srgbClr val="00C081"/>
    </a:custClr>
    <a:custClr name="Dark Green 1">
      <a:srgbClr val="00B464"/>
    </a:custClr>
    <a:custClr name="Mid Blue 1">
      <a:srgbClr val="0081C3"/>
    </a:custClr>
    <a:custClr name="Sky Blue 1">
      <a:srgbClr val="58C3E4"/>
    </a:custClr>
    <a:custClr name="Light Bule 1">
      <a:srgbClr val="ADDFED"/>
    </a:custClr>
    <a:custClr name="Light Yellow 1">
      <a:srgbClr val="FEF17F"/>
    </a:custClr>
    <a:custClr name="Goldenrod 1">
      <a:srgbClr val="FFC90D"/>
    </a:custClr>
    <a:custClr name="Medium Orange 1">
      <a:srgbClr val="FF7546"/>
    </a:custClr>
    <a:custClr name="Light Pink 1">
      <a:srgbClr val="FFA2C9"/>
    </a:custClr>
    <a:custClr name="Dark Purple 1">
      <a:srgbClr val="9B50AA"/>
    </a:custClr>
    <a:custClr name="Medium Green 2">
      <a:srgbClr val="40FFC0"/>
    </a:custClr>
    <a:custClr name="Dark Green 2">
      <a:srgbClr val="38FFA6"/>
    </a:custClr>
    <a:custClr name="Mid Blue 2">
      <a:srgbClr val="42BFFE"/>
    </a:custClr>
    <a:custClr name="Sky Blue 2">
      <a:srgbClr val="57D6FF"/>
    </a:custClr>
    <a:custClr name="Light Bule 2">
      <a:srgbClr val="248BA8"/>
    </a:custClr>
    <a:custClr name="Light Yellow 2">
      <a:srgbClr val="FEFCB2"/>
    </a:custClr>
    <a:custClr name="Goldenrod 2">
      <a:srgbClr val="FFDE6D"/>
    </a:custClr>
    <a:custClr name="Medium Orange 2">
      <a:srgbClr val="FFAC8F"/>
    </a:custClr>
    <a:custClr name="Light Pink 2">
      <a:srgbClr val="D00057"/>
    </a:custClr>
    <a:custClr name="Dark Purple 2">
      <a:srgbClr val="C394CD"/>
    </a:custClr>
    <a:custClr name="Medium Green 3">
      <a:srgbClr val="7FFFD5"/>
    </a:custClr>
    <a:custClr name="Dark Green 3">
      <a:srgbClr val="7BFFC4"/>
    </a:custClr>
    <a:custClr name="Mid Blue 3">
      <a:srgbClr val="81D4FE"/>
    </a:custClr>
    <a:custClr name="Sky Blue 3">
      <a:srgbClr val="8FE4FF"/>
    </a:custClr>
    <a:custClr name="Light Bule 3">
      <a:srgbClr val="58BEDA"/>
    </a:custClr>
    <a:custClr name="Light Yellow 3">
      <a:srgbClr val="FEFDCB"/>
    </a:custClr>
    <a:custClr name="Goldenrod 3">
      <a:srgbClr val="FEE99E"/>
    </a:custClr>
    <a:custClr name="Medium Orange 3">
      <a:srgbClr val="FFC7B5"/>
    </a:custClr>
    <a:custClr name="Light Pink 3">
      <a:srgbClr val="FF398C"/>
    </a:custClr>
    <a:custClr name="Dark Purple 3">
      <a:srgbClr val="D7B8DD"/>
    </a:custClr>
    <a:custClr name="Medium Green 4">
      <a:srgbClr val="BFFFEA"/>
    </a:custClr>
    <a:custClr name="Dark Green 4">
      <a:srgbClr val="BDFFE1"/>
    </a:custClr>
    <a:custClr name="Mid Blue 4">
      <a:srgbClr val="C0E9FE"/>
    </a:custClr>
    <a:custClr name="Sky Blue 4">
      <a:srgbClr val="C7F1FF"/>
    </a:custClr>
    <a:custClr name="Light Bule 4">
      <a:srgbClr val="8BD1E5"/>
    </a:custClr>
    <a:custClr name="Light Yellow 4">
      <a:srgbClr val="FFF4CE"/>
    </a:custClr>
    <a:custClr name="Goldenrod 4">
      <a:srgbClr val="FFF4CE"/>
    </a:custClr>
    <a:custClr name="Medium Orange 4">
      <a:srgbClr val="FFE3DA"/>
    </a:custClr>
    <a:custClr name="Light Pink 4">
      <a:srgbClr val="FF78B0"/>
    </a:custClr>
    <a:custClr name="Dark Purple 4">
      <a:srgbClr val="EBDBEE"/>
    </a:custClr>
  </a:custClrLst>
  <a:extLst>
    <a:ext uri="{05A4C25C-085E-4340-85A3-A5531E510DB2}">
      <thm15:themeFamily xmlns:thm15="http://schemas.microsoft.com/office/thememl/2012/main" name="SUSE" id="{47903FA0-0941-4994-9CBD-BFAF65AD1F3F}" vid="{22294C31-00E1-486F-8B23-CA84EC38799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16AFA321B66FC4C9CE80527BAB3B2F0" ma:contentTypeVersion="13" ma:contentTypeDescription="Create a new document." ma:contentTypeScope="" ma:versionID="921b0e09843f93929bfde7fef1a10415">
  <xsd:schema xmlns:xsd="http://www.w3.org/2001/XMLSchema" xmlns:xs="http://www.w3.org/2001/XMLSchema" xmlns:p="http://schemas.microsoft.com/office/2006/metadata/properties" xmlns:ns3="fcf3ba0c-80ef-44da-92d0-4f0fd1e1e4fd" xmlns:ns4="3476407b-95d3-4acf-8492-6dfadd2fc271" targetNamespace="http://schemas.microsoft.com/office/2006/metadata/properties" ma:root="true" ma:fieldsID="da9b52d815698614935620b6f31b0dec" ns3:_="" ns4:_="">
    <xsd:import namespace="fcf3ba0c-80ef-44da-92d0-4f0fd1e1e4fd"/>
    <xsd:import namespace="3476407b-95d3-4acf-8492-6dfadd2fc27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f3ba0c-80ef-44da-92d0-4f0fd1e1e4f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76407b-95d3-4acf-8492-6dfadd2fc27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1784EB-7548-4749-A51C-4157DC64B2EE}">
  <ds:schemaRefs>
    <ds:schemaRef ds:uri="http://schemas.microsoft.com/sharepoint/v3/contenttype/forms"/>
  </ds:schemaRefs>
</ds:datastoreItem>
</file>

<file path=customXml/itemProps2.xml><?xml version="1.0" encoding="utf-8"?>
<ds:datastoreItem xmlns:ds="http://schemas.openxmlformats.org/officeDocument/2006/customXml" ds:itemID="{48264161-7CBF-4A8A-8B28-ABAFB64A28B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A31D1E2-F640-4918-9908-9496428989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f3ba0c-80ef-44da-92d0-4f0fd1e1e4fd"/>
    <ds:schemaRef ds:uri="3476407b-95d3-4acf-8492-6dfadd2fc2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71</TotalTime>
  <Words>2701</Words>
  <Application>Microsoft Office PowerPoint</Application>
  <PresentationFormat>Widescreen</PresentationFormat>
  <Paragraphs>389</Paragraphs>
  <Slides>1</Slides>
  <Notes>0</Notes>
  <HiddenSlides>0</HiddenSlides>
  <MMClips>0</MMClips>
  <ScaleCrop>false</ScaleCrop>
  <HeadingPairs>
    <vt:vector size="4" baseType="variant">
      <vt:variant>
        <vt:lpstr>Theme</vt:lpstr>
      </vt:variant>
      <vt:variant>
        <vt:i4>13</vt:i4>
      </vt:variant>
      <vt:variant>
        <vt:lpstr>Slide Titles</vt:lpstr>
      </vt:variant>
      <vt:variant>
        <vt:i4>1</vt:i4>
      </vt:variant>
    </vt:vector>
  </HeadingPairs>
  <TitlesOfParts>
    <vt:vector size="14" baseType="lpstr">
      <vt:lpstr>3_template2</vt:lpstr>
      <vt:lpstr>SUSE_16x9_Template_2016 v7_ks</vt:lpstr>
      <vt:lpstr>1_SUSE_16x9_Template_2016 v7_ks</vt:lpstr>
      <vt:lpstr>fy17 unnumbered</vt:lpstr>
      <vt:lpstr>2_SUSE_16x9_Template_2016 v7_ks</vt:lpstr>
      <vt:lpstr>5_template2</vt:lpstr>
      <vt:lpstr>3_SUSE_16x9_Template_2016 v7_ks</vt:lpstr>
      <vt:lpstr>4_SUSE_16x9_Template_2016 v7_ks</vt:lpstr>
      <vt:lpstr>SUSECON 20</vt:lpstr>
      <vt:lpstr>1_SUSECON 20</vt:lpstr>
      <vt:lpstr>2_SUSECON 20</vt:lpstr>
      <vt:lpstr>4_SUSECON 20</vt:lpstr>
      <vt:lpstr>5_SUSECON 20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Operations &amp; Global Campaigns – September ‘18</dc:title>
  <dc:creator>Joanne Eames</dc:creator>
  <cp:lastModifiedBy>Raj Meel</cp:lastModifiedBy>
  <cp:revision>53</cp:revision>
  <dcterms:created xsi:type="dcterms:W3CDTF">2019-12-11T14:34:58Z</dcterms:created>
  <dcterms:modified xsi:type="dcterms:W3CDTF">2020-06-17T16:15:43Z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0x010100316AFA321B66FC4C9CE80527BAB3B2F0</vt:lpwstr>
  </property>
</Properties>
</file>