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handoutMasterIdLst>
    <p:handoutMasterId r:id="rId5"/>
  </p:handoutMasterIdLst>
  <p:sldIdLst>
    <p:sldId id="494" r:id="rId3"/>
  </p:sldIdLst>
  <p:sldSz cx="10080625" cy="567055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6485AE-74E2-C1A6-C2D0-348586F06EF5}" v="24" dt="2020-11-05T09:04:44.917"/>
    <p1510:client id="{5D245357-B6EA-2577-7459-8F1E1197B54B}" v="20" dt="2020-11-14T01:35:54.0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71100" autoAdjust="0"/>
  </p:normalViewPr>
  <p:slideViewPr>
    <p:cSldViewPr snapToGrid="0">
      <p:cViewPr varScale="1">
        <p:scale>
          <a:sx n="59" d="100"/>
          <a:sy n="59" d="100"/>
        </p:scale>
        <p:origin x="13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rald Pfeifer" userId="S::gp@suse.com::6bd80481-187b-4058-85ba-c25567232a20" providerId="AD" clId="Web-{3D6485AE-74E2-C1A6-C2D0-348586F06EF5}"/>
    <pc:docChg chg="delSld modSld addMainMaster delMainMaster">
      <pc:chgData name="Gerald Pfeifer" userId="S::gp@suse.com::6bd80481-187b-4058-85ba-c25567232a20" providerId="AD" clId="Web-{3D6485AE-74E2-C1A6-C2D0-348586F06EF5}" dt="2020-11-05T09:04:57.152" v="26"/>
      <pc:docMkLst>
        <pc:docMk/>
      </pc:docMkLst>
      <pc:sldChg chg="del">
        <pc:chgData name="Gerald Pfeifer" userId="S::gp@suse.com::6bd80481-187b-4058-85ba-c25567232a20" providerId="AD" clId="Web-{3D6485AE-74E2-C1A6-C2D0-348586F06EF5}" dt="2020-11-05T09:02:23.945" v="0"/>
        <pc:sldMkLst>
          <pc:docMk/>
          <pc:sldMk cId="0" sldId="256"/>
        </pc:sldMkLst>
      </pc:sldChg>
      <pc:sldChg chg="del">
        <pc:chgData name="Gerald Pfeifer" userId="S::gp@suse.com::6bd80481-187b-4058-85ba-c25567232a20" providerId="AD" clId="Web-{3D6485AE-74E2-C1A6-C2D0-348586F06EF5}" dt="2020-11-05T09:02:32.648" v="7"/>
        <pc:sldMkLst>
          <pc:docMk/>
          <pc:sldMk cId="2576916226" sldId="356"/>
        </pc:sldMkLst>
      </pc:sldChg>
      <pc:sldChg chg="del">
        <pc:chgData name="Gerald Pfeifer" userId="S::gp@suse.com::6bd80481-187b-4058-85ba-c25567232a20" providerId="AD" clId="Web-{3D6485AE-74E2-C1A6-C2D0-348586F06EF5}" dt="2020-11-05T09:02:26.632" v="2"/>
        <pc:sldMkLst>
          <pc:docMk/>
          <pc:sldMk cId="3544739778" sldId="477"/>
        </pc:sldMkLst>
      </pc:sldChg>
      <pc:sldChg chg="del">
        <pc:chgData name="Gerald Pfeifer" userId="S::gp@suse.com::6bd80481-187b-4058-85ba-c25567232a20" providerId="AD" clId="Web-{3D6485AE-74E2-C1A6-C2D0-348586F06EF5}" dt="2020-11-05T09:02:29.445" v="4"/>
        <pc:sldMkLst>
          <pc:docMk/>
          <pc:sldMk cId="4155281618" sldId="478"/>
        </pc:sldMkLst>
      </pc:sldChg>
      <pc:sldChg chg="del">
        <pc:chgData name="Gerald Pfeifer" userId="S::gp@suse.com::6bd80481-187b-4058-85ba-c25567232a20" providerId="AD" clId="Web-{3D6485AE-74E2-C1A6-C2D0-348586F06EF5}" dt="2020-11-05T09:02:31.789" v="6"/>
        <pc:sldMkLst>
          <pc:docMk/>
          <pc:sldMk cId="351056218" sldId="493"/>
        </pc:sldMkLst>
      </pc:sldChg>
      <pc:sldChg chg="delSp modSp mod modClrScheme chgLayout modNotes">
        <pc:chgData name="Gerald Pfeifer" userId="S::gp@suse.com::6bd80481-187b-4058-85ba-c25567232a20" providerId="AD" clId="Web-{3D6485AE-74E2-C1A6-C2D0-348586F06EF5}" dt="2020-11-05T09:04:57.152" v="26"/>
        <pc:sldMkLst>
          <pc:docMk/>
          <pc:sldMk cId="314411728" sldId="494"/>
        </pc:sldMkLst>
        <pc:spChg chg="mod ord">
          <ac:chgData name="Gerald Pfeifer" userId="S::gp@suse.com::6bd80481-187b-4058-85ba-c25567232a20" providerId="AD" clId="Web-{3D6485AE-74E2-C1A6-C2D0-348586F06EF5}" dt="2020-11-05T09:04:44.808" v="24"/>
          <ac:spMkLst>
            <pc:docMk/>
            <pc:sldMk cId="314411728" sldId="494"/>
            <ac:spMk id="2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8"/>
          <ac:spMkLst>
            <pc:docMk/>
            <pc:sldMk cId="314411728" sldId="494"/>
            <ac:spMk id="3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7"/>
          <ac:spMkLst>
            <pc:docMk/>
            <pc:sldMk cId="314411728" sldId="494"/>
            <ac:spMk id="7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6"/>
          <ac:spMkLst>
            <pc:docMk/>
            <pc:sldMk cId="314411728" sldId="494"/>
            <ac:spMk id="19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5"/>
          <ac:spMkLst>
            <pc:docMk/>
            <pc:sldMk cId="314411728" sldId="494"/>
            <ac:spMk id="21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4"/>
          <ac:spMkLst>
            <pc:docMk/>
            <pc:sldMk cId="314411728" sldId="494"/>
            <ac:spMk id="22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9"/>
          <ac:spMkLst>
            <pc:docMk/>
            <pc:sldMk cId="314411728" sldId="494"/>
            <ac:spMk id="23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8.399" v="20"/>
          <ac:spMkLst>
            <pc:docMk/>
            <pc:sldMk cId="314411728" sldId="494"/>
            <ac:spMk id="24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3"/>
          <ac:spMkLst>
            <pc:docMk/>
            <pc:sldMk cId="314411728" sldId="494"/>
            <ac:spMk id="27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8.399" v="19"/>
          <ac:spMkLst>
            <pc:docMk/>
            <pc:sldMk cId="314411728" sldId="494"/>
            <ac:spMk id="29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2"/>
          <ac:spMkLst>
            <pc:docMk/>
            <pc:sldMk cId="314411728" sldId="494"/>
            <ac:spMk id="31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1"/>
          <ac:spMkLst>
            <pc:docMk/>
            <pc:sldMk cId="314411728" sldId="494"/>
            <ac:spMk id="32" creationId="{00000000-0000-0000-0000-000000000000}"/>
          </ac:spMkLst>
        </pc:spChg>
        <pc:spChg chg="del">
          <ac:chgData name="Gerald Pfeifer" userId="S::gp@suse.com::6bd80481-187b-4058-85ba-c25567232a20" providerId="AD" clId="Web-{3D6485AE-74E2-C1A6-C2D0-348586F06EF5}" dt="2020-11-05T09:02:40.414" v="10"/>
          <ac:spMkLst>
            <pc:docMk/>
            <pc:sldMk cId="314411728" sldId="494"/>
            <ac:spMk id="34" creationId="{00000000-0000-0000-0000-000000000000}"/>
          </ac:spMkLst>
        </pc:spChg>
        <pc:spChg chg="mod ord">
          <ac:chgData name="Gerald Pfeifer" userId="S::gp@suse.com::6bd80481-187b-4058-85ba-c25567232a20" providerId="AD" clId="Web-{3D6485AE-74E2-C1A6-C2D0-348586F06EF5}" dt="2020-11-05T09:04:44.808" v="24"/>
          <ac:spMkLst>
            <pc:docMk/>
            <pc:sldMk cId="314411728" sldId="494"/>
            <ac:spMk id="36" creationId="{00000000-0000-0000-0000-000000000000}"/>
          </ac:spMkLst>
        </pc:spChg>
        <pc:grpChg chg="del">
          <ac:chgData name="Gerald Pfeifer" userId="S::gp@suse.com::6bd80481-187b-4058-85ba-c25567232a20" providerId="AD" clId="Web-{3D6485AE-74E2-C1A6-C2D0-348586F06EF5}" dt="2020-11-05T09:02:43.727" v="18"/>
          <ac:grpSpMkLst>
            <pc:docMk/>
            <pc:sldMk cId="314411728" sldId="494"/>
            <ac:grpSpMk id="20" creationId="{00000000-0000-0000-0000-000000000000}"/>
          </ac:grpSpMkLst>
        </pc:grpChg>
      </pc:sldChg>
      <pc:sldChg chg="del">
        <pc:chgData name="Gerald Pfeifer" userId="S::gp@suse.com::6bd80481-187b-4058-85ba-c25567232a20" providerId="AD" clId="Web-{3D6485AE-74E2-C1A6-C2D0-348586F06EF5}" dt="2020-11-05T09:02:27.757" v="3"/>
        <pc:sldMkLst>
          <pc:docMk/>
          <pc:sldMk cId="585524960" sldId="495"/>
        </pc:sldMkLst>
      </pc:sldChg>
      <pc:sldChg chg="del">
        <pc:chgData name="Gerald Pfeifer" userId="S::gp@suse.com::6bd80481-187b-4058-85ba-c25567232a20" providerId="AD" clId="Web-{3D6485AE-74E2-C1A6-C2D0-348586F06EF5}" dt="2020-11-05T09:02:30.195" v="5"/>
        <pc:sldMkLst>
          <pc:docMk/>
          <pc:sldMk cId="3602720539" sldId="496"/>
        </pc:sldMkLst>
      </pc:sldChg>
      <pc:sldChg chg="del">
        <pc:chgData name="Gerald Pfeifer" userId="S::gp@suse.com::6bd80481-187b-4058-85ba-c25567232a20" providerId="AD" clId="Web-{3D6485AE-74E2-C1A6-C2D0-348586F06EF5}" dt="2020-11-05T09:02:24.773" v="1"/>
        <pc:sldMkLst>
          <pc:docMk/>
          <pc:sldMk cId="3412965506" sldId="498"/>
        </pc:sldMkLst>
      </pc:sldChg>
      <pc:sldMasterChg chg="add del addSldLayout delSldLayout">
        <pc:chgData name="Gerald Pfeifer" userId="S::gp@suse.com::6bd80481-187b-4058-85ba-c25567232a20" providerId="AD" clId="Web-{3D6485AE-74E2-C1A6-C2D0-348586F06EF5}" dt="2020-11-05T09:04:44.808" v="24"/>
        <pc:sldMasterMkLst>
          <pc:docMk/>
          <pc:sldMasterMk cId="0" sldId="2147483648"/>
        </pc:sldMasterMkLst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912929636" sldId="2147483649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576129843" sldId="2147483650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3223237953" sldId="2147483651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2873872431" sldId="2147483652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741164455" sldId="2147483653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3936660985" sldId="2147483654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206741893" sldId="2147483655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2841396141" sldId="2147483656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635679767" sldId="2147483657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880110433" sldId="2147483658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48"/>
            <pc:sldLayoutMk cId="1385119334" sldId="2147483659"/>
          </pc:sldLayoutMkLst>
        </pc:sldLayoutChg>
      </pc:sldMasterChg>
      <pc:sldMasterChg chg="add del addSldLayout delSldLayout">
        <pc:chgData name="Gerald Pfeifer" userId="S::gp@suse.com::6bd80481-187b-4058-85ba-c25567232a20" providerId="AD" clId="Web-{3D6485AE-74E2-C1A6-C2D0-348586F06EF5}" dt="2020-11-05T09:04:44.808" v="24"/>
        <pc:sldMasterMkLst>
          <pc:docMk/>
          <pc:sldMasterMk cId="0" sldId="2147483660"/>
        </pc:sldMasterMkLst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339206180" sldId="2147483661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315382228" sldId="2147483662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487843647" sldId="2147483663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1896349096" sldId="2147483664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4262137000" sldId="2147483665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356714117" sldId="2147483666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1519202500" sldId="2147483667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174032931" sldId="2147483668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4225805935" sldId="2147483669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3301057273" sldId="2147483670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4013293215" sldId="2147483671"/>
          </pc:sldLayoutMkLst>
        </pc:sldLayoutChg>
        <pc:sldLayoutChg chg="add del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0" sldId="2147483660"/>
            <pc:sldLayoutMk cId="2063606238" sldId="2147483747"/>
          </pc:sldLayoutMkLst>
        </pc:sldLayoutChg>
      </pc:sldMasterChg>
      <pc:sldMasterChg chg="add del addSldLayout delSldLayout modSldLayout">
        <pc:chgData name="Gerald Pfeifer" userId="S::gp@suse.com::6bd80481-187b-4058-85ba-c25567232a20" providerId="AD" clId="Web-{3D6485AE-74E2-C1A6-C2D0-348586F06EF5}" dt="2020-11-05T09:04:44.808" v="24"/>
        <pc:sldMasterMkLst>
          <pc:docMk/>
          <pc:sldMasterMk cId="2560749078" sldId="2147483748"/>
        </pc:sldMasterMkLst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4198064529" sldId="2147483749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4119822563" sldId="2147483750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4141834956" sldId="2147483751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3146297106" sldId="2147483752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1882919605" sldId="2147483753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417438010" sldId="2147483754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477129058" sldId="2147483755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565089464" sldId="2147483756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043864267" sldId="2147483757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089072393" sldId="2147483758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699400804" sldId="2147483759"/>
          </pc:sldLayoutMkLst>
        </pc:sldLayoutChg>
        <pc:sldLayoutChg chg="add del mod replId">
          <pc:chgData name="Gerald Pfeifer" userId="S::gp@suse.com::6bd80481-187b-4058-85ba-c25567232a20" providerId="AD" clId="Web-{3D6485AE-74E2-C1A6-C2D0-348586F06EF5}" dt="2020-11-05T09:04:44.808" v="24"/>
          <pc:sldLayoutMkLst>
            <pc:docMk/>
            <pc:sldMasterMk cId="2560749078" sldId="2147483748"/>
            <pc:sldLayoutMk cId="2718147684" sldId="2147483760"/>
          </pc:sldLayoutMkLst>
        </pc:sldLayoutChg>
      </pc:sldMasterChg>
    </pc:docChg>
  </pc:docChgLst>
  <pc:docChgLst>
    <pc:chgData name="Gerald Pfeifer" userId="S::gp@suse.com::6bd80481-187b-4058-85ba-c25567232a20" providerId="AD" clId="Web-{5D245357-B6EA-2577-7459-8F1E1197B54B}"/>
    <pc:docChg chg="modSld">
      <pc:chgData name="Gerald Pfeifer" userId="S::gp@suse.com::6bd80481-187b-4058-85ba-c25567232a20" providerId="AD" clId="Web-{5D245357-B6EA-2577-7459-8F1E1197B54B}" dt="2020-11-14T01:35:54.006" v="18" actId="20577"/>
      <pc:docMkLst>
        <pc:docMk/>
      </pc:docMkLst>
      <pc:sldChg chg="modSp">
        <pc:chgData name="Gerald Pfeifer" userId="S::gp@suse.com::6bd80481-187b-4058-85ba-c25567232a20" providerId="AD" clId="Web-{5D245357-B6EA-2577-7459-8F1E1197B54B}" dt="2020-11-14T01:35:54.006" v="18" actId="20577"/>
        <pc:sldMkLst>
          <pc:docMk/>
          <pc:sldMk cId="314411728" sldId="494"/>
        </pc:sldMkLst>
        <pc:spChg chg="mod">
          <ac:chgData name="Gerald Pfeifer" userId="S::gp@suse.com::6bd80481-187b-4058-85ba-c25567232a20" providerId="AD" clId="Web-{5D245357-B6EA-2577-7459-8F1E1197B54B}" dt="2020-11-14T01:35:54.006" v="18" actId="20577"/>
          <ac:spMkLst>
            <pc:docMk/>
            <pc:sldMk cId="314411728" sldId="494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1F47D7D5-2E1F-49EA-BAF2-4C119097E4BA}" type="slidenum">
              <a:t>‹#›</a:t>
            </a:fld>
            <a:endParaRPr lang="en-US" sz="1400" b="0" i="0" u="none" strike="noStrike" kern="1200" cap="none" dirty="0">
              <a:ln>
                <a:noFill/>
              </a:ln>
              <a:latin typeface="Liberation Sans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07287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1371599" y="764280"/>
            <a:ext cx="5028480" cy="3771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777239" y="4777560"/>
            <a:ext cx="6217560" cy="45259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Segoe UI" pitchFamily="2"/>
                <a:cs typeface="Tahoma" pitchFamily="2"/>
              </a:defRPr>
            </a:lvl1pPr>
          </a:lstStyle>
          <a:p>
            <a:pPr lvl="0"/>
            <a:fld id="{48B8DD7C-E983-4C63-92B7-CA2EB207454A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813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34988" y="763588"/>
            <a:ext cx="6702425" cy="3771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5900" indent="-215900"/>
            <a:endParaRPr lang="en-GB" dirty="0">
              <a:highlight>
                <a:srgbClr val="000000"/>
              </a:highlight>
              <a:latin typeface="Liberation Sans"/>
              <a:ea typeface="Microsoft YaHe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8B8DD7C-E983-4C63-92B7-CA2EB207454A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7627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929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110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3438" y="1325563"/>
            <a:ext cx="2146300" cy="4311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9775" y="1325563"/>
            <a:ext cx="6291263" cy="4311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5119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BF0D94C-04C9-4348-8BC2-8EDFAD8FE794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06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AF19F26-8E49-4C6F-9EBE-2D95155CCD11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82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89248FC-F17E-48A2-A5D2-FE3E8D1426AA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843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9775" y="1325563"/>
            <a:ext cx="4217988" cy="3703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0163" y="1325563"/>
            <a:ext cx="4219575" cy="3703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0CA1CCE-93F5-46E2-95B1-34E26DC26689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349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AEE0077-E58E-4F9C-BACE-ACDA2F5175E9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1370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E884BD-5AE2-4716-80A4-8056727AB9DC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14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F485C33-69E5-4C12-BE77-CE4845E791B0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20250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464F545-A03B-4C77-9682-721DD1151005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32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1298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D496992-9234-412D-9F91-C550805B511C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805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5E3600-77CA-4442-897B-CEEB91DAE093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057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3438" y="225425"/>
            <a:ext cx="2146300" cy="48037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9775" y="225425"/>
            <a:ext cx="6291263" cy="48037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340ED5-96F1-4621-8533-DA101896A5E4}" type="slidenum"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293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647" y="371811"/>
            <a:ext cx="8518908" cy="561208"/>
          </a:xfrm>
        </p:spPr>
        <p:txBody>
          <a:bodyPr vert="horz" lIns="0" tIns="0" rIns="91432" bIns="45716" rtlCol="0" anchor="t" anchorCtr="0">
            <a:noAutofit/>
          </a:bodyPr>
          <a:lstStyle>
            <a:lvl1pPr algn="l" defTabSz="50396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528" b="0" i="0" kern="1200" spc="-33" dirty="0">
                <a:solidFill>
                  <a:schemeClr val="tx1"/>
                </a:solidFill>
                <a:latin typeface="Dual 400" panose="02000603000000020004" pitchFamily="2" charset="0"/>
                <a:ea typeface="+mj-ea"/>
                <a:cs typeface="Dual 400" panose="02000603000000020004" pitchFamily="2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57103" y="915044"/>
            <a:ext cx="8535974" cy="299278"/>
          </a:xfrm>
        </p:spPr>
        <p:txBody>
          <a:bodyPr lIns="0" tIns="0" rIns="182863" bIns="0" anchor="t" anchorCtr="0">
            <a:noAutofit/>
          </a:bodyPr>
          <a:lstStyle>
            <a:lvl1pPr marL="0" indent="0">
              <a:buNone/>
              <a:defRPr sz="1984" cap="none">
                <a:solidFill>
                  <a:schemeClr val="tx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667212" y="1512147"/>
            <a:ext cx="8617602" cy="3080299"/>
          </a:xfrm>
        </p:spPr>
        <p:txBody>
          <a:bodyPr/>
          <a:lstStyle>
            <a:lvl1pPr>
              <a:lnSpc>
                <a:spcPct val="90000"/>
              </a:lnSpc>
              <a:defRPr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defRPr>
                <a:solidFill>
                  <a:schemeClr val="tx1"/>
                </a:solidFill>
              </a:defRPr>
            </a:lvl2pPr>
            <a:lvl3pPr>
              <a:lnSpc>
                <a:spcPct val="90000"/>
              </a:lnSpc>
              <a:defRPr>
                <a:solidFill>
                  <a:schemeClr val="tx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tx1"/>
                </a:solidFill>
              </a:defRPr>
            </a:lvl4pPr>
            <a:lvl5pPr>
              <a:lnSpc>
                <a:spcPct val="90000"/>
              </a:lnSpc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393874" y="5372926"/>
            <a:ext cx="3990511" cy="151215"/>
          </a:xfrm>
        </p:spPr>
        <p:txBody>
          <a:bodyPr lIns="0" tIns="0" rIns="0" bIns="0" anchor="b" anchorCtr="0">
            <a:normAutofit/>
          </a:bodyPr>
          <a:lstStyle>
            <a:lvl1pPr marL="0" indent="0" algn="l">
              <a:buFont typeface="Arial" panose="020B0604020202020204" pitchFamily="34" charset="0"/>
              <a:buChar char="‪"/>
              <a:defRPr sz="772" cap="all">
                <a:solidFill>
                  <a:schemeClr val="bg1">
                    <a:lumMod val="50000"/>
                  </a:schemeClr>
                </a:solidFill>
              </a:defRPr>
            </a:lvl1pPr>
            <a:lvl2pPr marL="190738" indent="0" algn="l">
              <a:buNone/>
              <a:defRPr sz="661">
                <a:solidFill>
                  <a:srgbClr val="FFFFFF"/>
                </a:solidFill>
              </a:defRPr>
            </a:lvl2pPr>
            <a:lvl3pPr marL="381474" indent="0" algn="l">
              <a:buNone/>
              <a:defRPr sz="661">
                <a:solidFill>
                  <a:srgbClr val="FFFFFF"/>
                </a:solidFill>
              </a:defRPr>
            </a:lvl3pPr>
            <a:lvl4pPr marL="565216" indent="0" algn="l">
              <a:buNone/>
              <a:defRPr sz="661">
                <a:solidFill>
                  <a:srgbClr val="FFFFFF"/>
                </a:solidFill>
              </a:defRPr>
            </a:lvl4pPr>
            <a:lvl5pPr marL="755951" indent="0" algn="l">
              <a:buNone/>
              <a:defRPr sz="661">
                <a:solidFill>
                  <a:srgbClr val="FFFFFF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546984" y="5408828"/>
            <a:ext cx="4399410" cy="11408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marL="0" marR="0" indent="0" algn="r" defTabSz="1007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72" cap="none" spc="-22" baseline="0">
                <a:solidFill>
                  <a:schemeClr val="tx1"/>
                </a:solidFill>
                <a:latin typeface="Dual 400" panose="02000603000000020004" pitchFamily="2" charset="0"/>
              </a:defRPr>
            </a:lvl1pPr>
          </a:lstStyle>
          <a:p>
            <a:pPr>
              <a:defRPr/>
            </a:pPr>
            <a:r>
              <a:rPr lang="en-US" dirty="0"/>
              <a:t>© 2015 BROCADE COMMUNICATIONS SYSTEMS, INC. INTERNAL USE ONLY</a:t>
            </a: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006415" y="5396297"/>
            <a:ext cx="283105" cy="128355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r">
              <a:defRPr sz="772" spc="44" baseline="0">
                <a:solidFill>
                  <a:schemeClr val="tx1"/>
                </a:solidFill>
                <a:latin typeface="Dual 400" panose="02000603000000020004" pitchFamily="2" charset="0"/>
              </a:defRPr>
            </a:lvl1pPr>
          </a:lstStyle>
          <a:p>
            <a:fld id="{7BCC8D0D-EAEC-449D-9161-023DFF90F2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3606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3237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1363" y="4297363"/>
            <a:ext cx="2232025" cy="1339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5788" y="4297363"/>
            <a:ext cx="2232025" cy="13398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3872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1164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66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74189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1396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5679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lum bright="-50000"/>
            <a:alphaModFix/>
          </a:blip>
          <a:srcRect/>
          <a:stretch>
            <a:fillRect/>
          </a:stretch>
        </p:blipFill>
        <p:spPr>
          <a:xfrm>
            <a:off x="1080" y="0"/>
            <a:ext cx="10085760" cy="56692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Placeholder 2"/>
          <p:cNvSpPr txBox="1">
            <a:spLocks noGrp="1"/>
          </p:cNvSpPr>
          <p:nvPr>
            <p:ph type="title"/>
          </p:nvPr>
        </p:nvSpPr>
        <p:spPr>
          <a:xfrm>
            <a:off x="739080" y="1326240"/>
            <a:ext cx="8590680" cy="1965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/>
          <a:lstStyle/>
          <a:p>
            <a:endParaRPr lang="en-US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1"/>
          </p:nvPr>
        </p:nvSpPr>
        <p:spPr>
          <a:xfrm>
            <a:off x="741239" y="4297320"/>
            <a:ext cx="4615920" cy="13395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lum bright="-50000"/>
            <a:alphaModFix/>
          </a:blip>
          <a:srcRect/>
          <a:stretch>
            <a:fillRect/>
          </a:stretch>
        </p:blipFill>
        <p:spPr>
          <a:xfrm>
            <a:off x="881280" y="570960"/>
            <a:ext cx="1051560" cy="60876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91440" marR="91440" indent="0" algn="l" rtl="0" hangingPunct="0">
        <a:spcBef>
          <a:spcPts val="0"/>
        </a:spcBef>
        <a:spcAft>
          <a:spcPts val="865"/>
        </a:spcAft>
        <a:tabLst/>
        <a:defRPr lang="en-US" sz="3600" b="1" i="0" u="none" strike="noStrike" kern="1200" cap="none">
          <a:ln>
            <a:noFill/>
          </a:ln>
          <a:solidFill>
            <a:srgbClr val="FFFFFF"/>
          </a:solidFill>
          <a:highlight>
            <a:scrgbClr r="0" g="0" b="0">
              <a:alpha val="0"/>
            </a:scrgbClr>
          </a:highlight>
          <a:latin typeface="Liberation Sans" pitchFamily="34"/>
          <a:ea typeface="Microsoft YaHei" pitchFamily="2"/>
          <a:cs typeface="Mang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431"/>
        </a:spcAft>
        <a:tabLst/>
        <a:defRPr lang="en-US" sz="1400" b="0" i="0" u="none" strike="noStrike" kern="1200" cap="none">
          <a:ln>
            <a:noFill/>
          </a:ln>
          <a:solidFill>
            <a:srgbClr val="FFFFFF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739080" y="225720"/>
            <a:ext cx="8590680" cy="94644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/>
          <a:lstStyle/>
          <a:p>
            <a:endParaRPr lang="en-US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39080" y="1326240"/>
            <a:ext cx="8590680" cy="37026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Ctr="0">
            <a:noAutofit/>
          </a:bodyPr>
          <a:lstStyle/>
          <a:p>
            <a:pPr lvl="0"/>
            <a:r>
              <a:rPr lang="en-US"/>
              <a:t>Click to edit the outline text format</a:t>
            </a:r>
          </a:p>
          <a:p>
            <a:pPr lvl="1"/>
            <a:r>
              <a:rPr lang="en-US"/>
              <a:t>Second Outline Level</a:t>
            </a:r>
          </a:p>
          <a:p>
            <a:pPr lvl="2"/>
            <a:r>
              <a:rPr lang="en-US"/>
              <a:t>Third Outline Level</a:t>
            </a:r>
          </a:p>
          <a:p>
            <a:pPr lvl="3"/>
            <a:r>
              <a:rPr lang="en-US"/>
              <a:t>Fourth Outline Level</a:t>
            </a:r>
          </a:p>
          <a:p>
            <a:pPr lvl="4"/>
            <a:r>
              <a:rPr lang="en-US"/>
              <a:t>Fifth Outline Level</a:t>
            </a:r>
          </a:p>
          <a:p>
            <a:pPr lvl="5"/>
            <a:r>
              <a:rPr lang="en-US"/>
              <a:t>Sixth Outline Level</a:t>
            </a:r>
          </a:p>
          <a:p>
            <a:pPr lvl="6"/>
            <a:r>
              <a:rPr lang="en-US"/>
              <a:t>Seventh Outline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739080" y="5256360"/>
            <a:ext cx="2112840" cy="13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en-US" sz="900" kern="1200">
                <a:solidFill>
                  <a:srgbClr val="0D2C40"/>
                </a:solidFill>
                <a:latin typeface="Liberation Sans" pitchFamily="34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3442320" y="5256360"/>
            <a:ext cx="3195000" cy="138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en-US" sz="900" kern="1200">
                <a:solidFill>
                  <a:srgbClr val="0D2C40"/>
                </a:solidFill>
                <a:latin typeface="Liberation Sans" pitchFamily="34"/>
                <a:ea typeface="Segoe UI" pitchFamily="2"/>
                <a:cs typeface="Tahoma" pitchFamily="2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4">
            <a:lum bright="-50000"/>
            <a:alphaModFix/>
          </a:blip>
          <a:srcRect/>
          <a:stretch>
            <a:fillRect/>
          </a:stretch>
        </p:blipFill>
        <p:spPr>
          <a:xfrm>
            <a:off x="0" y="0"/>
            <a:ext cx="457200" cy="5675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eform 6"/>
          <p:cNvSpPr/>
          <p:nvPr/>
        </p:nvSpPr>
        <p:spPr>
          <a:xfrm>
            <a:off x="9647640" y="5306759"/>
            <a:ext cx="219600" cy="2196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2D35F"/>
          </a:solidFill>
          <a:ln w="25400">
            <a:solidFill>
              <a:srgbClr val="0D2C40"/>
            </a:solidFill>
            <a:custDash>
              <a:ds d="197000" sp="197000"/>
            </a:custDash>
          </a:ln>
        </p:spPr>
        <p:txBody>
          <a:bodyPr lIns="0" tIns="0" rIns="0" bIns="0" anchor="ctr" anchorCtr="0">
            <a:noAutofit/>
          </a:bodyPr>
          <a:lstStyle/>
          <a:p>
            <a:pPr lvl="0" rtl="0" hangingPunct="0">
              <a:buNone/>
              <a:tabLst/>
            </a:pPr>
            <a:endParaRPr lang="en-US" sz="2400" kern="1200" dirty="0">
              <a:latin typeface="Liberation Serif" pitchFamily="18"/>
              <a:ea typeface="Segoe UI" pitchFamily="2"/>
              <a:cs typeface="Tahoma" pitchFamily="2"/>
            </a:endParaRPr>
          </a:p>
        </p:txBody>
      </p:sp>
      <p:sp>
        <p:nvSpPr>
          <p:cNvPr id="8" name="Slide Number Placeholder 7"/>
          <p:cNvSpPr txBox="1">
            <a:spLocks noGrp="1"/>
          </p:cNvSpPr>
          <p:nvPr>
            <p:ph type="sldNum" sz="quarter" idx="4"/>
          </p:nvPr>
        </p:nvSpPr>
        <p:spPr>
          <a:xfrm>
            <a:off x="9647640" y="5358240"/>
            <a:ext cx="219600" cy="21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en-US" sz="900" kern="1200">
                <a:solidFill>
                  <a:srgbClr val="FFFFFF"/>
                </a:solidFill>
                <a:latin typeface="Liberation Sans" pitchFamily="34"/>
                <a:ea typeface="Segoe UI" pitchFamily="2"/>
                <a:cs typeface="Tahoma" pitchFamily="2"/>
              </a:defRPr>
            </a:lvl1pPr>
          </a:lstStyle>
          <a:p>
            <a:pPr lvl="0"/>
            <a:fld id="{CDEC0F0B-0AB4-468E-97F7-F1B16594B77B}" type="slidenum"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47" r:id="rId12"/>
  </p:sldLayoutIdLst>
  <p:txStyles>
    <p:titleStyle>
      <a:lvl1pPr marL="0" marR="0" indent="0" algn="l" rtl="0" hangingPunct="0">
        <a:spcBef>
          <a:spcPts val="360"/>
        </a:spcBef>
        <a:spcAft>
          <a:spcPts val="360"/>
        </a:spcAft>
        <a:tabLst/>
        <a:defRPr lang="en-US" sz="28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1pPr>
    </p:titleStyle>
    <p:bodyStyle>
      <a:lvl1pPr marL="0" marR="0" lvl="0" indent="0" rtl="0" hangingPunct="0">
        <a:lnSpc>
          <a:spcPct val="110000"/>
        </a:lnSpc>
        <a:spcBef>
          <a:spcPts val="0"/>
        </a:spcBef>
        <a:spcAft>
          <a:spcPts val="431"/>
        </a:spcAft>
        <a:buNone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1pPr>
      <a:lvl2pPr marL="0" marR="0" lvl="1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StarSymbol"/>
        <a:buChar char="•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2pPr>
      <a:lvl3pPr marL="0" marR="0" lvl="2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Liberation Sans" pitchFamily="32"/>
        <a:buChar char="–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3pPr>
      <a:lvl4pPr marL="0" marR="0" lvl="3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StarSymbol"/>
        <a:buChar char="•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4pPr>
      <a:lvl5pPr marL="0" marR="0" lvl="4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StarSymbol"/>
        <a:buChar char="•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5pPr>
      <a:lvl6pPr marL="0" marR="0" lvl="5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StarSymbol"/>
        <a:buChar char="•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6pPr>
      <a:lvl7pPr marL="0" marR="0" lvl="6" indent="0" rtl="0" hangingPunct="0">
        <a:lnSpc>
          <a:spcPct val="110000"/>
        </a:lnSpc>
        <a:spcBef>
          <a:spcPts val="0"/>
        </a:spcBef>
        <a:spcAft>
          <a:spcPts val="431"/>
        </a:spcAft>
        <a:buSzPct val="100000"/>
        <a:buFont typeface="StarSymbol"/>
        <a:buChar char="•"/>
        <a:tabLst/>
        <a:defRPr lang="en-US" sz="2000" b="1" i="0" u="none" strike="noStrike" kern="1200" cap="none">
          <a:ln>
            <a:noFill/>
          </a:ln>
          <a:solidFill>
            <a:srgbClr val="0D2C40"/>
          </a:solidFill>
          <a:highlight>
            <a:scrgbClr r="0" g="0" b="0">
              <a:alpha val="0"/>
            </a:scrgbClr>
          </a:highlight>
          <a:latin typeface="Liberation Sans" pitchFamily="18"/>
          <a:ea typeface="Microsoft YaHei" pitchFamily="2"/>
          <a:cs typeface="Mangal" pitchFamily="2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647" y="371897"/>
            <a:ext cx="9322978" cy="561188"/>
          </a:xfrm>
        </p:spPr>
        <p:txBody>
          <a:bodyPr/>
          <a:lstStyle/>
          <a:p>
            <a:pPr lvl="1"/>
            <a:r>
              <a:rPr lang="en-GB" sz="3200" dirty="0">
                <a:latin typeface="Calibri"/>
                <a:cs typeface="Calibri"/>
              </a:rPr>
              <a:t>LibreOffice shows this black on black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42062" y="897493"/>
            <a:ext cx="8535974" cy="299278"/>
          </a:xfrm>
        </p:spPr>
        <p:txBody>
          <a:bodyPr/>
          <a:lstStyle/>
          <a:p>
            <a:r>
              <a:rPr lang="en-GB" sz="1800" b="0" dirty="0">
                <a:latin typeface="Calibri" panose="020F0502020204030204" pitchFamily="34" charset="0"/>
              </a:rPr>
              <a:t>Operations &amp; Management Tools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1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USE_16x9_Template_2016%20v1-k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USE_16x9_Template_2016%20v1-ks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smtClean="0"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7175</TotalTime>
  <Words>1949</Words>
  <Application>Microsoft Office PowerPoint</Application>
  <PresentationFormat>Custom</PresentationFormat>
  <Paragraphs>263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SUSE_16x9_Template_2016%20v1-ks</vt:lpstr>
      <vt:lpstr>SUSE_16x9_Template_2016%20v1-ks1</vt:lpstr>
      <vt:lpstr>LibreOffice shows this black on black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SUSE® Presentation (36pt) Guidelines and Template (20pt)</dc:title>
  <dc:creator>Hitesh Patel</dc:creator>
  <cp:lastModifiedBy>Hitesh Patel</cp:lastModifiedBy>
  <cp:revision>430</cp:revision>
  <dcterms:created xsi:type="dcterms:W3CDTF">2016-10-12T14:52:00Z</dcterms:created>
  <dcterms:modified xsi:type="dcterms:W3CDTF">2020-11-14T01:35:54Z</dcterms:modified>
</cp:coreProperties>
</file>