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55" r:id="rId2"/>
    <p:sldId id="356" r:id="rId3"/>
    <p:sldId id="357" r:id="rId4"/>
    <p:sldId id="360" r:id="rId5"/>
    <p:sldId id="3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4747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724" autoAdjust="0"/>
    <p:restoredTop sz="94660"/>
  </p:normalViewPr>
  <p:slideViewPr>
    <p:cSldViewPr>
      <p:cViewPr>
        <p:scale>
          <a:sx n="68" d="100"/>
          <a:sy n="68" d="100"/>
        </p:scale>
        <p:origin x="-1248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0944FB-B258-4026-B366-7F89F41A5123}" type="doc">
      <dgm:prSet loTypeId="urn:microsoft.com/office/officeart/2005/8/layout/cycle5" loCatId="cycle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4CA77B73-7DB1-4B9E-8FD3-BD443383BC75}">
      <dgm:prSet phldrT="[Text]"/>
      <dgm:spPr/>
      <dgm:t>
        <a:bodyPr/>
        <a:lstStyle/>
        <a:p>
          <a:pPr algn="ctr"/>
          <a:r>
            <a:rPr lang="en-US" dirty="0" smtClean="0"/>
            <a:t>CURRENTLY</a:t>
          </a:r>
        </a:p>
        <a:p>
          <a:pPr algn="l"/>
          <a:r>
            <a:rPr lang="en-US" dirty="0" smtClean="0"/>
            <a:t>  IN</a:t>
          </a:r>
          <a:endParaRPr lang="en-US" dirty="0"/>
        </a:p>
      </dgm:t>
    </dgm:pt>
    <dgm:pt modelId="{0B7016A5-5841-4116-8736-E6CF6C524B1F}" type="parTrans" cxnId="{6F107126-F89F-4F7E-A06F-34CFDE5EB89A}">
      <dgm:prSet/>
      <dgm:spPr/>
      <dgm:t>
        <a:bodyPr/>
        <a:lstStyle/>
        <a:p>
          <a:endParaRPr lang="en-US"/>
        </a:p>
      </dgm:t>
    </dgm:pt>
    <dgm:pt modelId="{0D55CAA5-980D-4AE6-903C-E16AA68C7197}" type="sibTrans" cxnId="{6F107126-F89F-4F7E-A06F-34CFDE5EB89A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056F0394-C14D-4487-96C8-C706BB1DC5C0}">
      <dgm:prSet phldrT="[Text]"/>
      <dgm:spPr/>
      <dgm:t>
        <a:bodyPr/>
        <a:lstStyle/>
        <a:p>
          <a:r>
            <a:rPr lang="en-US" dirty="0" smtClean="0"/>
            <a:t>RECENTLY</a:t>
          </a:r>
        </a:p>
        <a:p>
          <a:r>
            <a:rPr lang="en-US" dirty="0" smtClean="0"/>
            <a:t>OUT</a:t>
          </a:r>
          <a:endParaRPr lang="en-US" dirty="0"/>
        </a:p>
      </dgm:t>
    </dgm:pt>
    <dgm:pt modelId="{1F29CDDC-C2BE-47C2-9B81-241313C76700}" type="parTrans" cxnId="{4EAA5645-419F-443D-A2C7-8A850DB591FC}">
      <dgm:prSet/>
      <dgm:spPr/>
      <dgm:t>
        <a:bodyPr/>
        <a:lstStyle/>
        <a:p>
          <a:endParaRPr lang="en-US"/>
        </a:p>
      </dgm:t>
    </dgm:pt>
    <dgm:pt modelId="{6839DB20-B4C2-4A13-92D7-DED6A0575B31}" type="sibTrans" cxnId="{4EAA5645-419F-443D-A2C7-8A850DB591FC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/>
        </a:p>
      </dgm:t>
    </dgm:pt>
    <dgm:pt modelId="{DDCFE9DC-033B-4B75-A113-16349B53E69B}">
      <dgm:prSet phldrT="[Text]"/>
      <dgm:spPr/>
      <dgm:t>
        <a:bodyPr/>
        <a:lstStyle/>
        <a:p>
          <a:r>
            <a:rPr lang="en-US" dirty="0" smtClean="0"/>
            <a:t>HEADING </a:t>
          </a:r>
        </a:p>
        <a:p>
          <a:r>
            <a:rPr lang="en-US" dirty="0" smtClean="0"/>
            <a:t>TOWARDS</a:t>
          </a:r>
          <a:endParaRPr lang="en-US" dirty="0"/>
        </a:p>
      </dgm:t>
    </dgm:pt>
    <dgm:pt modelId="{A72BFC02-8801-45F8-8D22-0351FDA88266}" type="parTrans" cxnId="{85D60C4A-83F2-4B73-AB18-9BD3D633F7F3}">
      <dgm:prSet/>
      <dgm:spPr/>
      <dgm:t>
        <a:bodyPr/>
        <a:lstStyle/>
        <a:p>
          <a:endParaRPr lang="en-US"/>
        </a:p>
      </dgm:t>
    </dgm:pt>
    <dgm:pt modelId="{5E7E401F-83EB-466A-A993-D40BF948CFA7}" type="sibTrans" cxnId="{85D60C4A-83F2-4B73-AB18-9BD3D633F7F3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US" sz="2800"/>
        </a:p>
      </dgm:t>
    </dgm:pt>
    <dgm:pt modelId="{E87D06D6-5B59-47B8-8AB1-4F6A158EE811}" type="pres">
      <dgm:prSet presAssocID="{ED0944FB-B258-4026-B366-7F89F41A51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165804-932C-4A19-9D24-2D71C26504CC}" type="pres">
      <dgm:prSet presAssocID="{4CA77B73-7DB1-4B9E-8FD3-BD443383BC7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8A3F37-B7DF-41B5-BDA2-0CE6032496B5}" type="pres">
      <dgm:prSet presAssocID="{4CA77B73-7DB1-4B9E-8FD3-BD443383BC75}" presName="spNode" presStyleCnt="0"/>
      <dgm:spPr/>
    </dgm:pt>
    <dgm:pt modelId="{69A06694-08EA-4DCF-A321-267315696FD4}" type="pres">
      <dgm:prSet presAssocID="{0D55CAA5-980D-4AE6-903C-E16AA68C7197}" presName="sibTrans" presStyleLbl="sibTrans1D1" presStyleIdx="0" presStyleCnt="3"/>
      <dgm:spPr/>
      <dgm:t>
        <a:bodyPr/>
        <a:lstStyle/>
        <a:p>
          <a:endParaRPr lang="en-US"/>
        </a:p>
      </dgm:t>
    </dgm:pt>
    <dgm:pt modelId="{55A74E06-0EF1-410E-9074-0D8FF838C7C9}" type="pres">
      <dgm:prSet presAssocID="{056F0394-C14D-4487-96C8-C706BB1DC5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A76DA5-93B1-4FC6-87C4-93F16719C7FC}" type="pres">
      <dgm:prSet presAssocID="{056F0394-C14D-4487-96C8-C706BB1DC5C0}" presName="spNode" presStyleCnt="0"/>
      <dgm:spPr/>
    </dgm:pt>
    <dgm:pt modelId="{8E350621-11F7-478E-BE24-2D9581ECC4BC}" type="pres">
      <dgm:prSet presAssocID="{6839DB20-B4C2-4A13-92D7-DED6A0575B31}" presName="sibTrans" presStyleLbl="sibTrans1D1" presStyleIdx="1" presStyleCnt="3"/>
      <dgm:spPr/>
      <dgm:t>
        <a:bodyPr/>
        <a:lstStyle/>
        <a:p>
          <a:endParaRPr lang="en-US"/>
        </a:p>
      </dgm:t>
    </dgm:pt>
    <dgm:pt modelId="{FFE8E281-3CF0-49C4-8F93-52A6C551D70B}" type="pres">
      <dgm:prSet presAssocID="{DDCFE9DC-033B-4B75-A113-16349B53E6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5401A-FFD4-401A-8AAE-80781904DB6C}" type="pres">
      <dgm:prSet presAssocID="{DDCFE9DC-033B-4B75-A113-16349B53E69B}" presName="spNode" presStyleCnt="0"/>
      <dgm:spPr/>
    </dgm:pt>
    <dgm:pt modelId="{3726DF57-70FA-48F9-9DA0-7F3A7EE1F1AE}" type="pres">
      <dgm:prSet presAssocID="{5E7E401F-83EB-466A-A993-D40BF948CFA7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D00E3E96-0F09-48CA-9F07-8729E04BE615}" type="presOf" srcId="{DDCFE9DC-033B-4B75-A113-16349B53E69B}" destId="{FFE8E281-3CF0-49C4-8F93-52A6C551D70B}" srcOrd="0" destOrd="0" presId="urn:microsoft.com/office/officeart/2005/8/layout/cycle5"/>
    <dgm:cxn modelId="{290C0E12-9E03-4EBB-A348-805AC421237B}" type="presOf" srcId="{056F0394-C14D-4487-96C8-C706BB1DC5C0}" destId="{55A74E06-0EF1-410E-9074-0D8FF838C7C9}" srcOrd="0" destOrd="0" presId="urn:microsoft.com/office/officeart/2005/8/layout/cycle5"/>
    <dgm:cxn modelId="{0ED2F520-4DE8-4E40-BF10-A0B67E6BC6E2}" type="presOf" srcId="{ED0944FB-B258-4026-B366-7F89F41A5123}" destId="{E87D06D6-5B59-47B8-8AB1-4F6A158EE811}" srcOrd="0" destOrd="0" presId="urn:microsoft.com/office/officeart/2005/8/layout/cycle5"/>
    <dgm:cxn modelId="{85D60C4A-83F2-4B73-AB18-9BD3D633F7F3}" srcId="{ED0944FB-B258-4026-B366-7F89F41A5123}" destId="{DDCFE9DC-033B-4B75-A113-16349B53E69B}" srcOrd="2" destOrd="0" parTransId="{A72BFC02-8801-45F8-8D22-0351FDA88266}" sibTransId="{5E7E401F-83EB-466A-A993-D40BF948CFA7}"/>
    <dgm:cxn modelId="{0FA86768-DEC0-41DC-AE8E-AF3B68DF4B4D}" type="presOf" srcId="{0D55CAA5-980D-4AE6-903C-E16AA68C7197}" destId="{69A06694-08EA-4DCF-A321-267315696FD4}" srcOrd="0" destOrd="0" presId="urn:microsoft.com/office/officeart/2005/8/layout/cycle5"/>
    <dgm:cxn modelId="{6F107126-F89F-4F7E-A06F-34CFDE5EB89A}" srcId="{ED0944FB-B258-4026-B366-7F89F41A5123}" destId="{4CA77B73-7DB1-4B9E-8FD3-BD443383BC75}" srcOrd="0" destOrd="0" parTransId="{0B7016A5-5841-4116-8736-E6CF6C524B1F}" sibTransId="{0D55CAA5-980D-4AE6-903C-E16AA68C7197}"/>
    <dgm:cxn modelId="{CC2C6F43-B472-45C9-93B1-2E0A2A24A129}" type="presOf" srcId="{4CA77B73-7DB1-4B9E-8FD3-BD443383BC75}" destId="{39165804-932C-4A19-9D24-2D71C26504CC}" srcOrd="0" destOrd="0" presId="urn:microsoft.com/office/officeart/2005/8/layout/cycle5"/>
    <dgm:cxn modelId="{4EAA5645-419F-443D-A2C7-8A850DB591FC}" srcId="{ED0944FB-B258-4026-B366-7F89F41A5123}" destId="{056F0394-C14D-4487-96C8-C706BB1DC5C0}" srcOrd="1" destOrd="0" parTransId="{1F29CDDC-C2BE-47C2-9B81-241313C76700}" sibTransId="{6839DB20-B4C2-4A13-92D7-DED6A0575B31}"/>
    <dgm:cxn modelId="{FCA1C989-CAC9-4BA5-9ADB-FF12C6FFDEF1}" type="presOf" srcId="{6839DB20-B4C2-4A13-92D7-DED6A0575B31}" destId="{8E350621-11F7-478E-BE24-2D9581ECC4BC}" srcOrd="0" destOrd="0" presId="urn:microsoft.com/office/officeart/2005/8/layout/cycle5"/>
    <dgm:cxn modelId="{CA66BFD4-4C53-40DD-BEAB-79B0ABCB4A88}" type="presOf" srcId="{5E7E401F-83EB-466A-A993-D40BF948CFA7}" destId="{3726DF57-70FA-48F9-9DA0-7F3A7EE1F1AE}" srcOrd="0" destOrd="0" presId="urn:microsoft.com/office/officeart/2005/8/layout/cycle5"/>
    <dgm:cxn modelId="{D3081D7B-B133-482C-BD9C-4901C3598CD0}" type="presParOf" srcId="{E87D06D6-5B59-47B8-8AB1-4F6A158EE811}" destId="{39165804-932C-4A19-9D24-2D71C26504CC}" srcOrd="0" destOrd="0" presId="urn:microsoft.com/office/officeart/2005/8/layout/cycle5"/>
    <dgm:cxn modelId="{866EC220-F612-42ED-87B8-FD0EBD7CE978}" type="presParOf" srcId="{E87D06D6-5B59-47B8-8AB1-4F6A158EE811}" destId="{358A3F37-B7DF-41B5-BDA2-0CE6032496B5}" srcOrd="1" destOrd="0" presId="urn:microsoft.com/office/officeart/2005/8/layout/cycle5"/>
    <dgm:cxn modelId="{BA989623-9692-493F-8DDD-707C16D31EBF}" type="presParOf" srcId="{E87D06D6-5B59-47B8-8AB1-4F6A158EE811}" destId="{69A06694-08EA-4DCF-A321-267315696FD4}" srcOrd="2" destOrd="0" presId="urn:microsoft.com/office/officeart/2005/8/layout/cycle5"/>
    <dgm:cxn modelId="{D98D870E-0E47-43C2-9224-63EAFE5D16D0}" type="presParOf" srcId="{E87D06D6-5B59-47B8-8AB1-4F6A158EE811}" destId="{55A74E06-0EF1-410E-9074-0D8FF838C7C9}" srcOrd="3" destOrd="0" presId="urn:microsoft.com/office/officeart/2005/8/layout/cycle5"/>
    <dgm:cxn modelId="{A356BC84-AA01-42A4-8271-73031C13FD06}" type="presParOf" srcId="{E87D06D6-5B59-47B8-8AB1-4F6A158EE811}" destId="{48A76DA5-93B1-4FC6-87C4-93F16719C7FC}" srcOrd="4" destOrd="0" presId="urn:microsoft.com/office/officeart/2005/8/layout/cycle5"/>
    <dgm:cxn modelId="{6DC5B6B6-5CE9-46FA-AF25-62091BA4B07D}" type="presParOf" srcId="{E87D06D6-5B59-47B8-8AB1-4F6A158EE811}" destId="{8E350621-11F7-478E-BE24-2D9581ECC4BC}" srcOrd="5" destOrd="0" presId="urn:microsoft.com/office/officeart/2005/8/layout/cycle5"/>
    <dgm:cxn modelId="{1EA2B3ED-6430-48FA-BB19-1BBE3889BA7D}" type="presParOf" srcId="{E87D06D6-5B59-47B8-8AB1-4F6A158EE811}" destId="{FFE8E281-3CF0-49C4-8F93-52A6C551D70B}" srcOrd="6" destOrd="0" presId="urn:microsoft.com/office/officeart/2005/8/layout/cycle5"/>
    <dgm:cxn modelId="{2A076C7F-4C6A-4AE3-87A1-EE28FD408C14}" type="presParOf" srcId="{E87D06D6-5B59-47B8-8AB1-4F6A158EE811}" destId="{C435401A-FFD4-401A-8AAE-80781904DB6C}" srcOrd="7" destOrd="0" presId="urn:microsoft.com/office/officeart/2005/8/layout/cycle5"/>
    <dgm:cxn modelId="{9786FACD-5843-4533-B347-16C60D520F5B}" type="presParOf" srcId="{E87D06D6-5B59-47B8-8AB1-4F6A158EE811}" destId="{3726DF57-70FA-48F9-9DA0-7F3A7EE1F1AE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65804-932C-4A19-9D24-2D71C26504CC}">
      <dsp:nvSpPr>
        <dsp:cNvPr id="0" name=""/>
        <dsp:cNvSpPr/>
      </dsp:nvSpPr>
      <dsp:spPr>
        <a:xfrm>
          <a:off x="1460227" y="688"/>
          <a:ext cx="1803945" cy="11725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CURRENTLY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 IN</a:t>
          </a:r>
          <a:endParaRPr lang="en-US" sz="2500" kern="1200" dirty="0"/>
        </a:p>
      </dsp:txBody>
      <dsp:txXfrm>
        <a:off x="1517467" y="57928"/>
        <a:ext cx="1689465" cy="1058084"/>
      </dsp:txXfrm>
    </dsp:sp>
    <dsp:sp modelId="{69A06694-08EA-4DCF-A321-267315696FD4}">
      <dsp:nvSpPr>
        <dsp:cNvPr id="0" name=""/>
        <dsp:cNvSpPr/>
      </dsp:nvSpPr>
      <dsp:spPr>
        <a:xfrm>
          <a:off x="798305" y="586970"/>
          <a:ext cx="3127788" cy="3127788"/>
        </a:xfrm>
        <a:custGeom>
          <a:avLst/>
          <a:gdLst/>
          <a:ahLst/>
          <a:cxnLst/>
          <a:rect l="0" t="0" r="0" b="0"/>
          <a:pathLst>
            <a:path>
              <a:moveTo>
                <a:pt x="2708025" y="497719"/>
              </a:moveTo>
              <a:arcTo wR="1563894" hR="1563894" stAng="19021199" swAng="2302171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55A74E06-0EF1-410E-9074-0D8FF838C7C9}">
      <dsp:nvSpPr>
        <dsp:cNvPr id="0" name=""/>
        <dsp:cNvSpPr/>
      </dsp:nvSpPr>
      <dsp:spPr>
        <a:xfrm>
          <a:off x="2814599" y="2346529"/>
          <a:ext cx="1803945" cy="11725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RECENTLY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OUT</a:t>
          </a:r>
          <a:endParaRPr lang="en-US" sz="2500" kern="1200" dirty="0"/>
        </a:p>
      </dsp:txBody>
      <dsp:txXfrm>
        <a:off x="2871839" y="2403769"/>
        <a:ext cx="1689465" cy="1058084"/>
      </dsp:txXfrm>
    </dsp:sp>
    <dsp:sp modelId="{8E350621-11F7-478E-BE24-2D9581ECC4BC}">
      <dsp:nvSpPr>
        <dsp:cNvPr id="0" name=""/>
        <dsp:cNvSpPr/>
      </dsp:nvSpPr>
      <dsp:spPr>
        <a:xfrm>
          <a:off x="798305" y="586970"/>
          <a:ext cx="3127788" cy="3127788"/>
        </a:xfrm>
        <a:custGeom>
          <a:avLst/>
          <a:gdLst/>
          <a:ahLst/>
          <a:cxnLst/>
          <a:rect l="0" t="0" r="0" b="0"/>
          <a:pathLst>
            <a:path>
              <a:moveTo>
                <a:pt x="2043748" y="3052350"/>
              </a:moveTo>
              <a:arcTo wR="1563894" hR="1563894" stAng="4327890" swAng="2144219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FFE8E281-3CF0-49C4-8F93-52A6C551D70B}">
      <dsp:nvSpPr>
        <dsp:cNvPr id="0" name=""/>
        <dsp:cNvSpPr/>
      </dsp:nvSpPr>
      <dsp:spPr>
        <a:xfrm>
          <a:off x="105855" y="2346529"/>
          <a:ext cx="1803945" cy="117256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HEADING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TOWARDS</a:t>
          </a:r>
          <a:endParaRPr lang="en-US" sz="2500" kern="1200" dirty="0"/>
        </a:p>
      </dsp:txBody>
      <dsp:txXfrm>
        <a:off x="163095" y="2403769"/>
        <a:ext cx="1689465" cy="1058084"/>
      </dsp:txXfrm>
    </dsp:sp>
    <dsp:sp modelId="{3726DF57-70FA-48F9-9DA0-7F3A7EE1F1AE}">
      <dsp:nvSpPr>
        <dsp:cNvPr id="0" name=""/>
        <dsp:cNvSpPr/>
      </dsp:nvSpPr>
      <dsp:spPr>
        <a:xfrm>
          <a:off x="798305" y="586970"/>
          <a:ext cx="3127788" cy="3127788"/>
        </a:xfrm>
        <a:custGeom>
          <a:avLst/>
          <a:gdLst/>
          <a:ahLst/>
          <a:cxnLst/>
          <a:rect l="0" t="0" r="0" b="0"/>
          <a:pathLst>
            <a:path>
              <a:moveTo>
                <a:pt x="5060" y="1438185"/>
              </a:moveTo>
              <a:arcTo wR="1563894" hR="1563894" stAng="11076630" swAng="2302171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1D12C-F785-4098-AF60-DA7B83E9BA8B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B5B12-00C5-4431-A509-1E32E41E57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55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7623E-CA8E-4179-AAB7-351FC95282A3}" type="datetimeFigureOut">
              <a:rPr lang="en-US" smtClean="0"/>
              <a:pPr/>
              <a:t>8/5/2011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25511-683B-4AC8-9801-1C2EA93D0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0732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Asset Utilization Cycle (AUC)</a:t>
            </a:r>
            <a:endParaRPr lang="en-US" sz="2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14400" y="6034454"/>
            <a:ext cx="7772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34328" y="990600"/>
            <a:ext cx="0" cy="504385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1702191" y="1505243"/>
            <a:ext cx="6583680" cy="3854548"/>
          </a:xfrm>
          <a:custGeom>
            <a:avLst/>
            <a:gdLst>
              <a:gd name="connsiteX0" fmla="*/ 0 w 6583680"/>
              <a:gd name="connsiteY0" fmla="*/ 3854548 h 3854548"/>
              <a:gd name="connsiteX1" fmla="*/ 253218 w 6583680"/>
              <a:gd name="connsiteY1" fmla="*/ 3840480 h 3854548"/>
              <a:gd name="connsiteX2" fmla="*/ 337624 w 6583680"/>
              <a:gd name="connsiteY2" fmla="*/ 3812345 h 3854548"/>
              <a:gd name="connsiteX3" fmla="*/ 379827 w 6583680"/>
              <a:gd name="connsiteY3" fmla="*/ 3784209 h 3854548"/>
              <a:gd name="connsiteX4" fmla="*/ 422031 w 6583680"/>
              <a:gd name="connsiteY4" fmla="*/ 3770142 h 3854548"/>
              <a:gd name="connsiteX5" fmla="*/ 492369 w 6583680"/>
              <a:gd name="connsiteY5" fmla="*/ 3699803 h 3854548"/>
              <a:gd name="connsiteX6" fmla="*/ 590843 w 6583680"/>
              <a:gd name="connsiteY6" fmla="*/ 3657600 h 3854548"/>
              <a:gd name="connsiteX7" fmla="*/ 675249 w 6583680"/>
              <a:gd name="connsiteY7" fmla="*/ 3601329 h 3854548"/>
              <a:gd name="connsiteX8" fmla="*/ 717452 w 6583680"/>
              <a:gd name="connsiteY8" fmla="*/ 3573194 h 3854548"/>
              <a:gd name="connsiteX9" fmla="*/ 759655 w 6583680"/>
              <a:gd name="connsiteY9" fmla="*/ 3545059 h 3854548"/>
              <a:gd name="connsiteX10" fmla="*/ 815926 w 6583680"/>
              <a:gd name="connsiteY10" fmla="*/ 3516923 h 3854548"/>
              <a:gd name="connsiteX11" fmla="*/ 858129 w 6583680"/>
              <a:gd name="connsiteY11" fmla="*/ 3502855 h 3854548"/>
              <a:gd name="connsiteX12" fmla="*/ 900332 w 6583680"/>
              <a:gd name="connsiteY12" fmla="*/ 3474720 h 3854548"/>
              <a:gd name="connsiteX13" fmla="*/ 942535 w 6583680"/>
              <a:gd name="connsiteY13" fmla="*/ 3460652 h 3854548"/>
              <a:gd name="connsiteX14" fmla="*/ 1055077 w 6583680"/>
              <a:gd name="connsiteY14" fmla="*/ 3418449 h 3854548"/>
              <a:gd name="connsiteX15" fmla="*/ 1097280 w 6583680"/>
              <a:gd name="connsiteY15" fmla="*/ 3390314 h 3854548"/>
              <a:gd name="connsiteX16" fmla="*/ 1139483 w 6583680"/>
              <a:gd name="connsiteY16" fmla="*/ 3376246 h 3854548"/>
              <a:gd name="connsiteX17" fmla="*/ 1167618 w 6583680"/>
              <a:gd name="connsiteY17" fmla="*/ 3334043 h 3854548"/>
              <a:gd name="connsiteX18" fmla="*/ 1266092 w 6583680"/>
              <a:gd name="connsiteY18" fmla="*/ 3249637 h 3854548"/>
              <a:gd name="connsiteX19" fmla="*/ 1350498 w 6583680"/>
              <a:gd name="connsiteY19" fmla="*/ 3151163 h 3854548"/>
              <a:gd name="connsiteX20" fmla="*/ 1406769 w 6583680"/>
              <a:gd name="connsiteY20" fmla="*/ 3094892 h 3854548"/>
              <a:gd name="connsiteX21" fmla="*/ 1448972 w 6583680"/>
              <a:gd name="connsiteY21" fmla="*/ 3010486 h 3854548"/>
              <a:gd name="connsiteX22" fmla="*/ 1533378 w 6583680"/>
              <a:gd name="connsiteY22" fmla="*/ 2912012 h 3854548"/>
              <a:gd name="connsiteX23" fmla="*/ 1561514 w 6583680"/>
              <a:gd name="connsiteY23" fmla="*/ 2883877 h 3854548"/>
              <a:gd name="connsiteX24" fmla="*/ 1603717 w 6583680"/>
              <a:gd name="connsiteY24" fmla="*/ 2869809 h 3854548"/>
              <a:gd name="connsiteX25" fmla="*/ 1631852 w 6583680"/>
              <a:gd name="connsiteY25" fmla="*/ 2827606 h 3854548"/>
              <a:gd name="connsiteX26" fmla="*/ 1716258 w 6583680"/>
              <a:gd name="connsiteY26" fmla="*/ 2799471 h 3854548"/>
              <a:gd name="connsiteX27" fmla="*/ 1842867 w 6583680"/>
              <a:gd name="connsiteY27" fmla="*/ 2757268 h 3854548"/>
              <a:gd name="connsiteX28" fmla="*/ 1927274 w 6583680"/>
              <a:gd name="connsiteY28" fmla="*/ 2729132 h 3854548"/>
              <a:gd name="connsiteX29" fmla="*/ 1969477 w 6583680"/>
              <a:gd name="connsiteY29" fmla="*/ 2715065 h 3854548"/>
              <a:gd name="connsiteX30" fmla="*/ 2644726 w 6583680"/>
              <a:gd name="connsiteY30" fmla="*/ 2672862 h 3854548"/>
              <a:gd name="connsiteX31" fmla="*/ 2729132 w 6583680"/>
              <a:gd name="connsiteY31" fmla="*/ 2644726 h 3854548"/>
              <a:gd name="connsiteX32" fmla="*/ 2771335 w 6583680"/>
              <a:gd name="connsiteY32" fmla="*/ 2630659 h 3854548"/>
              <a:gd name="connsiteX33" fmla="*/ 2813538 w 6583680"/>
              <a:gd name="connsiteY33" fmla="*/ 2616591 h 3854548"/>
              <a:gd name="connsiteX34" fmla="*/ 2841674 w 6583680"/>
              <a:gd name="connsiteY34" fmla="*/ 2588455 h 3854548"/>
              <a:gd name="connsiteX35" fmla="*/ 2926080 w 6583680"/>
              <a:gd name="connsiteY35" fmla="*/ 2532185 h 3854548"/>
              <a:gd name="connsiteX36" fmla="*/ 2996418 w 6583680"/>
              <a:gd name="connsiteY36" fmla="*/ 2489982 h 3854548"/>
              <a:gd name="connsiteX37" fmla="*/ 3066757 w 6583680"/>
              <a:gd name="connsiteY37" fmla="*/ 2433711 h 3854548"/>
              <a:gd name="connsiteX38" fmla="*/ 3123027 w 6583680"/>
              <a:gd name="connsiteY38" fmla="*/ 2363372 h 3854548"/>
              <a:gd name="connsiteX39" fmla="*/ 3151163 w 6583680"/>
              <a:gd name="connsiteY39" fmla="*/ 2335237 h 3854548"/>
              <a:gd name="connsiteX40" fmla="*/ 3179298 w 6583680"/>
              <a:gd name="connsiteY40" fmla="*/ 2293034 h 3854548"/>
              <a:gd name="connsiteX41" fmla="*/ 3207434 w 6583680"/>
              <a:gd name="connsiteY41" fmla="*/ 2208628 h 3854548"/>
              <a:gd name="connsiteX42" fmla="*/ 3221501 w 6583680"/>
              <a:gd name="connsiteY42" fmla="*/ 2082019 h 3854548"/>
              <a:gd name="connsiteX43" fmla="*/ 3249637 w 6583680"/>
              <a:gd name="connsiteY43" fmla="*/ 2053883 h 3854548"/>
              <a:gd name="connsiteX44" fmla="*/ 3291840 w 6583680"/>
              <a:gd name="connsiteY44" fmla="*/ 2025748 h 3854548"/>
              <a:gd name="connsiteX45" fmla="*/ 3319975 w 6583680"/>
              <a:gd name="connsiteY45" fmla="*/ 1997612 h 3854548"/>
              <a:gd name="connsiteX46" fmla="*/ 3362178 w 6583680"/>
              <a:gd name="connsiteY46" fmla="*/ 1983545 h 3854548"/>
              <a:gd name="connsiteX47" fmla="*/ 3432517 w 6583680"/>
              <a:gd name="connsiteY47" fmla="*/ 1913206 h 3854548"/>
              <a:gd name="connsiteX48" fmla="*/ 3545058 w 6583680"/>
              <a:gd name="connsiteY48" fmla="*/ 1828800 h 3854548"/>
              <a:gd name="connsiteX49" fmla="*/ 3587261 w 6583680"/>
              <a:gd name="connsiteY49" fmla="*/ 1786597 h 3854548"/>
              <a:gd name="connsiteX50" fmla="*/ 3671667 w 6583680"/>
              <a:gd name="connsiteY50" fmla="*/ 1744394 h 3854548"/>
              <a:gd name="connsiteX51" fmla="*/ 3770141 w 6583680"/>
              <a:gd name="connsiteY51" fmla="*/ 1674055 h 3854548"/>
              <a:gd name="connsiteX52" fmla="*/ 3798277 w 6583680"/>
              <a:gd name="connsiteY52" fmla="*/ 1645920 h 3854548"/>
              <a:gd name="connsiteX53" fmla="*/ 3896751 w 6583680"/>
              <a:gd name="connsiteY53" fmla="*/ 1589649 h 3854548"/>
              <a:gd name="connsiteX54" fmla="*/ 3938954 w 6583680"/>
              <a:gd name="connsiteY54" fmla="*/ 1575582 h 3854548"/>
              <a:gd name="connsiteX55" fmla="*/ 4164037 w 6583680"/>
              <a:gd name="connsiteY55" fmla="*/ 1561514 h 3854548"/>
              <a:gd name="connsiteX56" fmla="*/ 4276578 w 6583680"/>
              <a:gd name="connsiteY56" fmla="*/ 1519311 h 3854548"/>
              <a:gd name="connsiteX57" fmla="*/ 4318781 w 6583680"/>
              <a:gd name="connsiteY57" fmla="*/ 1491175 h 3854548"/>
              <a:gd name="connsiteX58" fmla="*/ 4417255 w 6583680"/>
              <a:gd name="connsiteY58" fmla="*/ 1463040 h 3854548"/>
              <a:gd name="connsiteX59" fmla="*/ 4459458 w 6583680"/>
              <a:gd name="connsiteY59" fmla="*/ 1434905 h 3854548"/>
              <a:gd name="connsiteX60" fmla="*/ 4600135 w 6583680"/>
              <a:gd name="connsiteY60" fmla="*/ 1392702 h 3854548"/>
              <a:gd name="connsiteX61" fmla="*/ 4783015 w 6583680"/>
              <a:gd name="connsiteY61" fmla="*/ 1378634 h 3854548"/>
              <a:gd name="connsiteX62" fmla="*/ 4839286 w 6583680"/>
              <a:gd name="connsiteY62" fmla="*/ 1322363 h 3854548"/>
              <a:gd name="connsiteX63" fmla="*/ 4923692 w 6583680"/>
              <a:gd name="connsiteY63" fmla="*/ 1294228 h 3854548"/>
              <a:gd name="connsiteX64" fmla="*/ 4994031 w 6583680"/>
              <a:gd name="connsiteY64" fmla="*/ 1252025 h 3854548"/>
              <a:gd name="connsiteX65" fmla="*/ 5064369 w 6583680"/>
              <a:gd name="connsiteY65" fmla="*/ 1209822 h 3854548"/>
              <a:gd name="connsiteX66" fmla="*/ 5247249 w 6583680"/>
              <a:gd name="connsiteY66" fmla="*/ 1167619 h 3854548"/>
              <a:gd name="connsiteX67" fmla="*/ 5331655 w 6583680"/>
              <a:gd name="connsiteY67" fmla="*/ 1139483 h 3854548"/>
              <a:gd name="connsiteX68" fmla="*/ 5401994 w 6583680"/>
              <a:gd name="connsiteY68" fmla="*/ 1041009 h 3854548"/>
              <a:gd name="connsiteX69" fmla="*/ 5416061 w 6583680"/>
              <a:gd name="connsiteY69" fmla="*/ 900332 h 3854548"/>
              <a:gd name="connsiteX70" fmla="*/ 5430129 w 6583680"/>
              <a:gd name="connsiteY70" fmla="*/ 689317 h 3854548"/>
              <a:gd name="connsiteX71" fmla="*/ 5444197 w 6583680"/>
              <a:gd name="connsiteY71" fmla="*/ 633046 h 3854548"/>
              <a:gd name="connsiteX72" fmla="*/ 5472332 w 6583680"/>
              <a:gd name="connsiteY72" fmla="*/ 506437 h 3854548"/>
              <a:gd name="connsiteX73" fmla="*/ 5514535 w 6583680"/>
              <a:gd name="connsiteY73" fmla="*/ 478302 h 3854548"/>
              <a:gd name="connsiteX74" fmla="*/ 5528603 w 6583680"/>
              <a:gd name="connsiteY74" fmla="*/ 436099 h 3854548"/>
              <a:gd name="connsiteX75" fmla="*/ 5627077 w 6583680"/>
              <a:gd name="connsiteY75" fmla="*/ 379828 h 3854548"/>
              <a:gd name="connsiteX76" fmla="*/ 5669280 w 6583680"/>
              <a:gd name="connsiteY76" fmla="*/ 351692 h 3854548"/>
              <a:gd name="connsiteX77" fmla="*/ 5725551 w 6583680"/>
              <a:gd name="connsiteY77" fmla="*/ 337625 h 3854548"/>
              <a:gd name="connsiteX78" fmla="*/ 5767754 w 6583680"/>
              <a:gd name="connsiteY78" fmla="*/ 323557 h 3854548"/>
              <a:gd name="connsiteX79" fmla="*/ 5824024 w 6583680"/>
              <a:gd name="connsiteY79" fmla="*/ 309489 h 3854548"/>
              <a:gd name="connsiteX80" fmla="*/ 5866227 w 6583680"/>
              <a:gd name="connsiteY80" fmla="*/ 295422 h 3854548"/>
              <a:gd name="connsiteX81" fmla="*/ 5922498 w 6583680"/>
              <a:gd name="connsiteY81" fmla="*/ 281354 h 3854548"/>
              <a:gd name="connsiteX82" fmla="*/ 6020972 w 6583680"/>
              <a:gd name="connsiteY82" fmla="*/ 253219 h 3854548"/>
              <a:gd name="connsiteX83" fmla="*/ 6189784 w 6583680"/>
              <a:gd name="connsiteY83" fmla="*/ 239151 h 3854548"/>
              <a:gd name="connsiteX84" fmla="*/ 6302326 w 6583680"/>
              <a:gd name="connsiteY84" fmla="*/ 154745 h 3854548"/>
              <a:gd name="connsiteX85" fmla="*/ 6386732 w 6583680"/>
              <a:gd name="connsiteY85" fmla="*/ 126609 h 3854548"/>
              <a:gd name="connsiteX86" fmla="*/ 6471138 w 6583680"/>
              <a:gd name="connsiteY86" fmla="*/ 56271 h 3854548"/>
              <a:gd name="connsiteX87" fmla="*/ 6513341 w 6583680"/>
              <a:gd name="connsiteY87" fmla="*/ 42203 h 3854548"/>
              <a:gd name="connsiteX88" fmla="*/ 6541477 w 6583680"/>
              <a:gd name="connsiteY88" fmla="*/ 14068 h 3854548"/>
              <a:gd name="connsiteX89" fmla="*/ 6583680 w 6583680"/>
              <a:gd name="connsiteY89" fmla="*/ 0 h 3854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583680" h="3854548">
                <a:moveTo>
                  <a:pt x="0" y="3854548"/>
                </a:moveTo>
                <a:cubicBezTo>
                  <a:pt x="84406" y="3849859"/>
                  <a:pt x="169335" y="3850965"/>
                  <a:pt x="253218" y="3840480"/>
                </a:cubicBezTo>
                <a:cubicBezTo>
                  <a:pt x="282646" y="3836801"/>
                  <a:pt x="337624" y="3812345"/>
                  <a:pt x="337624" y="3812345"/>
                </a:cubicBezTo>
                <a:cubicBezTo>
                  <a:pt x="351692" y="3802966"/>
                  <a:pt x="364705" y="3791770"/>
                  <a:pt x="379827" y="3784209"/>
                </a:cubicBezTo>
                <a:cubicBezTo>
                  <a:pt x="393090" y="3777577"/>
                  <a:pt x="410168" y="3779039"/>
                  <a:pt x="422031" y="3770142"/>
                </a:cubicBezTo>
                <a:cubicBezTo>
                  <a:pt x="448557" y="3750247"/>
                  <a:pt x="460913" y="3710289"/>
                  <a:pt x="492369" y="3699803"/>
                </a:cubicBezTo>
                <a:cubicBezTo>
                  <a:pt x="536027" y="3685250"/>
                  <a:pt x="547387" y="3683674"/>
                  <a:pt x="590843" y="3657600"/>
                </a:cubicBezTo>
                <a:cubicBezTo>
                  <a:pt x="619839" y="3640203"/>
                  <a:pt x="647114" y="3620086"/>
                  <a:pt x="675249" y="3601329"/>
                </a:cubicBezTo>
                <a:lnTo>
                  <a:pt x="717452" y="3573194"/>
                </a:lnTo>
                <a:cubicBezTo>
                  <a:pt x="731520" y="3563816"/>
                  <a:pt x="744533" y="3552620"/>
                  <a:pt x="759655" y="3545059"/>
                </a:cubicBezTo>
                <a:cubicBezTo>
                  <a:pt x="778412" y="3535680"/>
                  <a:pt x="796651" y="3525184"/>
                  <a:pt x="815926" y="3516923"/>
                </a:cubicBezTo>
                <a:cubicBezTo>
                  <a:pt x="829556" y="3511082"/>
                  <a:pt x="844866" y="3509487"/>
                  <a:pt x="858129" y="3502855"/>
                </a:cubicBezTo>
                <a:cubicBezTo>
                  <a:pt x="873251" y="3495294"/>
                  <a:pt x="885210" y="3482281"/>
                  <a:pt x="900332" y="3474720"/>
                </a:cubicBezTo>
                <a:cubicBezTo>
                  <a:pt x="913595" y="3468088"/>
                  <a:pt x="928905" y="3466493"/>
                  <a:pt x="942535" y="3460652"/>
                </a:cubicBezTo>
                <a:cubicBezTo>
                  <a:pt x="1045523" y="3416515"/>
                  <a:pt x="951334" y="3444385"/>
                  <a:pt x="1055077" y="3418449"/>
                </a:cubicBezTo>
                <a:cubicBezTo>
                  <a:pt x="1069145" y="3409071"/>
                  <a:pt x="1082158" y="3397875"/>
                  <a:pt x="1097280" y="3390314"/>
                </a:cubicBezTo>
                <a:cubicBezTo>
                  <a:pt x="1110543" y="3383682"/>
                  <a:pt x="1127904" y="3385509"/>
                  <a:pt x="1139483" y="3376246"/>
                </a:cubicBezTo>
                <a:cubicBezTo>
                  <a:pt x="1152685" y="3365684"/>
                  <a:pt x="1156615" y="3346880"/>
                  <a:pt x="1167618" y="3334043"/>
                </a:cubicBezTo>
                <a:cubicBezTo>
                  <a:pt x="1213102" y="3280978"/>
                  <a:pt x="1216313" y="3282823"/>
                  <a:pt x="1266092" y="3249637"/>
                </a:cubicBezTo>
                <a:cubicBezTo>
                  <a:pt x="1308940" y="3185364"/>
                  <a:pt x="1282273" y="3219387"/>
                  <a:pt x="1350498" y="3151163"/>
                </a:cubicBezTo>
                <a:lnTo>
                  <a:pt x="1406769" y="3094892"/>
                </a:lnTo>
                <a:cubicBezTo>
                  <a:pt x="1487400" y="2973944"/>
                  <a:pt x="1390729" y="3126971"/>
                  <a:pt x="1448972" y="3010486"/>
                </a:cubicBezTo>
                <a:cubicBezTo>
                  <a:pt x="1470397" y="2967636"/>
                  <a:pt x="1498765" y="2946625"/>
                  <a:pt x="1533378" y="2912012"/>
                </a:cubicBezTo>
                <a:cubicBezTo>
                  <a:pt x="1542757" y="2902634"/>
                  <a:pt x="1548931" y="2888071"/>
                  <a:pt x="1561514" y="2883877"/>
                </a:cubicBezTo>
                <a:lnTo>
                  <a:pt x="1603717" y="2869809"/>
                </a:lnTo>
                <a:cubicBezTo>
                  <a:pt x="1613095" y="2855741"/>
                  <a:pt x="1617515" y="2836567"/>
                  <a:pt x="1631852" y="2827606"/>
                </a:cubicBezTo>
                <a:cubicBezTo>
                  <a:pt x="1657001" y="2811888"/>
                  <a:pt x="1688123" y="2808849"/>
                  <a:pt x="1716258" y="2799471"/>
                </a:cubicBezTo>
                <a:lnTo>
                  <a:pt x="1842867" y="2757268"/>
                </a:lnTo>
                <a:lnTo>
                  <a:pt x="1927274" y="2729132"/>
                </a:lnTo>
                <a:lnTo>
                  <a:pt x="1969477" y="2715065"/>
                </a:lnTo>
                <a:cubicBezTo>
                  <a:pt x="2151720" y="2532815"/>
                  <a:pt x="1959156" y="2712414"/>
                  <a:pt x="2644726" y="2672862"/>
                </a:cubicBezTo>
                <a:cubicBezTo>
                  <a:pt x="2674334" y="2671154"/>
                  <a:pt x="2700997" y="2654104"/>
                  <a:pt x="2729132" y="2644726"/>
                </a:cubicBezTo>
                <a:lnTo>
                  <a:pt x="2771335" y="2630659"/>
                </a:lnTo>
                <a:lnTo>
                  <a:pt x="2813538" y="2616591"/>
                </a:lnTo>
                <a:cubicBezTo>
                  <a:pt x="2822917" y="2607212"/>
                  <a:pt x="2831063" y="2596413"/>
                  <a:pt x="2841674" y="2588455"/>
                </a:cubicBezTo>
                <a:cubicBezTo>
                  <a:pt x="2868726" y="2568166"/>
                  <a:pt x="2902170" y="2556096"/>
                  <a:pt x="2926080" y="2532185"/>
                </a:cubicBezTo>
                <a:cubicBezTo>
                  <a:pt x="2964700" y="2493563"/>
                  <a:pt x="2941632" y="2508243"/>
                  <a:pt x="2996418" y="2489982"/>
                </a:cubicBezTo>
                <a:cubicBezTo>
                  <a:pt x="3064357" y="2422043"/>
                  <a:pt x="2978020" y="2504702"/>
                  <a:pt x="3066757" y="2433711"/>
                </a:cubicBezTo>
                <a:cubicBezTo>
                  <a:pt x="3104497" y="2403519"/>
                  <a:pt x="3090531" y="2403992"/>
                  <a:pt x="3123027" y="2363372"/>
                </a:cubicBezTo>
                <a:cubicBezTo>
                  <a:pt x="3131313" y="2353015"/>
                  <a:pt x="3142877" y="2345594"/>
                  <a:pt x="3151163" y="2335237"/>
                </a:cubicBezTo>
                <a:cubicBezTo>
                  <a:pt x="3161725" y="2322035"/>
                  <a:pt x="3172431" y="2308484"/>
                  <a:pt x="3179298" y="2293034"/>
                </a:cubicBezTo>
                <a:cubicBezTo>
                  <a:pt x="3191343" y="2265933"/>
                  <a:pt x="3207434" y="2208628"/>
                  <a:pt x="3207434" y="2208628"/>
                </a:cubicBezTo>
                <a:cubicBezTo>
                  <a:pt x="3212123" y="2166425"/>
                  <a:pt x="3210328" y="2122985"/>
                  <a:pt x="3221501" y="2082019"/>
                </a:cubicBezTo>
                <a:cubicBezTo>
                  <a:pt x="3224991" y="2069223"/>
                  <a:pt x="3239280" y="2062169"/>
                  <a:pt x="3249637" y="2053883"/>
                </a:cubicBezTo>
                <a:cubicBezTo>
                  <a:pt x="3262839" y="2043321"/>
                  <a:pt x="3278638" y="2036310"/>
                  <a:pt x="3291840" y="2025748"/>
                </a:cubicBezTo>
                <a:cubicBezTo>
                  <a:pt x="3302197" y="2017462"/>
                  <a:pt x="3308602" y="2004436"/>
                  <a:pt x="3319975" y="1997612"/>
                </a:cubicBezTo>
                <a:cubicBezTo>
                  <a:pt x="3332690" y="1989983"/>
                  <a:pt x="3348110" y="1988234"/>
                  <a:pt x="3362178" y="1983545"/>
                </a:cubicBezTo>
                <a:cubicBezTo>
                  <a:pt x="3385624" y="1960099"/>
                  <a:pt x="3405991" y="1933101"/>
                  <a:pt x="3432517" y="1913206"/>
                </a:cubicBezTo>
                <a:cubicBezTo>
                  <a:pt x="3470031" y="1885071"/>
                  <a:pt x="3511900" y="1861958"/>
                  <a:pt x="3545058" y="1828800"/>
                </a:cubicBezTo>
                <a:cubicBezTo>
                  <a:pt x="3559126" y="1814732"/>
                  <a:pt x="3570708" y="1797633"/>
                  <a:pt x="3587261" y="1786597"/>
                </a:cubicBezTo>
                <a:cubicBezTo>
                  <a:pt x="3699591" y="1711710"/>
                  <a:pt x="3555457" y="1844003"/>
                  <a:pt x="3671667" y="1744394"/>
                </a:cubicBezTo>
                <a:cubicBezTo>
                  <a:pt x="3756630" y="1671568"/>
                  <a:pt x="3692595" y="1699904"/>
                  <a:pt x="3770141" y="1674055"/>
                </a:cubicBezTo>
                <a:cubicBezTo>
                  <a:pt x="3779520" y="1664677"/>
                  <a:pt x="3787920" y="1654205"/>
                  <a:pt x="3798277" y="1645920"/>
                </a:cubicBezTo>
                <a:cubicBezTo>
                  <a:pt x="3825445" y="1624186"/>
                  <a:pt x="3865650" y="1602978"/>
                  <a:pt x="3896751" y="1589649"/>
                </a:cubicBezTo>
                <a:cubicBezTo>
                  <a:pt x="3910381" y="1583808"/>
                  <a:pt x="3924207" y="1577134"/>
                  <a:pt x="3938954" y="1575582"/>
                </a:cubicBezTo>
                <a:cubicBezTo>
                  <a:pt x="4013715" y="1567713"/>
                  <a:pt x="4089009" y="1566203"/>
                  <a:pt x="4164037" y="1561514"/>
                </a:cubicBezTo>
                <a:cubicBezTo>
                  <a:pt x="4225578" y="1546128"/>
                  <a:pt x="4219364" y="1552005"/>
                  <a:pt x="4276578" y="1519311"/>
                </a:cubicBezTo>
                <a:cubicBezTo>
                  <a:pt x="4291258" y="1510923"/>
                  <a:pt x="4303241" y="1497835"/>
                  <a:pt x="4318781" y="1491175"/>
                </a:cubicBezTo>
                <a:cubicBezTo>
                  <a:pt x="4381905" y="1464122"/>
                  <a:pt x="4362487" y="1490424"/>
                  <a:pt x="4417255" y="1463040"/>
                </a:cubicBezTo>
                <a:cubicBezTo>
                  <a:pt x="4432377" y="1455479"/>
                  <a:pt x="4444008" y="1441772"/>
                  <a:pt x="4459458" y="1434905"/>
                </a:cubicBezTo>
                <a:cubicBezTo>
                  <a:pt x="4474447" y="1428243"/>
                  <a:pt x="4572304" y="1395976"/>
                  <a:pt x="4600135" y="1392702"/>
                </a:cubicBezTo>
                <a:cubicBezTo>
                  <a:pt x="4660856" y="1385558"/>
                  <a:pt x="4722055" y="1383323"/>
                  <a:pt x="4783015" y="1378634"/>
                </a:cubicBezTo>
                <a:cubicBezTo>
                  <a:pt x="4801772" y="1359877"/>
                  <a:pt x="4814121" y="1330751"/>
                  <a:pt x="4839286" y="1322363"/>
                </a:cubicBezTo>
                <a:lnTo>
                  <a:pt x="4923692" y="1294228"/>
                </a:lnTo>
                <a:cubicBezTo>
                  <a:pt x="4994979" y="1222938"/>
                  <a:pt x="4902721" y="1306810"/>
                  <a:pt x="4994031" y="1252025"/>
                </a:cubicBezTo>
                <a:cubicBezTo>
                  <a:pt x="5090585" y="1194093"/>
                  <a:pt x="4944812" y="1249673"/>
                  <a:pt x="5064369" y="1209822"/>
                </a:cubicBezTo>
                <a:cubicBezTo>
                  <a:pt x="5133596" y="1140593"/>
                  <a:pt x="5061845" y="1200337"/>
                  <a:pt x="5247249" y="1167619"/>
                </a:cubicBezTo>
                <a:cubicBezTo>
                  <a:pt x="5276455" y="1162465"/>
                  <a:pt x="5331655" y="1139483"/>
                  <a:pt x="5331655" y="1139483"/>
                </a:cubicBezTo>
                <a:cubicBezTo>
                  <a:pt x="5398411" y="1072727"/>
                  <a:pt x="5379537" y="1108377"/>
                  <a:pt x="5401994" y="1041009"/>
                </a:cubicBezTo>
                <a:cubicBezTo>
                  <a:pt x="5406683" y="994117"/>
                  <a:pt x="5412303" y="947308"/>
                  <a:pt x="5416061" y="900332"/>
                </a:cubicBezTo>
                <a:cubicBezTo>
                  <a:pt x="5421683" y="830062"/>
                  <a:pt x="5422749" y="759424"/>
                  <a:pt x="5430129" y="689317"/>
                </a:cubicBezTo>
                <a:cubicBezTo>
                  <a:pt x="5432153" y="670089"/>
                  <a:pt x="5440405" y="652005"/>
                  <a:pt x="5444197" y="633046"/>
                </a:cubicBezTo>
                <a:cubicBezTo>
                  <a:pt x="5444380" y="632131"/>
                  <a:pt x="5457729" y="524690"/>
                  <a:pt x="5472332" y="506437"/>
                </a:cubicBezTo>
                <a:cubicBezTo>
                  <a:pt x="5482894" y="493235"/>
                  <a:pt x="5500467" y="487680"/>
                  <a:pt x="5514535" y="478302"/>
                </a:cubicBezTo>
                <a:cubicBezTo>
                  <a:pt x="5519224" y="464234"/>
                  <a:pt x="5519110" y="447491"/>
                  <a:pt x="5528603" y="436099"/>
                </a:cubicBezTo>
                <a:cubicBezTo>
                  <a:pt x="5561361" y="396789"/>
                  <a:pt x="5585004" y="393852"/>
                  <a:pt x="5627077" y="379828"/>
                </a:cubicBezTo>
                <a:cubicBezTo>
                  <a:pt x="5641145" y="370449"/>
                  <a:pt x="5653740" y="358352"/>
                  <a:pt x="5669280" y="351692"/>
                </a:cubicBezTo>
                <a:cubicBezTo>
                  <a:pt x="5687051" y="344076"/>
                  <a:pt x="5706961" y="342936"/>
                  <a:pt x="5725551" y="337625"/>
                </a:cubicBezTo>
                <a:cubicBezTo>
                  <a:pt x="5739809" y="333551"/>
                  <a:pt x="5753496" y="327631"/>
                  <a:pt x="5767754" y="323557"/>
                </a:cubicBezTo>
                <a:cubicBezTo>
                  <a:pt x="5786344" y="318245"/>
                  <a:pt x="5805434" y="314800"/>
                  <a:pt x="5824024" y="309489"/>
                </a:cubicBezTo>
                <a:cubicBezTo>
                  <a:pt x="5838282" y="305415"/>
                  <a:pt x="5851969" y="299496"/>
                  <a:pt x="5866227" y="295422"/>
                </a:cubicBezTo>
                <a:cubicBezTo>
                  <a:pt x="5884817" y="290111"/>
                  <a:pt x="5903908" y="286666"/>
                  <a:pt x="5922498" y="281354"/>
                </a:cubicBezTo>
                <a:cubicBezTo>
                  <a:pt x="5958839" y="270971"/>
                  <a:pt x="5981873" y="258106"/>
                  <a:pt x="6020972" y="253219"/>
                </a:cubicBezTo>
                <a:cubicBezTo>
                  <a:pt x="6077002" y="246215"/>
                  <a:pt x="6133513" y="243840"/>
                  <a:pt x="6189784" y="239151"/>
                </a:cubicBezTo>
                <a:cubicBezTo>
                  <a:pt x="6223113" y="205822"/>
                  <a:pt x="6254603" y="170653"/>
                  <a:pt x="6302326" y="154745"/>
                </a:cubicBezTo>
                <a:lnTo>
                  <a:pt x="6386732" y="126609"/>
                </a:lnTo>
                <a:cubicBezTo>
                  <a:pt x="6417845" y="95496"/>
                  <a:pt x="6431966" y="75857"/>
                  <a:pt x="6471138" y="56271"/>
                </a:cubicBezTo>
                <a:cubicBezTo>
                  <a:pt x="6484401" y="49639"/>
                  <a:pt x="6499273" y="46892"/>
                  <a:pt x="6513341" y="42203"/>
                </a:cubicBezTo>
                <a:cubicBezTo>
                  <a:pt x="6522720" y="32825"/>
                  <a:pt x="6530104" y="20892"/>
                  <a:pt x="6541477" y="14068"/>
                </a:cubicBezTo>
                <a:cubicBezTo>
                  <a:pt x="6554193" y="6439"/>
                  <a:pt x="6583680" y="0"/>
                  <a:pt x="6583680" y="0"/>
                </a:cubicBezTo>
              </a:path>
            </a:pathLst>
          </a:cu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659988" y="575291"/>
            <a:ext cx="6428935" cy="4221792"/>
          </a:xfrm>
          <a:custGeom>
            <a:avLst/>
            <a:gdLst>
              <a:gd name="connsiteX0" fmla="*/ 0 w 6428935"/>
              <a:gd name="connsiteY0" fmla="*/ 4221792 h 4221792"/>
              <a:gd name="connsiteX1" fmla="*/ 309489 w 6428935"/>
              <a:gd name="connsiteY1" fmla="*/ 4207724 h 4221792"/>
              <a:gd name="connsiteX2" fmla="*/ 393895 w 6428935"/>
              <a:gd name="connsiteY2" fmla="*/ 4179589 h 4221792"/>
              <a:gd name="connsiteX3" fmla="*/ 562707 w 6428935"/>
              <a:gd name="connsiteY3" fmla="*/ 4137386 h 4221792"/>
              <a:gd name="connsiteX4" fmla="*/ 604910 w 6428935"/>
              <a:gd name="connsiteY4" fmla="*/ 4123318 h 4221792"/>
              <a:gd name="connsiteX5" fmla="*/ 647114 w 6428935"/>
              <a:gd name="connsiteY5" fmla="*/ 4095183 h 4221792"/>
              <a:gd name="connsiteX6" fmla="*/ 773723 w 6428935"/>
              <a:gd name="connsiteY6" fmla="*/ 4067047 h 4221792"/>
              <a:gd name="connsiteX7" fmla="*/ 1237957 w 6428935"/>
              <a:gd name="connsiteY7" fmla="*/ 4038912 h 4221792"/>
              <a:gd name="connsiteX8" fmla="*/ 1364566 w 6428935"/>
              <a:gd name="connsiteY8" fmla="*/ 4024844 h 4221792"/>
              <a:gd name="connsiteX9" fmla="*/ 1420837 w 6428935"/>
              <a:gd name="connsiteY9" fmla="*/ 3954506 h 4221792"/>
              <a:gd name="connsiteX10" fmla="*/ 1505243 w 6428935"/>
              <a:gd name="connsiteY10" fmla="*/ 3856032 h 4221792"/>
              <a:gd name="connsiteX11" fmla="*/ 1561514 w 6428935"/>
              <a:gd name="connsiteY11" fmla="*/ 3785694 h 4221792"/>
              <a:gd name="connsiteX12" fmla="*/ 1603717 w 6428935"/>
              <a:gd name="connsiteY12" fmla="*/ 3659084 h 4221792"/>
              <a:gd name="connsiteX13" fmla="*/ 1617784 w 6428935"/>
              <a:gd name="connsiteY13" fmla="*/ 3616881 h 4221792"/>
              <a:gd name="connsiteX14" fmla="*/ 1645920 w 6428935"/>
              <a:gd name="connsiteY14" fmla="*/ 3588746 h 4221792"/>
              <a:gd name="connsiteX15" fmla="*/ 1688123 w 6428935"/>
              <a:gd name="connsiteY15" fmla="*/ 3504340 h 4221792"/>
              <a:gd name="connsiteX16" fmla="*/ 1744394 w 6428935"/>
              <a:gd name="connsiteY16" fmla="*/ 3448069 h 4221792"/>
              <a:gd name="connsiteX17" fmla="*/ 1786597 w 6428935"/>
              <a:gd name="connsiteY17" fmla="*/ 3377731 h 4221792"/>
              <a:gd name="connsiteX18" fmla="*/ 1842867 w 6428935"/>
              <a:gd name="connsiteY18" fmla="*/ 3293324 h 4221792"/>
              <a:gd name="connsiteX19" fmla="*/ 1871003 w 6428935"/>
              <a:gd name="connsiteY19" fmla="*/ 3265189 h 4221792"/>
              <a:gd name="connsiteX20" fmla="*/ 1899138 w 6428935"/>
              <a:gd name="connsiteY20" fmla="*/ 3222986 h 4221792"/>
              <a:gd name="connsiteX21" fmla="*/ 1955409 w 6428935"/>
              <a:gd name="connsiteY21" fmla="*/ 3166715 h 4221792"/>
              <a:gd name="connsiteX22" fmla="*/ 2039815 w 6428935"/>
              <a:gd name="connsiteY22" fmla="*/ 3068241 h 4221792"/>
              <a:gd name="connsiteX23" fmla="*/ 2082018 w 6428935"/>
              <a:gd name="connsiteY23" fmla="*/ 3054174 h 4221792"/>
              <a:gd name="connsiteX24" fmla="*/ 2110154 w 6428935"/>
              <a:gd name="connsiteY24" fmla="*/ 3026038 h 4221792"/>
              <a:gd name="connsiteX25" fmla="*/ 2194560 w 6428935"/>
              <a:gd name="connsiteY25" fmla="*/ 2997903 h 4221792"/>
              <a:gd name="connsiteX26" fmla="*/ 2236763 w 6428935"/>
              <a:gd name="connsiteY26" fmla="*/ 2983835 h 4221792"/>
              <a:gd name="connsiteX27" fmla="*/ 2278966 w 6428935"/>
              <a:gd name="connsiteY27" fmla="*/ 2955700 h 4221792"/>
              <a:gd name="connsiteX28" fmla="*/ 2307101 w 6428935"/>
              <a:gd name="connsiteY28" fmla="*/ 2927564 h 4221792"/>
              <a:gd name="connsiteX29" fmla="*/ 2447778 w 6428935"/>
              <a:gd name="connsiteY29" fmla="*/ 2885361 h 4221792"/>
              <a:gd name="connsiteX30" fmla="*/ 2489981 w 6428935"/>
              <a:gd name="connsiteY30" fmla="*/ 2857226 h 4221792"/>
              <a:gd name="connsiteX31" fmla="*/ 2644726 w 6428935"/>
              <a:gd name="connsiteY31" fmla="*/ 2829091 h 4221792"/>
              <a:gd name="connsiteX32" fmla="*/ 2954215 w 6428935"/>
              <a:gd name="connsiteY32" fmla="*/ 2800955 h 4221792"/>
              <a:gd name="connsiteX33" fmla="*/ 3263704 w 6428935"/>
              <a:gd name="connsiteY33" fmla="*/ 2786887 h 4221792"/>
              <a:gd name="connsiteX34" fmla="*/ 3516923 w 6428935"/>
              <a:gd name="connsiteY34" fmla="*/ 2758752 h 4221792"/>
              <a:gd name="connsiteX35" fmla="*/ 4037427 w 6428935"/>
              <a:gd name="connsiteY35" fmla="*/ 2744684 h 4221792"/>
              <a:gd name="connsiteX36" fmla="*/ 4234375 w 6428935"/>
              <a:gd name="connsiteY36" fmla="*/ 2702481 h 4221792"/>
              <a:gd name="connsiteX37" fmla="*/ 4360984 w 6428935"/>
              <a:gd name="connsiteY37" fmla="*/ 2674346 h 4221792"/>
              <a:gd name="connsiteX38" fmla="*/ 4403187 w 6428935"/>
              <a:gd name="connsiteY38" fmla="*/ 2660278 h 4221792"/>
              <a:gd name="connsiteX39" fmla="*/ 4515729 w 6428935"/>
              <a:gd name="connsiteY39" fmla="*/ 2646211 h 4221792"/>
              <a:gd name="connsiteX40" fmla="*/ 4572000 w 6428935"/>
              <a:gd name="connsiteY40" fmla="*/ 2632143 h 4221792"/>
              <a:gd name="connsiteX41" fmla="*/ 4628270 w 6428935"/>
              <a:gd name="connsiteY41" fmla="*/ 2561804 h 4221792"/>
              <a:gd name="connsiteX42" fmla="*/ 4656406 w 6428935"/>
              <a:gd name="connsiteY42" fmla="*/ 2533669 h 4221792"/>
              <a:gd name="connsiteX43" fmla="*/ 4670474 w 6428935"/>
              <a:gd name="connsiteY43" fmla="*/ 2491466 h 4221792"/>
              <a:gd name="connsiteX44" fmla="*/ 4726744 w 6428935"/>
              <a:gd name="connsiteY44" fmla="*/ 2421127 h 4221792"/>
              <a:gd name="connsiteX45" fmla="*/ 4783015 w 6428935"/>
              <a:gd name="connsiteY45" fmla="*/ 2224180 h 4221792"/>
              <a:gd name="connsiteX46" fmla="*/ 4797083 w 6428935"/>
              <a:gd name="connsiteY46" fmla="*/ 2181977 h 4221792"/>
              <a:gd name="connsiteX47" fmla="*/ 4839286 w 6428935"/>
              <a:gd name="connsiteY47" fmla="*/ 2097571 h 4221792"/>
              <a:gd name="connsiteX48" fmla="*/ 4853354 w 6428935"/>
              <a:gd name="connsiteY48" fmla="*/ 2041300 h 4221792"/>
              <a:gd name="connsiteX49" fmla="*/ 4867421 w 6428935"/>
              <a:gd name="connsiteY49" fmla="*/ 1999097 h 4221792"/>
              <a:gd name="connsiteX50" fmla="*/ 4895557 w 6428935"/>
              <a:gd name="connsiteY50" fmla="*/ 1886555 h 4221792"/>
              <a:gd name="connsiteX51" fmla="*/ 4937760 w 6428935"/>
              <a:gd name="connsiteY51" fmla="*/ 1844352 h 4221792"/>
              <a:gd name="connsiteX52" fmla="*/ 4951827 w 6428935"/>
              <a:gd name="connsiteY52" fmla="*/ 1774014 h 4221792"/>
              <a:gd name="connsiteX53" fmla="*/ 4994030 w 6428935"/>
              <a:gd name="connsiteY53" fmla="*/ 1745878 h 4221792"/>
              <a:gd name="connsiteX54" fmla="*/ 5022166 w 6428935"/>
              <a:gd name="connsiteY54" fmla="*/ 1703675 h 4221792"/>
              <a:gd name="connsiteX55" fmla="*/ 5036234 w 6428935"/>
              <a:gd name="connsiteY55" fmla="*/ 1661472 h 4221792"/>
              <a:gd name="connsiteX56" fmla="*/ 5064369 w 6428935"/>
              <a:gd name="connsiteY56" fmla="*/ 1619269 h 4221792"/>
              <a:gd name="connsiteX57" fmla="*/ 5134707 w 6428935"/>
              <a:gd name="connsiteY57" fmla="*/ 1520795 h 4221792"/>
              <a:gd name="connsiteX58" fmla="*/ 5148775 w 6428935"/>
              <a:gd name="connsiteY58" fmla="*/ 1436389 h 4221792"/>
              <a:gd name="connsiteX59" fmla="*/ 5219114 w 6428935"/>
              <a:gd name="connsiteY59" fmla="*/ 1281644 h 4221792"/>
              <a:gd name="connsiteX60" fmla="*/ 5275384 w 6428935"/>
              <a:gd name="connsiteY60" fmla="*/ 1155035 h 4221792"/>
              <a:gd name="connsiteX61" fmla="*/ 5303520 w 6428935"/>
              <a:gd name="connsiteY61" fmla="*/ 1098764 h 4221792"/>
              <a:gd name="connsiteX62" fmla="*/ 5359790 w 6428935"/>
              <a:gd name="connsiteY62" fmla="*/ 944020 h 4221792"/>
              <a:gd name="connsiteX63" fmla="*/ 5373858 w 6428935"/>
              <a:gd name="connsiteY63" fmla="*/ 887749 h 4221792"/>
              <a:gd name="connsiteX64" fmla="*/ 5416061 w 6428935"/>
              <a:gd name="connsiteY64" fmla="*/ 817411 h 4221792"/>
              <a:gd name="connsiteX65" fmla="*/ 5444197 w 6428935"/>
              <a:gd name="connsiteY65" fmla="*/ 690801 h 4221792"/>
              <a:gd name="connsiteX66" fmla="*/ 5472332 w 6428935"/>
              <a:gd name="connsiteY66" fmla="*/ 648598 h 4221792"/>
              <a:gd name="connsiteX67" fmla="*/ 5514535 w 6428935"/>
              <a:gd name="connsiteY67" fmla="*/ 536057 h 4221792"/>
              <a:gd name="connsiteX68" fmla="*/ 5528603 w 6428935"/>
              <a:gd name="connsiteY68" fmla="*/ 493854 h 4221792"/>
              <a:gd name="connsiteX69" fmla="*/ 5584874 w 6428935"/>
              <a:gd name="connsiteY69" fmla="*/ 409447 h 4221792"/>
              <a:gd name="connsiteX70" fmla="*/ 5613009 w 6428935"/>
              <a:gd name="connsiteY70" fmla="*/ 367244 h 4221792"/>
              <a:gd name="connsiteX71" fmla="*/ 5641144 w 6428935"/>
              <a:gd name="connsiteY71" fmla="*/ 325041 h 4221792"/>
              <a:gd name="connsiteX72" fmla="*/ 5669280 w 6428935"/>
              <a:gd name="connsiteY72" fmla="*/ 296906 h 4221792"/>
              <a:gd name="connsiteX73" fmla="*/ 5725550 w 6428935"/>
              <a:gd name="connsiteY73" fmla="*/ 226567 h 4221792"/>
              <a:gd name="connsiteX74" fmla="*/ 5767754 w 6428935"/>
              <a:gd name="connsiteY74" fmla="*/ 212500 h 4221792"/>
              <a:gd name="connsiteX75" fmla="*/ 5809957 w 6428935"/>
              <a:gd name="connsiteY75" fmla="*/ 184364 h 4221792"/>
              <a:gd name="connsiteX76" fmla="*/ 5880295 w 6428935"/>
              <a:gd name="connsiteY76" fmla="*/ 170297 h 4221792"/>
              <a:gd name="connsiteX77" fmla="*/ 5936566 w 6428935"/>
              <a:gd name="connsiteY77" fmla="*/ 156229 h 4221792"/>
              <a:gd name="connsiteX78" fmla="*/ 6063175 w 6428935"/>
              <a:gd name="connsiteY78" fmla="*/ 99958 h 4221792"/>
              <a:gd name="connsiteX79" fmla="*/ 6105378 w 6428935"/>
              <a:gd name="connsiteY79" fmla="*/ 85891 h 4221792"/>
              <a:gd name="connsiteX80" fmla="*/ 6147581 w 6428935"/>
              <a:gd name="connsiteY80" fmla="*/ 43687 h 4221792"/>
              <a:gd name="connsiteX81" fmla="*/ 6288258 w 6428935"/>
              <a:gd name="connsiteY81" fmla="*/ 1484 h 4221792"/>
              <a:gd name="connsiteX82" fmla="*/ 6428935 w 6428935"/>
              <a:gd name="connsiteY82" fmla="*/ 1484 h 42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6428935" h="4221792">
                <a:moveTo>
                  <a:pt x="0" y="4221792"/>
                </a:moveTo>
                <a:cubicBezTo>
                  <a:pt x="103163" y="4217103"/>
                  <a:pt x="206807" y="4218726"/>
                  <a:pt x="309489" y="4207724"/>
                </a:cubicBezTo>
                <a:cubicBezTo>
                  <a:pt x="338977" y="4204565"/>
                  <a:pt x="364641" y="4184465"/>
                  <a:pt x="393895" y="4179589"/>
                </a:cubicBezTo>
                <a:cubicBezTo>
                  <a:pt x="507552" y="4160646"/>
                  <a:pt x="451244" y="4174540"/>
                  <a:pt x="562707" y="4137386"/>
                </a:cubicBezTo>
                <a:cubicBezTo>
                  <a:pt x="576775" y="4132697"/>
                  <a:pt x="592572" y="4131543"/>
                  <a:pt x="604910" y="4123318"/>
                </a:cubicBezTo>
                <a:cubicBezTo>
                  <a:pt x="618978" y="4113940"/>
                  <a:pt x="631574" y="4101843"/>
                  <a:pt x="647114" y="4095183"/>
                </a:cubicBezTo>
                <a:cubicBezTo>
                  <a:pt x="662475" y="4088600"/>
                  <a:pt x="763707" y="4068478"/>
                  <a:pt x="773723" y="4067047"/>
                </a:cubicBezTo>
                <a:cubicBezTo>
                  <a:pt x="937431" y="4043661"/>
                  <a:pt x="1056463" y="4046474"/>
                  <a:pt x="1237957" y="4038912"/>
                </a:cubicBezTo>
                <a:cubicBezTo>
                  <a:pt x="1280160" y="4034223"/>
                  <a:pt x="1323371" y="4035143"/>
                  <a:pt x="1364566" y="4024844"/>
                </a:cubicBezTo>
                <a:cubicBezTo>
                  <a:pt x="1418770" y="4011293"/>
                  <a:pt x="1401718" y="3992743"/>
                  <a:pt x="1420837" y="3954506"/>
                </a:cubicBezTo>
                <a:cubicBezTo>
                  <a:pt x="1464325" y="3867529"/>
                  <a:pt x="1436014" y="3959877"/>
                  <a:pt x="1505243" y="3856032"/>
                </a:cubicBezTo>
                <a:cubicBezTo>
                  <a:pt x="1540735" y="3802793"/>
                  <a:pt x="1521423" y="3825784"/>
                  <a:pt x="1561514" y="3785694"/>
                </a:cubicBezTo>
                <a:lnTo>
                  <a:pt x="1603717" y="3659084"/>
                </a:lnTo>
                <a:cubicBezTo>
                  <a:pt x="1608406" y="3645016"/>
                  <a:pt x="1607298" y="3627366"/>
                  <a:pt x="1617784" y="3616881"/>
                </a:cubicBezTo>
                <a:lnTo>
                  <a:pt x="1645920" y="3588746"/>
                </a:lnTo>
                <a:cubicBezTo>
                  <a:pt x="1659536" y="3547896"/>
                  <a:pt x="1658372" y="3539050"/>
                  <a:pt x="1688123" y="3504340"/>
                </a:cubicBezTo>
                <a:cubicBezTo>
                  <a:pt x="1705386" y="3484200"/>
                  <a:pt x="1744394" y="3448069"/>
                  <a:pt x="1744394" y="3448069"/>
                </a:cubicBezTo>
                <a:cubicBezTo>
                  <a:pt x="1771291" y="3367373"/>
                  <a:pt x="1740251" y="3439526"/>
                  <a:pt x="1786597" y="3377731"/>
                </a:cubicBezTo>
                <a:cubicBezTo>
                  <a:pt x="1806886" y="3350679"/>
                  <a:pt x="1824110" y="3321460"/>
                  <a:pt x="1842867" y="3293324"/>
                </a:cubicBezTo>
                <a:cubicBezTo>
                  <a:pt x="1850224" y="3282288"/>
                  <a:pt x="1862717" y="3275546"/>
                  <a:pt x="1871003" y="3265189"/>
                </a:cubicBezTo>
                <a:cubicBezTo>
                  <a:pt x="1881565" y="3251987"/>
                  <a:pt x="1888135" y="3235823"/>
                  <a:pt x="1899138" y="3222986"/>
                </a:cubicBezTo>
                <a:cubicBezTo>
                  <a:pt x="1916401" y="3202846"/>
                  <a:pt x="1940695" y="3188786"/>
                  <a:pt x="1955409" y="3166715"/>
                </a:cubicBezTo>
                <a:cubicBezTo>
                  <a:pt x="1973409" y="3139714"/>
                  <a:pt x="2010575" y="3077987"/>
                  <a:pt x="2039815" y="3068241"/>
                </a:cubicBezTo>
                <a:lnTo>
                  <a:pt x="2082018" y="3054174"/>
                </a:lnTo>
                <a:cubicBezTo>
                  <a:pt x="2091397" y="3044795"/>
                  <a:pt x="2098291" y="3031970"/>
                  <a:pt x="2110154" y="3026038"/>
                </a:cubicBezTo>
                <a:cubicBezTo>
                  <a:pt x="2136680" y="3012775"/>
                  <a:pt x="2166425" y="3007281"/>
                  <a:pt x="2194560" y="2997903"/>
                </a:cubicBezTo>
                <a:cubicBezTo>
                  <a:pt x="2208628" y="2993214"/>
                  <a:pt x="2224425" y="2992060"/>
                  <a:pt x="2236763" y="2983835"/>
                </a:cubicBezTo>
                <a:cubicBezTo>
                  <a:pt x="2250831" y="2974457"/>
                  <a:pt x="2265764" y="2966262"/>
                  <a:pt x="2278966" y="2955700"/>
                </a:cubicBezTo>
                <a:cubicBezTo>
                  <a:pt x="2289323" y="2947414"/>
                  <a:pt x="2295238" y="2933495"/>
                  <a:pt x="2307101" y="2927564"/>
                </a:cubicBezTo>
                <a:cubicBezTo>
                  <a:pt x="2385754" y="2888237"/>
                  <a:pt x="2354832" y="2947325"/>
                  <a:pt x="2447778" y="2885361"/>
                </a:cubicBezTo>
                <a:cubicBezTo>
                  <a:pt x="2461846" y="2875983"/>
                  <a:pt x="2474150" y="2863162"/>
                  <a:pt x="2489981" y="2857226"/>
                </a:cubicBezTo>
                <a:cubicBezTo>
                  <a:pt x="2505715" y="2851326"/>
                  <a:pt x="2635239" y="2830672"/>
                  <a:pt x="2644726" y="2829091"/>
                </a:cubicBezTo>
                <a:cubicBezTo>
                  <a:pt x="2770935" y="2787021"/>
                  <a:pt x="2675939" y="2814530"/>
                  <a:pt x="2954215" y="2800955"/>
                </a:cubicBezTo>
                <a:lnTo>
                  <a:pt x="3263704" y="2786887"/>
                </a:lnTo>
                <a:cubicBezTo>
                  <a:pt x="3368241" y="2752043"/>
                  <a:pt x="3312712" y="2766606"/>
                  <a:pt x="3516923" y="2758752"/>
                </a:cubicBezTo>
                <a:cubicBezTo>
                  <a:pt x="3690359" y="2752081"/>
                  <a:pt x="3863926" y="2749373"/>
                  <a:pt x="4037427" y="2744684"/>
                </a:cubicBezTo>
                <a:cubicBezTo>
                  <a:pt x="4157700" y="2704594"/>
                  <a:pt x="4092406" y="2720228"/>
                  <a:pt x="4234375" y="2702481"/>
                </a:cubicBezTo>
                <a:cubicBezTo>
                  <a:pt x="4329386" y="2670812"/>
                  <a:pt x="4212424" y="2707360"/>
                  <a:pt x="4360984" y="2674346"/>
                </a:cubicBezTo>
                <a:cubicBezTo>
                  <a:pt x="4375460" y="2671129"/>
                  <a:pt x="4388598" y="2662931"/>
                  <a:pt x="4403187" y="2660278"/>
                </a:cubicBezTo>
                <a:cubicBezTo>
                  <a:pt x="4440383" y="2653515"/>
                  <a:pt x="4478215" y="2650900"/>
                  <a:pt x="4515729" y="2646211"/>
                </a:cubicBezTo>
                <a:cubicBezTo>
                  <a:pt x="4534486" y="2641522"/>
                  <a:pt x="4554707" y="2640790"/>
                  <a:pt x="4572000" y="2632143"/>
                </a:cubicBezTo>
                <a:cubicBezTo>
                  <a:pt x="4594643" y="2620821"/>
                  <a:pt x="4615018" y="2578369"/>
                  <a:pt x="4628270" y="2561804"/>
                </a:cubicBezTo>
                <a:cubicBezTo>
                  <a:pt x="4636556" y="2551447"/>
                  <a:pt x="4647027" y="2543047"/>
                  <a:pt x="4656406" y="2533669"/>
                </a:cubicBezTo>
                <a:cubicBezTo>
                  <a:pt x="4661095" y="2519601"/>
                  <a:pt x="4663842" y="2504729"/>
                  <a:pt x="4670474" y="2491466"/>
                </a:cubicBezTo>
                <a:cubicBezTo>
                  <a:pt x="4688220" y="2455974"/>
                  <a:pt x="4700575" y="2447297"/>
                  <a:pt x="4726744" y="2421127"/>
                </a:cubicBezTo>
                <a:cubicBezTo>
                  <a:pt x="4762071" y="2279822"/>
                  <a:pt x="4742654" y="2345264"/>
                  <a:pt x="4783015" y="2224180"/>
                </a:cubicBezTo>
                <a:cubicBezTo>
                  <a:pt x="4787704" y="2210112"/>
                  <a:pt x="4788858" y="2194315"/>
                  <a:pt x="4797083" y="2181977"/>
                </a:cubicBezTo>
                <a:cubicBezTo>
                  <a:pt x="4827909" y="2135737"/>
                  <a:pt x="4824725" y="2148533"/>
                  <a:pt x="4839286" y="2097571"/>
                </a:cubicBezTo>
                <a:cubicBezTo>
                  <a:pt x="4844598" y="2078981"/>
                  <a:pt x="4848043" y="2059890"/>
                  <a:pt x="4853354" y="2041300"/>
                </a:cubicBezTo>
                <a:cubicBezTo>
                  <a:pt x="4857428" y="2027042"/>
                  <a:pt x="4863519" y="2013403"/>
                  <a:pt x="4867421" y="1999097"/>
                </a:cubicBezTo>
                <a:cubicBezTo>
                  <a:pt x="4877595" y="1961791"/>
                  <a:pt x="4868214" y="1913898"/>
                  <a:pt x="4895557" y="1886555"/>
                </a:cubicBezTo>
                <a:lnTo>
                  <a:pt x="4937760" y="1844352"/>
                </a:lnTo>
                <a:cubicBezTo>
                  <a:pt x="4942449" y="1820906"/>
                  <a:pt x="4939964" y="1794774"/>
                  <a:pt x="4951827" y="1774014"/>
                </a:cubicBezTo>
                <a:cubicBezTo>
                  <a:pt x="4960215" y="1759334"/>
                  <a:pt x="4982075" y="1757833"/>
                  <a:pt x="4994030" y="1745878"/>
                </a:cubicBezTo>
                <a:cubicBezTo>
                  <a:pt x="5005985" y="1733923"/>
                  <a:pt x="5014605" y="1718797"/>
                  <a:pt x="5022166" y="1703675"/>
                </a:cubicBezTo>
                <a:cubicBezTo>
                  <a:pt x="5028798" y="1690412"/>
                  <a:pt x="5029602" y="1674735"/>
                  <a:pt x="5036234" y="1661472"/>
                </a:cubicBezTo>
                <a:cubicBezTo>
                  <a:pt x="5043795" y="1646350"/>
                  <a:pt x="5054542" y="1633027"/>
                  <a:pt x="5064369" y="1619269"/>
                </a:cubicBezTo>
                <a:cubicBezTo>
                  <a:pt x="5151614" y="1497125"/>
                  <a:pt x="5068402" y="1620254"/>
                  <a:pt x="5134707" y="1520795"/>
                </a:cubicBezTo>
                <a:cubicBezTo>
                  <a:pt x="5139396" y="1492660"/>
                  <a:pt x="5142587" y="1464233"/>
                  <a:pt x="5148775" y="1436389"/>
                </a:cubicBezTo>
                <a:cubicBezTo>
                  <a:pt x="5159707" y="1387195"/>
                  <a:pt x="5202596" y="1314681"/>
                  <a:pt x="5219114" y="1281644"/>
                </a:cubicBezTo>
                <a:cubicBezTo>
                  <a:pt x="5288380" y="1143113"/>
                  <a:pt x="5203531" y="1316704"/>
                  <a:pt x="5275384" y="1155035"/>
                </a:cubicBezTo>
                <a:cubicBezTo>
                  <a:pt x="5283901" y="1135871"/>
                  <a:pt x="5295003" y="1117928"/>
                  <a:pt x="5303520" y="1098764"/>
                </a:cubicBezTo>
                <a:cubicBezTo>
                  <a:pt x="5319503" y="1062803"/>
                  <a:pt x="5350878" y="979668"/>
                  <a:pt x="5359790" y="944020"/>
                </a:cubicBezTo>
                <a:cubicBezTo>
                  <a:pt x="5364479" y="925263"/>
                  <a:pt x="5366006" y="905417"/>
                  <a:pt x="5373858" y="887749"/>
                </a:cubicBezTo>
                <a:cubicBezTo>
                  <a:pt x="5384963" y="862763"/>
                  <a:pt x="5401993" y="840857"/>
                  <a:pt x="5416061" y="817411"/>
                </a:cubicBezTo>
                <a:cubicBezTo>
                  <a:pt x="5421465" y="784990"/>
                  <a:pt x="5426881" y="725434"/>
                  <a:pt x="5444197" y="690801"/>
                </a:cubicBezTo>
                <a:cubicBezTo>
                  <a:pt x="5451758" y="675679"/>
                  <a:pt x="5462954" y="662666"/>
                  <a:pt x="5472332" y="648598"/>
                </a:cubicBezTo>
                <a:cubicBezTo>
                  <a:pt x="5498268" y="544854"/>
                  <a:pt x="5470397" y="639044"/>
                  <a:pt x="5514535" y="536057"/>
                </a:cubicBezTo>
                <a:cubicBezTo>
                  <a:pt x="5520376" y="522427"/>
                  <a:pt x="5521402" y="506817"/>
                  <a:pt x="5528603" y="493854"/>
                </a:cubicBezTo>
                <a:cubicBezTo>
                  <a:pt x="5545025" y="464295"/>
                  <a:pt x="5566117" y="437583"/>
                  <a:pt x="5584874" y="409447"/>
                </a:cubicBezTo>
                <a:lnTo>
                  <a:pt x="5613009" y="367244"/>
                </a:lnTo>
                <a:cubicBezTo>
                  <a:pt x="5622387" y="353176"/>
                  <a:pt x="5629189" y="336996"/>
                  <a:pt x="5641144" y="325041"/>
                </a:cubicBezTo>
                <a:cubicBezTo>
                  <a:pt x="5650523" y="315663"/>
                  <a:pt x="5660994" y="307263"/>
                  <a:pt x="5669280" y="296906"/>
                </a:cubicBezTo>
                <a:cubicBezTo>
                  <a:pt x="5686972" y="274791"/>
                  <a:pt x="5699423" y="242243"/>
                  <a:pt x="5725550" y="226567"/>
                </a:cubicBezTo>
                <a:cubicBezTo>
                  <a:pt x="5738266" y="218938"/>
                  <a:pt x="5753686" y="217189"/>
                  <a:pt x="5767754" y="212500"/>
                </a:cubicBezTo>
                <a:cubicBezTo>
                  <a:pt x="5781822" y="203121"/>
                  <a:pt x="5794126" y="190301"/>
                  <a:pt x="5809957" y="184364"/>
                </a:cubicBezTo>
                <a:cubicBezTo>
                  <a:pt x="5832345" y="175969"/>
                  <a:pt x="5856954" y="175484"/>
                  <a:pt x="5880295" y="170297"/>
                </a:cubicBezTo>
                <a:cubicBezTo>
                  <a:pt x="5899169" y="166103"/>
                  <a:pt x="5917809" y="160918"/>
                  <a:pt x="5936566" y="156229"/>
                </a:cubicBezTo>
                <a:cubicBezTo>
                  <a:pt x="6003444" y="111644"/>
                  <a:pt x="5962732" y="133439"/>
                  <a:pt x="6063175" y="99958"/>
                </a:cubicBezTo>
                <a:lnTo>
                  <a:pt x="6105378" y="85891"/>
                </a:lnTo>
                <a:cubicBezTo>
                  <a:pt x="6119446" y="71823"/>
                  <a:pt x="6130190" y="53349"/>
                  <a:pt x="6147581" y="43687"/>
                </a:cubicBezTo>
                <a:cubicBezTo>
                  <a:pt x="6155048" y="39539"/>
                  <a:pt x="6265332" y="3122"/>
                  <a:pt x="6288258" y="1484"/>
                </a:cubicBezTo>
                <a:cubicBezTo>
                  <a:pt x="6335031" y="-1857"/>
                  <a:pt x="6382043" y="1484"/>
                  <a:pt x="6428935" y="148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7188591" y="5034448"/>
            <a:ext cx="1167618" cy="84406"/>
          </a:xfrm>
          <a:custGeom>
            <a:avLst/>
            <a:gdLst>
              <a:gd name="connsiteX0" fmla="*/ 0 w 1167618"/>
              <a:gd name="connsiteY0" fmla="*/ 42203 h 84406"/>
              <a:gd name="connsiteX1" fmla="*/ 633046 w 1167618"/>
              <a:gd name="connsiteY1" fmla="*/ 28136 h 84406"/>
              <a:gd name="connsiteX2" fmla="*/ 717452 w 1167618"/>
              <a:gd name="connsiteY2" fmla="*/ 0 h 84406"/>
              <a:gd name="connsiteX3" fmla="*/ 1012874 w 1167618"/>
              <a:gd name="connsiteY3" fmla="*/ 14068 h 84406"/>
              <a:gd name="connsiteX4" fmla="*/ 1055077 w 1167618"/>
              <a:gd name="connsiteY4" fmla="*/ 28136 h 84406"/>
              <a:gd name="connsiteX5" fmla="*/ 1139483 w 1167618"/>
              <a:gd name="connsiteY5" fmla="*/ 84406 h 84406"/>
              <a:gd name="connsiteX6" fmla="*/ 1167618 w 1167618"/>
              <a:gd name="connsiteY6" fmla="*/ 84406 h 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7618" h="84406">
                <a:moveTo>
                  <a:pt x="0" y="42203"/>
                </a:moveTo>
                <a:cubicBezTo>
                  <a:pt x="211015" y="37514"/>
                  <a:pt x="422343" y="40530"/>
                  <a:pt x="633046" y="28136"/>
                </a:cubicBezTo>
                <a:cubicBezTo>
                  <a:pt x="662652" y="26394"/>
                  <a:pt x="717452" y="0"/>
                  <a:pt x="717452" y="0"/>
                </a:cubicBezTo>
                <a:cubicBezTo>
                  <a:pt x="815926" y="4689"/>
                  <a:pt x="914629" y="5881"/>
                  <a:pt x="1012874" y="14068"/>
                </a:cubicBezTo>
                <a:cubicBezTo>
                  <a:pt x="1027651" y="15299"/>
                  <a:pt x="1042114" y="20935"/>
                  <a:pt x="1055077" y="28136"/>
                </a:cubicBezTo>
                <a:cubicBezTo>
                  <a:pt x="1084636" y="44558"/>
                  <a:pt x="1105669" y="84406"/>
                  <a:pt x="1139483" y="84406"/>
                </a:cubicBezTo>
                <a:lnTo>
                  <a:pt x="1167618" y="84406"/>
                </a:lnTo>
              </a:path>
            </a:pathLst>
          </a:cu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229622" y="5417848"/>
            <a:ext cx="1167618" cy="84406"/>
          </a:xfrm>
          <a:custGeom>
            <a:avLst/>
            <a:gdLst>
              <a:gd name="connsiteX0" fmla="*/ 0 w 1167618"/>
              <a:gd name="connsiteY0" fmla="*/ 42203 h 84406"/>
              <a:gd name="connsiteX1" fmla="*/ 633046 w 1167618"/>
              <a:gd name="connsiteY1" fmla="*/ 28136 h 84406"/>
              <a:gd name="connsiteX2" fmla="*/ 717452 w 1167618"/>
              <a:gd name="connsiteY2" fmla="*/ 0 h 84406"/>
              <a:gd name="connsiteX3" fmla="*/ 1012874 w 1167618"/>
              <a:gd name="connsiteY3" fmla="*/ 14068 h 84406"/>
              <a:gd name="connsiteX4" fmla="*/ 1055077 w 1167618"/>
              <a:gd name="connsiteY4" fmla="*/ 28136 h 84406"/>
              <a:gd name="connsiteX5" fmla="*/ 1139483 w 1167618"/>
              <a:gd name="connsiteY5" fmla="*/ 84406 h 84406"/>
              <a:gd name="connsiteX6" fmla="*/ 1167618 w 1167618"/>
              <a:gd name="connsiteY6" fmla="*/ 84406 h 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67618" h="84406">
                <a:moveTo>
                  <a:pt x="0" y="42203"/>
                </a:moveTo>
                <a:cubicBezTo>
                  <a:pt x="211015" y="37514"/>
                  <a:pt x="422343" y="40530"/>
                  <a:pt x="633046" y="28136"/>
                </a:cubicBezTo>
                <a:cubicBezTo>
                  <a:pt x="662652" y="26394"/>
                  <a:pt x="717452" y="0"/>
                  <a:pt x="717452" y="0"/>
                </a:cubicBezTo>
                <a:cubicBezTo>
                  <a:pt x="815926" y="4689"/>
                  <a:pt x="914629" y="5881"/>
                  <a:pt x="1012874" y="14068"/>
                </a:cubicBezTo>
                <a:cubicBezTo>
                  <a:pt x="1027651" y="15299"/>
                  <a:pt x="1042114" y="20935"/>
                  <a:pt x="1055077" y="28136"/>
                </a:cubicBezTo>
                <a:cubicBezTo>
                  <a:pt x="1084636" y="44558"/>
                  <a:pt x="1105669" y="84406"/>
                  <a:pt x="1139483" y="84406"/>
                </a:cubicBezTo>
                <a:lnTo>
                  <a:pt x="1167618" y="84406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495801" y="5317588"/>
            <a:ext cx="269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Purchased Oracle Licenses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36832" y="4948256"/>
            <a:ext cx="269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Customer Usage - Actual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62400" y="6106717"/>
            <a:ext cx="269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250853" y="1505243"/>
            <a:ext cx="2692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Over time usage increases. 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269610" y="2818419"/>
            <a:ext cx="27162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customer uses capacity planning techniques and product purchases to ensure </a:t>
            </a:r>
            <a:r>
              <a:rPr lang="en-US" sz="2000" b="1" i="1" dirty="0" smtClean="0">
                <a:solidFill>
                  <a:srgbClr val="92D050"/>
                </a:solidFill>
              </a:rPr>
              <a:t>Quality of Service</a:t>
            </a:r>
            <a:endParaRPr lang="en-US" sz="2000" b="1" i="1" dirty="0">
              <a:solidFill>
                <a:srgbClr val="92D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93056" y="2133600"/>
            <a:ext cx="2692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Over time Customer Increases Licenses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593080" y="3664804"/>
            <a:ext cx="30937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The problem is planning for </a:t>
            </a:r>
          </a:p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HOT SPOTS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1600" dirty="0" smtClean="0"/>
              <a:t>of Oracle leverage ….. 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6934200" y="419100"/>
            <a:ext cx="1524000" cy="872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73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5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914400" y="6034454"/>
            <a:ext cx="7772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34328" y="990600"/>
            <a:ext cx="0" cy="504385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1702191" y="1505243"/>
            <a:ext cx="6583680" cy="3854548"/>
          </a:xfrm>
          <a:custGeom>
            <a:avLst/>
            <a:gdLst>
              <a:gd name="connsiteX0" fmla="*/ 0 w 6583680"/>
              <a:gd name="connsiteY0" fmla="*/ 3854548 h 3854548"/>
              <a:gd name="connsiteX1" fmla="*/ 253218 w 6583680"/>
              <a:gd name="connsiteY1" fmla="*/ 3840480 h 3854548"/>
              <a:gd name="connsiteX2" fmla="*/ 337624 w 6583680"/>
              <a:gd name="connsiteY2" fmla="*/ 3812345 h 3854548"/>
              <a:gd name="connsiteX3" fmla="*/ 379827 w 6583680"/>
              <a:gd name="connsiteY3" fmla="*/ 3784209 h 3854548"/>
              <a:gd name="connsiteX4" fmla="*/ 422031 w 6583680"/>
              <a:gd name="connsiteY4" fmla="*/ 3770142 h 3854548"/>
              <a:gd name="connsiteX5" fmla="*/ 492369 w 6583680"/>
              <a:gd name="connsiteY5" fmla="*/ 3699803 h 3854548"/>
              <a:gd name="connsiteX6" fmla="*/ 590843 w 6583680"/>
              <a:gd name="connsiteY6" fmla="*/ 3657600 h 3854548"/>
              <a:gd name="connsiteX7" fmla="*/ 675249 w 6583680"/>
              <a:gd name="connsiteY7" fmla="*/ 3601329 h 3854548"/>
              <a:gd name="connsiteX8" fmla="*/ 717452 w 6583680"/>
              <a:gd name="connsiteY8" fmla="*/ 3573194 h 3854548"/>
              <a:gd name="connsiteX9" fmla="*/ 759655 w 6583680"/>
              <a:gd name="connsiteY9" fmla="*/ 3545059 h 3854548"/>
              <a:gd name="connsiteX10" fmla="*/ 815926 w 6583680"/>
              <a:gd name="connsiteY10" fmla="*/ 3516923 h 3854548"/>
              <a:gd name="connsiteX11" fmla="*/ 858129 w 6583680"/>
              <a:gd name="connsiteY11" fmla="*/ 3502855 h 3854548"/>
              <a:gd name="connsiteX12" fmla="*/ 900332 w 6583680"/>
              <a:gd name="connsiteY12" fmla="*/ 3474720 h 3854548"/>
              <a:gd name="connsiteX13" fmla="*/ 942535 w 6583680"/>
              <a:gd name="connsiteY13" fmla="*/ 3460652 h 3854548"/>
              <a:gd name="connsiteX14" fmla="*/ 1055077 w 6583680"/>
              <a:gd name="connsiteY14" fmla="*/ 3418449 h 3854548"/>
              <a:gd name="connsiteX15" fmla="*/ 1097280 w 6583680"/>
              <a:gd name="connsiteY15" fmla="*/ 3390314 h 3854548"/>
              <a:gd name="connsiteX16" fmla="*/ 1139483 w 6583680"/>
              <a:gd name="connsiteY16" fmla="*/ 3376246 h 3854548"/>
              <a:gd name="connsiteX17" fmla="*/ 1167618 w 6583680"/>
              <a:gd name="connsiteY17" fmla="*/ 3334043 h 3854548"/>
              <a:gd name="connsiteX18" fmla="*/ 1266092 w 6583680"/>
              <a:gd name="connsiteY18" fmla="*/ 3249637 h 3854548"/>
              <a:gd name="connsiteX19" fmla="*/ 1350498 w 6583680"/>
              <a:gd name="connsiteY19" fmla="*/ 3151163 h 3854548"/>
              <a:gd name="connsiteX20" fmla="*/ 1406769 w 6583680"/>
              <a:gd name="connsiteY20" fmla="*/ 3094892 h 3854548"/>
              <a:gd name="connsiteX21" fmla="*/ 1448972 w 6583680"/>
              <a:gd name="connsiteY21" fmla="*/ 3010486 h 3854548"/>
              <a:gd name="connsiteX22" fmla="*/ 1533378 w 6583680"/>
              <a:gd name="connsiteY22" fmla="*/ 2912012 h 3854548"/>
              <a:gd name="connsiteX23" fmla="*/ 1561514 w 6583680"/>
              <a:gd name="connsiteY23" fmla="*/ 2883877 h 3854548"/>
              <a:gd name="connsiteX24" fmla="*/ 1603717 w 6583680"/>
              <a:gd name="connsiteY24" fmla="*/ 2869809 h 3854548"/>
              <a:gd name="connsiteX25" fmla="*/ 1631852 w 6583680"/>
              <a:gd name="connsiteY25" fmla="*/ 2827606 h 3854548"/>
              <a:gd name="connsiteX26" fmla="*/ 1716258 w 6583680"/>
              <a:gd name="connsiteY26" fmla="*/ 2799471 h 3854548"/>
              <a:gd name="connsiteX27" fmla="*/ 1842867 w 6583680"/>
              <a:gd name="connsiteY27" fmla="*/ 2757268 h 3854548"/>
              <a:gd name="connsiteX28" fmla="*/ 1927274 w 6583680"/>
              <a:gd name="connsiteY28" fmla="*/ 2729132 h 3854548"/>
              <a:gd name="connsiteX29" fmla="*/ 1969477 w 6583680"/>
              <a:gd name="connsiteY29" fmla="*/ 2715065 h 3854548"/>
              <a:gd name="connsiteX30" fmla="*/ 2644726 w 6583680"/>
              <a:gd name="connsiteY30" fmla="*/ 2672862 h 3854548"/>
              <a:gd name="connsiteX31" fmla="*/ 2729132 w 6583680"/>
              <a:gd name="connsiteY31" fmla="*/ 2644726 h 3854548"/>
              <a:gd name="connsiteX32" fmla="*/ 2771335 w 6583680"/>
              <a:gd name="connsiteY32" fmla="*/ 2630659 h 3854548"/>
              <a:gd name="connsiteX33" fmla="*/ 2813538 w 6583680"/>
              <a:gd name="connsiteY33" fmla="*/ 2616591 h 3854548"/>
              <a:gd name="connsiteX34" fmla="*/ 2841674 w 6583680"/>
              <a:gd name="connsiteY34" fmla="*/ 2588455 h 3854548"/>
              <a:gd name="connsiteX35" fmla="*/ 2926080 w 6583680"/>
              <a:gd name="connsiteY35" fmla="*/ 2532185 h 3854548"/>
              <a:gd name="connsiteX36" fmla="*/ 2996418 w 6583680"/>
              <a:gd name="connsiteY36" fmla="*/ 2489982 h 3854548"/>
              <a:gd name="connsiteX37" fmla="*/ 3066757 w 6583680"/>
              <a:gd name="connsiteY37" fmla="*/ 2433711 h 3854548"/>
              <a:gd name="connsiteX38" fmla="*/ 3123027 w 6583680"/>
              <a:gd name="connsiteY38" fmla="*/ 2363372 h 3854548"/>
              <a:gd name="connsiteX39" fmla="*/ 3151163 w 6583680"/>
              <a:gd name="connsiteY39" fmla="*/ 2335237 h 3854548"/>
              <a:gd name="connsiteX40" fmla="*/ 3179298 w 6583680"/>
              <a:gd name="connsiteY40" fmla="*/ 2293034 h 3854548"/>
              <a:gd name="connsiteX41" fmla="*/ 3207434 w 6583680"/>
              <a:gd name="connsiteY41" fmla="*/ 2208628 h 3854548"/>
              <a:gd name="connsiteX42" fmla="*/ 3221501 w 6583680"/>
              <a:gd name="connsiteY42" fmla="*/ 2082019 h 3854548"/>
              <a:gd name="connsiteX43" fmla="*/ 3249637 w 6583680"/>
              <a:gd name="connsiteY43" fmla="*/ 2053883 h 3854548"/>
              <a:gd name="connsiteX44" fmla="*/ 3291840 w 6583680"/>
              <a:gd name="connsiteY44" fmla="*/ 2025748 h 3854548"/>
              <a:gd name="connsiteX45" fmla="*/ 3319975 w 6583680"/>
              <a:gd name="connsiteY45" fmla="*/ 1997612 h 3854548"/>
              <a:gd name="connsiteX46" fmla="*/ 3362178 w 6583680"/>
              <a:gd name="connsiteY46" fmla="*/ 1983545 h 3854548"/>
              <a:gd name="connsiteX47" fmla="*/ 3432517 w 6583680"/>
              <a:gd name="connsiteY47" fmla="*/ 1913206 h 3854548"/>
              <a:gd name="connsiteX48" fmla="*/ 3545058 w 6583680"/>
              <a:gd name="connsiteY48" fmla="*/ 1828800 h 3854548"/>
              <a:gd name="connsiteX49" fmla="*/ 3587261 w 6583680"/>
              <a:gd name="connsiteY49" fmla="*/ 1786597 h 3854548"/>
              <a:gd name="connsiteX50" fmla="*/ 3671667 w 6583680"/>
              <a:gd name="connsiteY50" fmla="*/ 1744394 h 3854548"/>
              <a:gd name="connsiteX51" fmla="*/ 3770141 w 6583680"/>
              <a:gd name="connsiteY51" fmla="*/ 1674055 h 3854548"/>
              <a:gd name="connsiteX52" fmla="*/ 3798277 w 6583680"/>
              <a:gd name="connsiteY52" fmla="*/ 1645920 h 3854548"/>
              <a:gd name="connsiteX53" fmla="*/ 3896751 w 6583680"/>
              <a:gd name="connsiteY53" fmla="*/ 1589649 h 3854548"/>
              <a:gd name="connsiteX54" fmla="*/ 3938954 w 6583680"/>
              <a:gd name="connsiteY54" fmla="*/ 1575582 h 3854548"/>
              <a:gd name="connsiteX55" fmla="*/ 4164037 w 6583680"/>
              <a:gd name="connsiteY55" fmla="*/ 1561514 h 3854548"/>
              <a:gd name="connsiteX56" fmla="*/ 4276578 w 6583680"/>
              <a:gd name="connsiteY56" fmla="*/ 1519311 h 3854548"/>
              <a:gd name="connsiteX57" fmla="*/ 4318781 w 6583680"/>
              <a:gd name="connsiteY57" fmla="*/ 1491175 h 3854548"/>
              <a:gd name="connsiteX58" fmla="*/ 4417255 w 6583680"/>
              <a:gd name="connsiteY58" fmla="*/ 1463040 h 3854548"/>
              <a:gd name="connsiteX59" fmla="*/ 4459458 w 6583680"/>
              <a:gd name="connsiteY59" fmla="*/ 1434905 h 3854548"/>
              <a:gd name="connsiteX60" fmla="*/ 4600135 w 6583680"/>
              <a:gd name="connsiteY60" fmla="*/ 1392702 h 3854548"/>
              <a:gd name="connsiteX61" fmla="*/ 4783015 w 6583680"/>
              <a:gd name="connsiteY61" fmla="*/ 1378634 h 3854548"/>
              <a:gd name="connsiteX62" fmla="*/ 4839286 w 6583680"/>
              <a:gd name="connsiteY62" fmla="*/ 1322363 h 3854548"/>
              <a:gd name="connsiteX63" fmla="*/ 4923692 w 6583680"/>
              <a:gd name="connsiteY63" fmla="*/ 1294228 h 3854548"/>
              <a:gd name="connsiteX64" fmla="*/ 4994031 w 6583680"/>
              <a:gd name="connsiteY64" fmla="*/ 1252025 h 3854548"/>
              <a:gd name="connsiteX65" fmla="*/ 5064369 w 6583680"/>
              <a:gd name="connsiteY65" fmla="*/ 1209822 h 3854548"/>
              <a:gd name="connsiteX66" fmla="*/ 5247249 w 6583680"/>
              <a:gd name="connsiteY66" fmla="*/ 1167619 h 3854548"/>
              <a:gd name="connsiteX67" fmla="*/ 5331655 w 6583680"/>
              <a:gd name="connsiteY67" fmla="*/ 1139483 h 3854548"/>
              <a:gd name="connsiteX68" fmla="*/ 5401994 w 6583680"/>
              <a:gd name="connsiteY68" fmla="*/ 1041009 h 3854548"/>
              <a:gd name="connsiteX69" fmla="*/ 5416061 w 6583680"/>
              <a:gd name="connsiteY69" fmla="*/ 900332 h 3854548"/>
              <a:gd name="connsiteX70" fmla="*/ 5430129 w 6583680"/>
              <a:gd name="connsiteY70" fmla="*/ 689317 h 3854548"/>
              <a:gd name="connsiteX71" fmla="*/ 5444197 w 6583680"/>
              <a:gd name="connsiteY71" fmla="*/ 633046 h 3854548"/>
              <a:gd name="connsiteX72" fmla="*/ 5472332 w 6583680"/>
              <a:gd name="connsiteY72" fmla="*/ 506437 h 3854548"/>
              <a:gd name="connsiteX73" fmla="*/ 5514535 w 6583680"/>
              <a:gd name="connsiteY73" fmla="*/ 478302 h 3854548"/>
              <a:gd name="connsiteX74" fmla="*/ 5528603 w 6583680"/>
              <a:gd name="connsiteY74" fmla="*/ 436099 h 3854548"/>
              <a:gd name="connsiteX75" fmla="*/ 5627077 w 6583680"/>
              <a:gd name="connsiteY75" fmla="*/ 379828 h 3854548"/>
              <a:gd name="connsiteX76" fmla="*/ 5669280 w 6583680"/>
              <a:gd name="connsiteY76" fmla="*/ 351692 h 3854548"/>
              <a:gd name="connsiteX77" fmla="*/ 5725551 w 6583680"/>
              <a:gd name="connsiteY77" fmla="*/ 337625 h 3854548"/>
              <a:gd name="connsiteX78" fmla="*/ 5767754 w 6583680"/>
              <a:gd name="connsiteY78" fmla="*/ 323557 h 3854548"/>
              <a:gd name="connsiteX79" fmla="*/ 5824024 w 6583680"/>
              <a:gd name="connsiteY79" fmla="*/ 309489 h 3854548"/>
              <a:gd name="connsiteX80" fmla="*/ 5866227 w 6583680"/>
              <a:gd name="connsiteY80" fmla="*/ 295422 h 3854548"/>
              <a:gd name="connsiteX81" fmla="*/ 5922498 w 6583680"/>
              <a:gd name="connsiteY81" fmla="*/ 281354 h 3854548"/>
              <a:gd name="connsiteX82" fmla="*/ 6020972 w 6583680"/>
              <a:gd name="connsiteY82" fmla="*/ 253219 h 3854548"/>
              <a:gd name="connsiteX83" fmla="*/ 6189784 w 6583680"/>
              <a:gd name="connsiteY83" fmla="*/ 239151 h 3854548"/>
              <a:gd name="connsiteX84" fmla="*/ 6302326 w 6583680"/>
              <a:gd name="connsiteY84" fmla="*/ 154745 h 3854548"/>
              <a:gd name="connsiteX85" fmla="*/ 6386732 w 6583680"/>
              <a:gd name="connsiteY85" fmla="*/ 126609 h 3854548"/>
              <a:gd name="connsiteX86" fmla="*/ 6471138 w 6583680"/>
              <a:gd name="connsiteY86" fmla="*/ 56271 h 3854548"/>
              <a:gd name="connsiteX87" fmla="*/ 6513341 w 6583680"/>
              <a:gd name="connsiteY87" fmla="*/ 42203 h 3854548"/>
              <a:gd name="connsiteX88" fmla="*/ 6541477 w 6583680"/>
              <a:gd name="connsiteY88" fmla="*/ 14068 h 3854548"/>
              <a:gd name="connsiteX89" fmla="*/ 6583680 w 6583680"/>
              <a:gd name="connsiteY89" fmla="*/ 0 h 3854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6583680" h="3854548">
                <a:moveTo>
                  <a:pt x="0" y="3854548"/>
                </a:moveTo>
                <a:cubicBezTo>
                  <a:pt x="84406" y="3849859"/>
                  <a:pt x="169335" y="3850965"/>
                  <a:pt x="253218" y="3840480"/>
                </a:cubicBezTo>
                <a:cubicBezTo>
                  <a:pt x="282646" y="3836801"/>
                  <a:pt x="337624" y="3812345"/>
                  <a:pt x="337624" y="3812345"/>
                </a:cubicBezTo>
                <a:cubicBezTo>
                  <a:pt x="351692" y="3802966"/>
                  <a:pt x="364705" y="3791770"/>
                  <a:pt x="379827" y="3784209"/>
                </a:cubicBezTo>
                <a:cubicBezTo>
                  <a:pt x="393090" y="3777577"/>
                  <a:pt x="410168" y="3779039"/>
                  <a:pt x="422031" y="3770142"/>
                </a:cubicBezTo>
                <a:cubicBezTo>
                  <a:pt x="448557" y="3750247"/>
                  <a:pt x="460913" y="3710289"/>
                  <a:pt x="492369" y="3699803"/>
                </a:cubicBezTo>
                <a:cubicBezTo>
                  <a:pt x="536027" y="3685250"/>
                  <a:pt x="547387" y="3683674"/>
                  <a:pt x="590843" y="3657600"/>
                </a:cubicBezTo>
                <a:cubicBezTo>
                  <a:pt x="619839" y="3640203"/>
                  <a:pt x="647114" y="3620086"/>
                  <a:pt x="675249" y="3601329"/>
                </a:cubicBezTo>
                <a:lnTo>
                  <a:pt x="717452" y="3573194"/>
                </a:lnTo>
                <a:cubicBezTo>
                  <a:pt x="731520" y="3563816"/>
                  <a:pt x="744533" y="3552620"/>
                  <a:pt x="759655" y="3545059"/>
                </a:cubicBezTo>
                <a:cubicBezTo>
                  <a:pt x="778412" y="3535680"/>
                  <a:pt x="796651" y="3525184"/>
                  <a:pt x="815926" y="3516923"/>
                </a:cubicBezTo>
                <a:cubicBezTo>
                  <a:pt x="829556" y="3511082"/>
                  <a:pt x="844866" y="3509487"/>
                  <a:pt x="858129" y="3502855"/>
                </a:cubicBezTo>
                <a:cubicBezTo>
                  <a:pt x="873251" y="3495294"/>
                  <a:pt x="885210" y="3482281"/>
                  <a:pt x="900332" y="3474720"/>
                </a:cubicBezTo>
                <a:cubicBezTo>
                  <a:pt x="913595" y="3468088"/>
                  <a:pt x="928905" y="3466493"/>
                  <a:pt x="942535" y="3460652"/>
                </a:cubicBezTo>
                <a:cubicBezTo>
                  <a:pt x="1045523" y="3416515"/>
                  <a:pt x="951334" y="3444385"/>
                  <a:pt x="1055077" y="3418449"/>
                </a:cubicBezTo>
                <a:cubicBezTo>
                  <a:pt x="1069145" y="3409071"/>
                  <a:pt x="1082158" y="3397875"/>
                  <a:pt x="1097280" y="3390314"/>
                </a:cubicBezTo>
                <a:cubicBezTo>
                  <a:pt x="1110543" y="3383682"/>
                  <a:pt x="1127904" y="3385509"/>
                  <a:pt x="1139483" y="3376246"/>
                </a:cubicBezTo>
                <a:cubicBezTo>
                  <a:pt x="1152685" y="3365684"/>
                  <a:pt x="1156615" y="3346880"/>
                  <a:pt x="1167618" y="3334043"/>
                </a:cubicBezTo>
                <a:cubicBezTo>
                  <a:pt x="1213102" y="3280978"/>
                  <a:pt x="1216313" y="3282823"/>
                  <a:pt x="1266092" y="3249637"/>
                </a:cubicBezTo>
                <a:cubicBezTo>
                  <a:pt x="1308940" y="3185364"/>
                  <a:pt x="1282273" y="3219387"/>
                  <a:pt x="1350498" y="3151163"/>
                </a:cubicBezTo>
                <a:lnTo>
                  <a:pt x="1406769" y="3094892"/>
                </a:lnTo>
                <a:cubicBezTo>
                  <a:pt x="1487400" y="2973944"/>
                  <a:pt x="1390729" y="3126971"/>
                  <a:pt x="1448972" y="3010486"/>
                </a:cubicBezTo>
                <a:cubicBezTo>
                  <a:pt x="1470397" y="2967636"/>
                  <a:pt x="1498765" y="2946625"/>
                  <a:pt x="1533378" y="2912012"/>
                </a:cubicBezTo>
                <a:cubicBezTo>
                  <a:pt x="1542757" y="2902634"/>
                  <a:pt x="1548931" y="2888071"/>
                  <a:pt x="1561514" y="2883877"/>
                </a:cubicBezTo>
                <a:lnTo>
                  <a:pt x="1603717" y="2869809"/>
                </a:lnTo>
                <a:cubicBezTo>
                  <a:pt x="1613095" y="2855741"/>
                  <a:pt x="1617515" y="2836567"/>
                  <a:pt x="1631852" y="2827606"/>
                </a:cubicBezTo>
                <a:cubicBezTo>
                  <a:pt x="1657001" y="2811888"/>
                  <a:pt x="1688123" y="2808849"/>
                  <a:pt x="1716258" y="2799471"/>
                </a:cubicBezTo>
                <a:lnTo>
                  <a:pt x="1842867" y="2757268"/>
                </a:lnTo>
                <a:lnTo>
                  <a:pt x="1927274" y="2729132"/>
                </a:lnTo>
                <a:lnTo>
                  <a:pt x="1969477" y="2715065"/>
                </a:lnTo>
                <a:cubicBezTo>
                  <a:pt x="2151720" y="2532815"/>
                  <a:pt x="1959156" y="2712414"/>
                  <a:pt x="2644726" y="2672862"/>
                </a:cubicBezTo>
                <a:cubicBezTo>
                  <a:pt x="2674334" y="2671154"/>
                  <a:pt x="2700997" y="2654104"/>
                  <a:pt x="2729132" y="2644726"/>
                </a:cubicBezTo>
                <a:lnTo>
                  <a:pt x="2771335" y="2630659"/>
                </a:lnTo>
                <a:lnTo>
                  <a:pt x="2813538" y="2616591"/>
                </a:lnTo>
                <a:cubicBezTo>
                  <a:pt x="2822917" y="2607212"/>
                  <a:pt x="2831063" y="2596413"/>
                  <a:pt x="2841674" y="2588455"/>
                </a:cubicBezTo>
                <a:cubicBezTo>
                  <a:pt x="2868726" y="2568166"/>
                  <a:pt x="2902170" y="2556096"/>
                  <a:pt x="2926080" y="2532185"/>
                </a:cubicBezTo>
                <a:cubicBezTo>
                  <a:pt x="2964700" y="2493563"/>
                  <a:pt x="2941632" y="2508243"/>
                  <a:pt x="2996418" y="2489982"/>
                </a:cubicBezTo>
                <a:cubicBezTo>
                  <a:pt x="3064357" y="2422043"/>
                  <a:pt x="2978020" y="2504702"/>
                  <a:pt x="3066757" y="2433711"/>
                </a:cubicBezTo>
                <a:cubicBezTo>
                  <a:pt x="3104497" y="2403519"/>
                  <a:pt x="3090531" y="2403992"/>
                  <a:pt x="3123027" y="2363372"/>
                </a:cubicBezTo>
                <a:cubicBezTo>
                  <a:pt x="3131313" y="2353015"/>
                  <a:pt x="3142877" y="2345594"/>
                  <a:pt x="3151163" y="2335237"/>
                </a:cubicBezTo>
                <a:cubicBezTo>
                  <a:pt x="3161725" y="2322035"/>
                  <a:pt x="3172431" y="2308484"/>
                  <a:pt x="3179298" y="2293034"/>
                </a:cubicBezTo>
                <a:cubicBezTo>
                  <a:pt x="3191343" y="2265933"/>
                  <a:pt x="3207434" y="2208628"/>
                  <a:pt x="3207434" y="2208628"/>
                </a:cubicBezTo>
                <a:cubicBezTo>
                  <a:pt x="3212123" y="2166425"/>
                  <a:pt x="3210328" y="2122985"/>
                  <a:pt x="3221501" y="2082019"/>
                </a:cubicBezTo>
                <a:cubicBezTo>
                  <a:pt x="3224991" y="2069223"/>
                  <a:pt x="3239280" y="2062169"/>
                  <a:pt x="3249637" y="2053883"/>
                </a:cubicBezTo>
                <a:cubicBezTo>
                  <a:pt x="3262839" y="2043321"/>
                  <a:pt x="3278638" y="2036310"/>
                  <a:pt x="3291840" y="2025748"/>
                </a:cubicBezTo>
                <a:cubicBezTo>
                  <a:pt x="3302197" y="2017462"/>
                  <a:pt x="3308602" y="2004436"/>
                  <a:pt x="3319975" y="1997612"/>
                </a:cubicBezTo>
                <a:cubicBezTo>
                  <a:pt x="3332690" y="1989983"/>
                  <a:pt x="3348110" y="1988234"/>
                  <a:pt x="3362178" y="1983545"/>
                </a:cubicBezTo>
                <a:cubicBezTo>
                  <a:pt x="3385624" y="1960099"/>
                  <a:pt x="3405991" y="1933101"/>
                  <a:pt x="3432517" y="1913206"/>
                </a:cubicBezTo>
                <a:cubicBezTo>
                  <a:pt x="3470031" y="1885071"/>
                  <a:pt x="3511900" y="1861958"/>
                  <a:pt x="3545058" y="1828800"/>
                </a:cubicBezTo>
                <a:cubicBezTo>
                  <a:pt x="3559126" y="1814732"/>
                  <a:pt x="3570708" y="1797633"/>
                  <a:pt x="3587261" y="1786597"/>
                </a:cubicBezTo>
                <a:cubicBezTo>
                  <a:pt x="3699591" y="1711710"/>
                  <a:pt x="3555457" y="1844003"/>
                  <a:pt x="3671667" y="1744394"/>
                </a:cubicBezTo>
                <a:cubicBezTo>
                  <a:pt x="3756630" y="1671568"/>
                  <a:pt x="3692595" y="1699904"/>
                  <a:pt x="3770141" y="1674055"/>
                </a:cubicBezTo>
                <a:cubicBezTo>
                  <a:pt x="3779520" y="1664677"/>
                  <a:pt x="3787920" y="1654205"/>
                  <a:pt x="3798277" y="1645920"/>
                </a:cubicBezTo>
                <a:cubicBezTo>
                  <a:pt x="3825445" y="1624186"/>
                  <a:pt x="3865650" y="1602978"/>
                  <a:pt x="3896751" y="1589649"/>
                </a:cubicBezTo>
                <a:cubicBezTo>
                  <a:pt x="3910381" y="1583808"/>
                  <a:pt x="3924207" y="1577134"/>
                  <a:pt x="3938954" y="1575582"/>
                </a:cubicBezTo>
                <a:cubicBezTo>
                  <a:pt x="4013715" y="1567713"/>
                  <a:pt x="4089009" y="1566203"/>
                  <a:pt x="4164037" y="1561514"/>
                </a:cubicBezTo>
                <a:cubicBezTo>
                  <a:pt x="4225578" y="1546128"/>
                  <a:pt x="4219364" y="1552005"/>
                  <a:pt x="4276578" y="1519311"/>
                </a:cubicBezTo>
                <a:cubicBezTo>
                  <a:pt x="4291258" y="1510923"/>
                  <a:pt x="4303241" y="1497835"/>
                  <a:pt x="4318781" y="1491175"/>
                </a:cubicBezTo>
                <a:cubicBezTo>
                  <a:pt x="4381905" y="1464122"/>
                  <a:pt x="4362487" y="1490424"/>
                  <a:pt x="4417255" y="1463040"/>
                </a:cubicBezTo>
                <a:cubicBezTo>
                  <a:pt x="4432377" y="1455479"/>
                  <a:pt x="4444008" y="1441772"/>
                  <a:pt x="4459458" y="1434905"/>
                </a:cubicBezTo>
                <a:cubicBezTo>
                  <a:pt x="4474447" y="1428243"/>
                  <a:pt x="4572304" y="1395976"/>
                  <a:pt x="4600135" y="1392702"/>
                </a:cubicBezTo>
                <a:cubicBezTo>
                  <a:pt x="4660856" y="1385558"/>
                  <a:pt x="4722055" y="1383323"/>
                  <a:pt x="4783015" y="1378634"/>
                </a:cubicBezTo>
                <a:cubicBezTo>
                  <a:pt x="4801772" y="1359877"/>
                  <a:pt x="4814121" y="1330751"/>
                  <a:pt x="4839286" y="1322363"/>
                </a:cubicBezTo>
                <a:lnTo>
                  <a:pt x="4923692" y="1294228"/>
                </a:lnTo>
                <a:cubicBezTo>
                  <a:pt x="4994979" y="1222938"/>
                  <a:pt x="4902721" y="1306810"/>
                  <a:pt x="4994031" y="1252025"/>
                </a:cubicBezTo>
                <a:cubicBezTo>
                  <a:pt x="5090585" y="1194093"/>
                  <a:pt x="4944812" y="1249673"/>
                  <a:pt x="5064369" y="1209822"/>
                </a:cubicBezTo>
                <a:cubicBezTo>
                  <a:pt x="5133596" y="1140593"/>
                  <a:pt x="5061845" y="1200337"/>
                  <a:pt x="5247249" y="1167619"/>
                </a:cubicBezTo>
                <a:cubicBezTo>
                  <a:pt x="5276455" y="1162465"/>
                  <a:pt x="5331655" y="1139483"/>
                  <a:pt x="5331655" y="1139483"/>
                </a:cubicBezTo>
                <a:cubicBezTo>
                  <a:pt x="5398411" y="1072727"/>
                  <a:pt x="5379537" y="1108377"/>
                  <a:pt x="5401994" y="1041009"/>
                </a:cubicBezTo>
                <a:cubicBezTo>
                  <a:pt x="5406683" y="994117"/>
                  <a:pt x="5412303" y="947308"/>
                  <a:pt x="5416061" y="900332"/>
                </a:cubicBezTo>
                <a:cubicBezTo>
                  <a:pt x="5421683" y="830062"/>
                  <a:pt x="5422749" y="759424"/>
                  <a:pt x="5430129" y="689317"/>
                </a:cubicBezTo>
                <a:cubicBezTo>
                  <a:pt x="5432153" y="670089"/>
                  <a:pt x="5440405" y="652005"/>
                  <a:pt x="5444197" y="633046"/>
                </a:cubicBezTo>
                <a:cubicBezTo>
                  <a:pt x="5444380" y="632131"/>
                  <a:pt x="5457729" y="524690"/>
                  <a:pt x="5472332" y="506437"/>
                </a:cubicBezTo>
                <a:cubicBezTo>
                  <a:pt x="5482894" y="493235"/>
                  <a:pt x="5500467" y="487680"/>
                  <a:pt x="5514535" y="478302"/>
                </a:cubicBezTo>
                <a:cubicBezTo>
                  <a:pt x="5519224" y="464234"/>
                  <a:pt x="5519110" y="447491"/>
                  <a:pt x="5528603" y="436099"/>
                </a:cubicBezTo>
                <a:cubicBezTo>
                  <a:pt x="5561361" y="396789"/>
                  <a:pt x="5585004" y="393852"/>
                  <a:pt x="5627077" y="379828"/>
                </a:cubicBezTo>
                <a:cubicBezTo>
                  <a:pt x="5641145" y="370449"/>
                  <a:pt x="5653740" y="358352"/>
                  <a:pt x="5669280" y="351692"/>
                </a:cubicBezTo>
                <a:cubicBezTo>
                  <a:pt x="5687051" y="344076"/>
                  <a:pt x="5706961" y="342936"/>
                  <a:pt x="5725551" y="337625"/>
                </a:cubicBezTo>
                <a:cubicBezTo>
                  <a:pt x="5739809" y="333551"/>
                  <a:pt x="5753496" y="327631"/>
                  <a:pt x="5767754" y="323557"/>
                </a:cubicBezTo>
                <a:cubicBezTo>
                  <a:pt x="5786344" y="318245"/>
                  <a:pt x="5805434" y="314800"/>
                  <a:pt x="5824024" y="309489"/>
                </a:cubicBezTo>
                <a:cubicBezTo>
                  <a:pt x="5838282" y="305415"/>
                  <a:pt x="5851969" y="299496"/>
                  <a:pt x="5866227" y="295422"/>
                </a:cubicBezTo>
                <a:cubicBezTo>
                  <a:pt x="5884817" y="290111"/>
                  <a:pt x="5903908" y="286666"/>
                  <a:pt x="5922498" y="281354"/>
                </a:cubicBezTo>
                <a:cubicBezTo>
                  <a:pt x="5958839" y="270971"/>
                  <a:pt x="5981873" y="258106"/>
                  <a:pt x="6020972" y="253219"/>
                </a:cubicBezTo>
                <a:cubicBezTo>
                  <a:pt x="6077002" y="246215"/>
                  <a:pt x="6133513" y="243840"/>
                  <a:pt x="6189784" y="239151"/>
                </a:cubicBezTo>
                <a:cubicBezTo>
                  <a:pt x="6223113" y="205822"/>
                  <a:pt x="6254603" y="170653"/>
                  <a:pt x="6302326" y="154745"/>
                </a:cubicBezTo>
                <a:lnTo>
                  <a:pt x="6386732" y="126609"/>
                </a:lnTo>
                <a:cubicBezTo>
                  <a:pt x="6417845" y="95496"/>
                  <a:pt x="6431966" y="75857"/>
                  <a:pt x="6471138" y="56271"/>
                </a:cubicBezTo>
                <a:cubicBezTo>
                  <a:pt x="6484401" y="49639"/>
                  <a:pt x="6499273" y="46892"/>
                  <a:pt x="6513341" y="42203"/>
                </a:cubicBezTo>
                <a:cubicBezTo>
                  <a:pt x="6522720" y="32825"/>
                  <a:pt x="6530104" y="20892"/>
                  <a:pt x="6541477" y="14068"/>
                </a:cubicBezTo>
                <a:cubicBezTo>
                  <a:pt x="6554193" y="6439"/>
                  <a:pt x="6583680" y="0"/>
                  <a:pt x="6583680" y="0"/>
                </a:cubicBezTo>
              </a:path>
            </a:pathLst>
          </a:cu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659988" y="575291"/>
            <a:ext cx="6428935" cy="4221792"/>
          </a:xfrm>
          <a:custGeom>
            <a:avLst/>
            <a:gdLst>
              <a:gd name="connsiteX0" fmla="*/ 0 w 6428935"/>
              <a:gd name="connsiteY0" fmla="*/ 4221792 h 4221792"/>
              <a:gd name="connsiteX1" fmla="*/ 309489 w 6428935"/>
              <a:gd name="connsiteY1" fmla="*/ 4207724 h 4221792"/>
              <a:gd name="connsiteX2" fmla="*/ 393895 w 6428935"/>
              <a:gd name="connsiteY2" fmla="*/ 4179589 h 4221792"/>
              <a:gd name="connsiteX3" fmla="*/ 562707 w 6428935"/>
              <a:gd name="connsiteY3" fmla="*/ 4137386 h 4221792"/>
              <a:gd name="connsiteX4" fmla="*/ 604910 w 6428935"/>
              <a:gd name="connsiteY4" fmla="*/ 4123318 h 4221792"/>
              <a:gd name="connsiteX5" fmla="*/ 647114 w 6428935"/>
              <a:gd name="connsiteY5" fmla="*/ 4095183 h 4221792"/>
              <a:gd name="connsiteX6" fmla="*/ 773723 w 6428935"/>
              <a:gd name="connsiteY6" fmla="*/ 4067047 h 4221792"/>
              <a:gd name="connsiteX7" fmla="*/ 1237957 w 6428935"/>
              <a:gd name="connsiteY7" fmla="*/ 4038912 h 4221792"/>
              <a:gd name="connsiteX8" fmla="*/ 1364566 w 6428935"/>
              <a:gd name="connsiteY8" fmla="*/ 4024844 h 4221792"/>
              <a:gd name="connsiteX9" fmla="*/ 1420837 w 6428935"/>
              <a:gd name="connsiteY9" fmla="*/ 3954506 h 4221792"/>
              <a:gd name="connsiteX10" fmla="*/ 1505243 w 6428935"/>
              <a:gd name="connsiteY10" fmla="*/ 3856032 h 4221792"/>
              <a:gd name="connsiteX11" fmla="*/ 1561514 w 6428935"/>
              <a:gd name="connsiteY11" fmla="*/ 3785694 h 4221792"/>
              <a:gd name="connsiteX12" fmla="*/ 1603717 w 6428935"/>
              <a:gd name="connsiteY12" fmla="*/ 3659084 h 4221792"/>
              <a:gd name="connsiteX13" fmla="*/ 1617784 w 6428935"/>
              <a:gd name="connsiteY13" fmla="*/ 3616881 h 4221792"/>
              <a:gd name="connsiteX14" fmla="*/ 1645920 w 6428935"/>
              <a:gd name="connsiteY14" fmla="*/ 3588746 h 4221792"/>
              <a:gd name="connsiteX15" fmla="*/ 1688123 w 6428935"/>
              <a:gd name="connsiteY15" fmla="*/ 3504340 h 4221792"/>
              <a:gd name="connsiteX16" fmla="*/ 1744394 w 6428935"/>
              <a:gd name="connsiteY16" fmla="*/ 3448069 h 4221792"/>
              <a:gd name="connsiteX17" fmla="*/ 1786597 w 6428935"/>
              <a:gd name="connsiteY17" fmla="*/ 3377731 h 4221792"/>
              <a:gd name="connsiteX18" fmla="*/ 1842867 w 6428935"/>
              <a:gd name="connsiteY18" fmla="*/ 3293324 h 4221792"/>
              <a:gd name="connsiteX19" fmla="*/ 1871003 w 6428935"/>
              <a:gd name="connsiteY19" fmla="*/ 3265189 h 4221792"/>
              <a:gd name="connsiteX20" fmla="*/ 1899138 w 6428935"/>
              <a:gd name="connsiteY20" fmla="*/ 3222986 h 4221792"/>
              <a:gd name="connsiteX21" fmla="*/ 1955409 w 6428935"/>
              <a:gd name="connsiteY21" fmla="*/ 3166715 h 4221792"/>
              <a:gd name="connsiteX22" fmla="*/ 2039815 w 6428935"/>
              <a:gd name="connsiteY22" fmla="*/ 3068241 h 4221792"/>
              <a:gd name="connsiteX23" fmla="*/ 2082018 w 6428935"/>
              <a:gd name="connsiteY23" fmla="*/ 3054174 h 4221792"/>
              <a:gd name="connsiteX24" fmla="*/ 2110154 w 6428935"/>
              <a:gd name="connsiteY24" fmla="*/ 3026038 h 4221792"/>
              <a:gd name="connsiteX25" fmla="*/ 2194560 w 6428935"/>
              <a:gd name="connsiteY25" fmla="*/ 2997903 h 4221792"/>
              <a:gd name="connsiteX26" fmla="*/ 2236763 w 6428935"/>
              <a:gd name="connsiteY26" fmla="*/ 2983835 h 4221792"/>
              <a:gd name="connsiteX27" fmla="*/ 2278966 w 6428935"/>
              <a:gd name="connsiteY27" fmla="*/ 2955700 h 4221792"/>
              <a:gd name="connsiteX28" fmla="*/ 2307101 w 6428935"/>
              <a:gd name="connsiteY28" fmla="*/ 2927564 h 4221792"/>
              <a:gd name="connsiteX29" fmla="*/ 2447778 w 6428935"/>
              <a:gd name="connsiteY29" fmla="*/ 2885361 h 4221792"/>
              <a:gd name="connsiteX30" fmla="*/ 2489981 w 6428935"/>
              <a:gd name="connsiteY30" fmla="*/ 2857226 h 4221792"/>
              <a:gd name="connsiteX31" fmla="*/ 2644726 w 6428935"/>
              <a:gd name="connsiteY31" fmla="*/ 2829091 h 4221792"/>
              <a:gd name="connsiteX32" fmla="*/ 2954215 w 6428935"/>
              <a:gd name="connsiteY32" fmla="*/ 2800955 h 4221792"/>
              <a:gd name="connsiteX33" fmla="*/ 3263704 w 6428935"/>
              <a:gd name="connsiteY33" fmla="*/ 2786887 h 4221792"/>
              <a:gd name="connsiteX34" fmla="*/ 3516923 w 6428935"/>
              <a:gd name="connsiteY34" fmla="*/ 2758752 h 4221792"/>
              <a:gd name="connsiteX35" fmla="*/ 4037427 w 6428935"/>
              <a:gd name="connsiteY35" fmla="*/ 2744684 h 4221792"/>
              <a:gd name="connsiteX36" fmla="*/ 4234375 w 6428935"/>
              <a:gd name="connsiteY36" fmla="*/ 2702481 h 4221792"/>
              <a:gd name="connsiteX37" fmla="*/ 4360984 w 6428935"/>
              <a:gd name="connsiteY37" fmla="*/ 2674346 h 4221792"/>
              <a:gd name="connsiteX38" fmla="*/ 4403187 w 6428935"/>
              <a:gd name="connsiteY38" fmla="*/ 2660278 h 4221792"/>
              <a:gd name="connsiteX39" fmla="*/ 4515729 w 6428935"/>
              <a:gd name="connsiteY39" fmla="*/ 2646211 h 4221792"/>
              <a:gd name="connsiteX40" fmla="*/ 4572000 w 6428935"/>
              <a:gd name="connsiteY40" fmla="*/ 2632143 h 4221792"/>
              <a:gd name="connsiteX41" fmla="*/ 4628270 w 6428935"/>
              <a:gd name="connsiteY41" fmla="*/ 2561804 h 4221792"/>
              <a:gd name="connsiteX42" fmla="*/ 4656406 w 6428935"/>
              <a:gd name="connsiteY42" fmla="*/ 2533669 h 4221792"/>
              <a:gd name="connsiteX43" fmla="*/ 4670474 w 6428935"/>
              <a:gd name="connsiteY43" fmla="*/ 2491466 h 4221792"/>
              <a:gd name="connsiteX44" fmla="*/ 4726744 w 6428935"/>
              <a:gd name="connsiteY44" fmla="*/ 2421127 h 4221792"/>
              <a:gd name="connsiteX45" fmla="*/ 4783015 w 6428935"/>
              <a:gd name="connsiteY45" fmla="*/ 2224180 h 4221792"/>
              <a:gd name="connsiteX46" fmla="*/ 4797083 w 6428935"/>
              <a:gd name="connsiteY46" fmla="*/ 2181977 h 4221792"/>
              <a:gd name="connsiteX47" fmla="*/ 4839286 w 6428935"/>
              <a:gd name="connsiteY47" fmla="*/ 2097571 h 4221792"/>
              <a:gd name="connsiteX48" fmla="*/ 4853354 w 6428935"/>
              <a:gd name="connsiteY48" fmla="*/ 2041300 h 4221792"/>
              <a:gd name="connsiteX49" fmla="*/ 4867421 w 6428935"/>
              <a:gd name="connsiteY49" fmla="*/ 1999097 h 4221792"/>
              <a:gd name="connsiteX50" fmla="*/ 4895557 w 6428935"/>
              <a:gd name="connsiteY50" fmla="*/ 1886555 h 4221792"/>
              <a:gd name="connsiteX51" fmla="*/ 4937760 w 6428935"/>
              <a:gd name="connsiteY51" fmla="*/ 1844352 h 4221792"/>
              <a:gd name="connsiteX52" fmla="*/ 4951827 w 6428935"/>
              <a:gd name="connsiteY52" fmla="*/ 1774014 h 4221792"/>
              <a:gd name="connsiteX53" fmla="*/ 4994030 w 6428935"/>
              <a:gd name="connsiteY53" fmla="*/ 1745878 h 4221792"/>
              <a:gd name="connsiteX54" fmla="*/ 5022166 w 6428935"/>
              <a:gd name="connsiteY54" fmla="*/ 1703675 h 4221792"/>
              <a:gd name="connsiteX55" fmla="*/ 5036234 w 6428935"/>
              <a:gd name="connsiteY55" fmla="*/ 1661472 h 4221792"/>
              <a:gd name="connsiteX56" fmla="*/ 5064369 w 6428935"/>
              <a:gd name="connsiteY56" fmla="*/ 1619269 h 4221792"/>
              <a:gd name="connsiteX57" fmla="*/ 5134707 w 6428935"/>
              <a:gd name="connsiteY57" fmla="*/ 1520795 h 4221792"/>
              <a:gd name="connsiteX58" fmla="*/ 5148775 w 6428935"/>
              <a:gd name="connsiteY58" fmla="*/ 1436389 h 4221792"/>
              <a:gd name="connsiteX59" fmla="*/ 5219114 w 6428935"/>
              <a:gd name="connsiteY59" fmla="*/ 1281644 h 4221792"/>
              <a:gd name="connsiteX60" fmla="*/ 5275384 w 6428935"/>
              <a:gd name="connsiteY60" fmla="*/ 1155035 h 4221792"/>
              <a:gd name="connsiteX61" fmla="*/ 5303520 w 6428935"/>
              <a:gd name="connsiteY61" fmla="*/ 1098764 h 4221792"/>
              <a:gd name="connsiteX62" fmla="*/ 5359790 w 6428935"/>
              <a:gd name="connsiteY62" fmla="*/ 944020 h 4221792"/>
              <a:gd name="connsiteX63" fmla="*/ 5373858 w 6428935"/>
              <a:gd name="connsiteY63" fmla="*/ 887749 h 4221792"/>
              <a:gd name="connsiteX64" fmla="*/ 5416061 w 6428935"/>
              <a:gd name="connsiteY64" fmla="*/ 817411 h 4221792"/>
              <a:gd name="connsiteX65" fmla="*/ 5444197 w 6428935"/>
              <a:gd name="connsiteY65" fmla="*/ 690801 h 4221792"/>
              <a:gd name="connsiteX66" fmla="*/ 5472332 w 6428935"/>
              <a:gd name="connsiteY66" fmla="*/ 648598 h 4221792"/>
              <a:gd name="connsiteX67" fmla="*/ 5514535 w 6428935"/>
              <a:gd name="connsiteY67" fmla="*/ 536057 h 4221792"/>
              <a:gd name="connsiteX68" fmla="*/ 5528603 w 6428935"/>
              <a:gd name="connsiteY68" fmla="*/ 493854 h 4221792"/>
              <a:gd name="connsiteX69" fmla="*/ 5584874 w 6428935"/>
              <a:gd name="connsiteY69" fmla="*/ 409447 h 4221792"/>
              <a:gd name="connsiteX70" fmla="*/ 5613009 w 6428935"/>
              <a:gd name="connsiteY70" fmla="*/ 367244 h 4221792"/>
              <a:gd name="connsiteX71" fmla="*/ 5641144 w 6428935"/>
              <a:gd name="connsiteY71" fmla="*/ 325041 h 4221792"/>
              <a:gd name="connsiteX72" fmla="*/ 5669280 w 6428935"/>
              <a:gd name="connsiteY72" fmla="*/ 296906 h 4221792"/>
              <a:gd name="connsiteX73" fmla="*/ 5725550 w 6428935"/>
              <a:gd name="connsiteY73" fmla="*/ 226567 h 4221792"/>
              <a:gd name="connsiteX74" fmla="*/ 5767754 w 6428935"/>
              <a:gd name="connsiteY74" fmla="*/ 212500 h 4221792"/>
              <a:gd name="connsiteX75" fmla="*/ 5809957 w 6428935"/>
              <a:gd name="connsiteY75" fmla="*/ 184364 h 4221792"/>
              <a:gd name="connsiteX76" fmla="*/ 5880295 w 6428935"/>
              <a:gd name="connsiteY76" fmla="*/ 170297 h 4221792"/>
              <a:gd name="connsiteX77" fmla="*/ 5936566 w 6428935"/>
              <a:gd name="connsiteY77" fmla="*/ 156229 h 4221792"/>
              <a:gd name="connsiteX78" fmla="*/ 6063175 w 6428935"/>
              <a:gd name="connsiteY78" fmla="*/ 99958 h 4221792"/>
              <a:gd name="connsiteX79" fmla="*/ 6105378 w 6428935"/>
              <a:gd name="connsiteY79" fmla="*/ 85891 h 4221792"/>
              <a:gd name="connsiteX80" fmla="*/ 6147581 w 6428935"/>
              <a:gd name="connsiteY80" fmla="*/ 43687 h 4221792"/>
              <a:gd name="connsiteX81" fmla="*/ 6288258 w 6428935"/>
              <a:gd name="connsiteY81" fmla="*/ 1484 h 4221792"/>
              <a:gd name="connsiteX82" fmla="*/ 6428935 w 6428935"/>
              <a:gd name="connsiteY82" fmla="*/ 1484 h 42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6428935" h="4221792">
                <a:moveTo>
                  <a:pt x="0" y="4221792"/>
                </a:moveTo>
                <a:cubicBezTo>
                  <a:pt x="103163" y="4217103"/>
                  <a:pt x="206807" y="4218726"/>
                  <a:pt x="309489" y="4207724"/>
                </a:cubicBezTo>
                <a:cubicBezTo>
                  <a:pt x="338977" y="4204565"/>
                  <a:pt x="364641" y="4184465"/>
                  <a:pt x="393895" y="4179589"/>
                </a:cubicBezTo>
                <a:cubicBezTo>
                  <a:pt x="507552" y="4160646"/>
                  <a:pt x="451244" y="4174540"/>
                  <a:pt x="562707" y="4137386"/>
                </a:cubicBezTo>
                <a:cubicBezTo>
                  <a:pt x="576775" y="4132697"/>
                  <a:pt x="592572" y="4131543"/>
                  <a:pt x="604910" y="4123318"/>
                </a:cubicBezTo>
                <a:cubicBezTo>
                  <a:pt x="618978" y="4113940"/>
                  <a:pt x="631574" y="4101843"/>
                  <a:pt x="647114" y="4095183"/>
                </a:cubicBezTo>
                <a:cubicBezTo>
                  <a:pt x="662475" y="4088600"/>
                  <a:pt x="763707" y="4068478"/>
                  <a:pt x="773723" y="4067047"/>
                </a:cubicBezTo>
                <a:cubicBezTo>
                  <a:pt x="937431" y="4043661"/>
                  <a:pt x="1056463" y="4046474"/>
                  <a:pt x="1237957" y="4038912"/>
                </a:cubicBezTo>
                <a:cubicBezTo>
                  <a:pt x="1280160" y="4034223"/>
                  <a:pt x="1323371" y="4035143"/>
                  <a:pt x="1364566" y="4024844"/>
                </a:cubicBezTo>
                <a:cubicBezTo>
                  <a:pt x="1418770" y="4011293"/>
                  <a:pt x="1401718" y="3992743"/>
                  <a:pt x="1420837" y="3954506"/>
                </a:cubicBezTo>
                <a:cubicBezTo>
                  <a:pt x="1464325" y="3867529"/>
                  <a:pt x="1436014" y="3959877"/>
                  <a:pt x="1505243" y="3856032"/>
                </a:cubicBezTo>
                <a:cubicBezTo>
                  <a:pt x="1540735" y="3802793"/>
                  <a:pt x="1521423" y="3825784"/>
                  <a:pt x="1561514" y="3785694"/>
                </a:cubicBezTo>
                <a:lnTo>
                  <a:pt x="1603717" y="3659084"/>
                </a:lnTo>
                <a:cubicBezTo>
                  <a:pt x="1608406" y="3645016"/>
                  <a:pt x="1607298" y="3627366"/>
                  <a:pt x="1617784" y="3616881"/>
                </a:cubicBezTo>
                <a:lnTo>
                  <a:pt x="1645920" y="3588746"/>
                </a:lnTo>
                <a:cubicBezTo>
                  <a:pt x="1659536" y="3547896"/>
                  <a:pt x="1658372" y="3539050"/>
                  <a:pt x="1688123" y="3504340"/>
                </a:cubicBezTo>
                <a:cubicBezTo>
                  <a:pt x="1705386" y="3484200"/>
                  <a:pt x="1744394" y="3448069"/>
                  <a:pt x="1744394" y="3448069"/>
                </a:cubicBezTo>
                <a:cubicBezTo>
                  <a:pt x="1771291" y="3367373"/>
                  <a:pt x="1740251" y="3439526"/>
                  <a:pt x="1786597" y="3377731"/>
                </a:cubicBezTo>
                <a:cubicBezTo>
                  <a:pt x="1806886" y="3350679"/>
                  <a:pt x="1824110" y="3321460"/>
                  <a:pt x="1842867" y="3293324"/>
                </a:cubicBezTo>
                <a:cubicBezTo>
                  <a:pt x="1850224" y="3282288"/>
                  <a:pt x="1862717" y="3275546"/>
                  <a:pt x="1871003" y="3265189"/>
                </a:cubicBezTo>
                <a:cubicBezTo>
                  <a:pt x="1881565" y="3251987"/>
                  <a:pt x="1888135" y="3235823"/>
                  <a:pt x="1899138" y="3222986"/>
                </a:cubicBezTo>
                <a:cubicBezTo>
                  <a:pt x="1916401" y="3202846"/>
                  <a:pt x="1940695" y="3188786"/>
                  <a:pt x="1955409" y="3166715"/>
                </a:cubicBezTo>
                <a:cubicBezTo>
                  <a:pt x="1973409" y="3139714"/>
                  <a:pt x="2010575" y="3077987"/>
                  <a:pt x="2039815" y="3068241"/>
                </a:cubicBezTo>
                <a:lnTo>
                  <a:pt x="2082018" y="3054174"/>
                </a:lnTo>
                <a:cubicBezTo>
                  <a:pt x="2091397" y="3044795"/>
                  <a:pt x="2098291" y="3031970"/>
                  <a:pt x="2110154" y="3026038"/>
                </a:cubicBezTo>
                <a:cubicBezTo>
                  <a:pt x="2136680" y="3012775"/>
                  <a:pt x="2166425" y="3007281"/>
                  <a:pt x="2194560" y="2997903"/>
                </a:cubicBezTo>
                <a:cubicBezTo>
                  <a:pt x="2208628" y="2993214"/>
                  <a:pt x="2224425" y="2992060"/>
                  <a:pt x="2236763" y="2983835"/>
                </a:cubicBezTo>
                <a:cubicBezTo>
                  <a:pt x="2250831" y="2974457"/>
                  <a:pt x="2265764" y="2966262"/>
                  <a:pt x="2278966" y="2955700"/>
                </a:cubicBezTo>
                <a:cubicBezTo>
                  <a:pt x="2289323" y="2947414"/>
                  <a:pt x="2295238" y="2933495"/>
                  <a:pt x="2307101" y="2927564"/>
                </a:cubicBezTo>
                <a:cubicBezTo>
                  <a:pt x="2385754" y="2888237"/>
                  <a:pt x="2354832" y="2947325"/>
                  <a:pt x="2447778" y="2885361"/>
                </a:cubicBezTo>
                <a:cubicBezTo>
                  <a:pt x="2461846" y="2875983"/>
                  <a:pt x="2474150" y="2863162"/>
                  <a:pt x="2489981" y="2857226"/>
                </a:cubicBezTo>
                <a:cubicBezTo>
                  <a:pt x="2505715" y="2851326"/>
                  <a:pt x="2635239" y="2830672"/>
                  <a:pt x="2644726" y="2829091"/>
                </a:cubicBezTo>
                <a:cubicBezTo>
                  <a:pt x="2770935" y="2787021"/>
                  <a:pt x="2675939" y="2814530"/>
                  <a:pt x="2954215" y="2800955"/>
                </a:cubicBezTo>
                <a:lnTo>
                  <a:pt x="3263704" y="2786887"/>
                </a:lnTo>
                <a:cubicBezTo>
                  <a:pt x="3368241" y="2752043"/>
                  <a:pt x="3312712" y="2766606"/>
                  <a:pt x="3516923" y="2758752"/>
                </a:cubicBezTo>
                <a:cubicBezTo>
                  <a:pt x="3690359" y="2752081"/>
                  <a:pt x="3863926" y="2749373"/>
                  <a:pt x="4037427" y="2744684"/>
                </a:cubicBezTo>
                <a:cubicBezTo>
                  <a:pt x="4157700" y="2704594"/>
                  <a:pt x="4092406" y="2720228"/>
                  <a:pt x="4234375" y="2702481"/>
                </a:cubicBezTo>
                <a:cubicBezTo>
                  <a:pt x="4329386" y="2670812"/>
                  <a:pt x="4212424" y="2707360"/>
                  <a:pt x="4360984" y="2674346"/>
                </a:cubicBezTo>
                <a:cubicBezTo>
                  <a:pt x="4375460" y="2671129"/>
                  <a:pt x="4388598" y="2662931"/>
                  <a:pt x="4403187" y="2660278"/>
                </a:cubicBezTo>
                <a:cubicBezTo>
                  <a:pt x="4440383" y="2653515"/>
                  <a:pt x="4478215" y="2650900"/>
                  <a:pt x="4515729" y="2646211"/>
                </a:cubicBezTo>
                <a:cubicBezTo>
                  <a:pt x="4534486" y="2641522"/>
                  <a:pt x="4554707" y="2640790"/>
                  <a:pt x="4572000" y="2632143"/>
                </a:cubicBezTo>
                <a:cubicBezTo>
                  <a:pt x="4594643" y="2620821"/>
                  <a:pt x="4615018" y="2578369"/>
                  <a:pt x="4628270" y="2561804"/>
                </a:cubicBezTo>
                <a:cubicBezTo>
                  <a:pt x="4636556" y="2551447"/>
                  <a:pt x="4647027" y="2543047"/>
                  <a:pt x="4656406" y="2533669"/>
                </a:cubicBezTo>
                <a:cubicBezTo>
                  <a:pt x="4661095" y="2519601"/>
                  <a:pt x="4663842" y="2504729"/>
                  <a:pt x="4670474" y="2491466"/>
                </a:cubicBezTo>
                <a:cubicBezTo>
                  <a:pt x="4688220" y="2455974"/>
                  <a:pt x="4700575" y="2447297"/>
                  <a:pt x="4726744" y="2421127"/>
                </a:cubicBezTo>
                <a:cubicBezTo>
                  <a:pt x="4762071" y="2279822"/>
                  <a:pt x="4742654" y="2345264"/>
                  <a:pt x="4783015" y="2224180"/>
                </a:cubicBezTo>
                <a:cubicBezTo>
                  <a:pt x="4787704" y="2210112"/>
                  <a:pt x="4788858" y="2194315"/>
                  <a:pt x="4797083" y="2181977"/>
                </a:cubicBezTo>
                <a:cubicBezTo>
                  <a:pt x="4827909" y="2135737"/>
                  <a:pt x="4824725" y="2148533"/>
                  <a:pt x="4839286" y="2097571"/>
                </a:cubicBezTo>
                <a:cubicBezTo>
                  <a:pt x="4844598" y="2078981"/>
                  <a:pt x="4848043" y="2059890"/>
                  <a:pt x="4853354" y="2041300"/>
                </a:cubicBezTo>
                <a:cubicBezTo>
                  <a:pt x="4857428" y="2027042"/>
                  <a:pt x="4863519" y="2013403"/>
                  <a:pt x="4867421" y="1999097"/>
                </a:cubicBezTo>
                <a:cubicBezTo>
                  <a:pt x="4877595" y="1961791"/>
                  <a:pt x="4868214" y="1913898"/>
                  <a:pt x="4895557" y="1886555"/>
                </a:cubicBezTo>
                <a:lnTo>
                  <a:pt x="4937760" y="1844352"/>
                </a:lnTo>
                <a:cubicBezTo>
                  <a:pt x="4942449" y="1820906"/>
                  <a:pt x="4939964" y="1794774"/>
                  <a:pt x="4951827" y="1774014"/>
                </a:cubicBezTo>
                <a:cubicBezTo>
                  <a:pt x="4960215" y="1759334"/>
                  <a:pt x="4982075" y="1757833"/>
                  <a:pt x="4994030" y="1745878"/>
                </a:cubicBezTo>
                <a:cubicBezTo>
                  <a:pt x="5005985" y="1733923"/>
                  <a:pt x="5014605" y="1718797"/>
                  <a:pt x="5022166" y="1703675"/>
                </a:cubicBezTo>
                <a:cubicBezTo>
                  <a:pt x="5028798" y="1690412"/>
                  <a:pt x="5029602" y="1674735"/>
                  <a:pt x="5036234" y="1661472"/>
                </a:cubicBezTo>
                <a:cubicBezTo>
                  <a:pt x="5043795" y="1646350"/>
                  <a:pt x="5054542" y="1633027"/>
                  <a:pt x="5064369" y="1619269"/>
                </a:cubicBezTo>
                <a:cubicBezTo>
                  <a:pt x="5151614" y="1497125"/>
                  <a:pt x="5068402" y="1620254"/>
                  <a:pt x="5134707" y="1520795"/>
                </a:cubicBezTo>
                <a:cubicBezTo>
                  <a:pt x="5139396" y="1492660"/>
                  <a:pt x="5142587" y="1464233"/>
                  <a:pt x="5148775" y="1436389"/>
                </a:cubicBezTo>
                <a:cubicBezTo>
                  <a:pt x="5159707" y="1387195"/>
                  <a:pt x="5202596" y="1314681"/>
                  <a:pt x="5219114" y="1281644"/>
                </a:cubicBezTo>
                <a:cubicBezTo>
                  <a:pt x="5288380" y="1143113"/>
                  <a:pt x="5203531" y="1316704"/>
                  <a:pt x="5275384" y="1155035"/>
                </a:cubicBezTo>
                <a:cubicBezTo>
                  <a:pt x="5283901" y="1135871"/>
                  <a:pt x="5295003" y="1117928"/>
                  <a:pt x="5303520" y="1098764"/>
                </a:cubicBezTo>
                <a:cubicBezTo>
                  <a:pt x="5319503" y="1062803"/>
                  <a:pt x="5350878" y="979668"/>
                  <a:pt x="5359790" y="944020"/>
                </a:cubicBezTo>
                <a:cubicBezTo>
                  <a:pt x="5364479" y="925263"/>
                  <a:pt x="5366006" y="905417"/>
                  <a:pt x="5373858" y="887749"/>
                </a:cubicBezTo>
                <a:cubicBezTo>
                  <a:pt x="5384963" y="862763"/>
                  <a:pt x="5401993" y="840857"/>
                  <a:pt x="5416061" y="817411"/>
                </a:cubicBezTo>
                <a:cubicBezTo>
                  <a:pt x="5421465" y="784990"/>
                  <a:pt x="5426881" y="725434"/>
                  <a:pt x="5444197" y="690801"/>
                </a:cubicBezTo>
                <a:cubicBezTo>
                  <a:pt x="5451758" y="675679"/>
                  <a:pt x="5462954" y="662666"/>
                  <a:pt x="5472332" y="648598"/>
                </a:cubicBezTo>
                <a:cubicBezTo>
                  <a:pt x="5498268" y="544854"/>
                  <a:pt x="5470397" y="639044"/>
                  <a:pt x="5514535" y="536057"/>
                </a:cubicBezTo>
                <a:cubicBezTo>
                  <a:pt x="5520376" y="522427"/>
                  <a:pt x="5521402" y="506817"/>
                  <a:pt x="5528603" y="493854"/>
                </a:cubicBezTo>
                <a:cubicBezTo>
                  <a:pt x="5545025" y="464295"/>
                  <a:pt x="5566117" y="437583"/>
                  <a:pt x="5584874" y="409447"/>
                </a:cubicBezTo>
                <a:lnTo>
                  <a:pt x="5613009" y="367244"/>
                </a:lnTo>
                <a:cubicBezTo>
                  <a:pt x="5622387" y="353176"/>
                  <a:pt x="5629189" y="336996"/>
                  <a:pt x="5641144" y="325041"/>
                </a:cubicBezTo>
                <a:cubicBezTo>
                  <a:pt x="5650523" y="315663"/>
                  <a:pt x="5660994" y="307263"/>
                  <a:pt x="5669280" y="296906"/>
                </a:cubicBezTo>
                <a:cubicBezTo>
                  <a:pt x="5686972" y="274791"/>
                  <a:pt x="5699423" y="242243"/>
                  <a:pt x="5725550" y="226567"/>
                </a:cubicBezTo>
                <a:cubicBezTo>
                  <a:pt x="5738266" y="218938"/>
                  <a:pt x="5753686" y="217189"/>
                  <a:pt x="5767754" y="212500"/>
                </a:cubicBezTo>
                <a:cubicBezTo>
                  <a:pt x="5781822" y="203121"/>
                  <a:pt x="5794126" y="190301"/>
                  <a:pt x="5809957" y="184364"/>
                </a:cubicBezTo>
                <a:cubicBezTo>
                  <a:pt x="5832345" y="175969"/>
                  <a:pt x="5856954" y="175484"/>
                  <a:pt x="5880295" y="170297"/>
                </a:cubicBezTo>
                <a:cubicBezTo>
                  <a:pt x="5899169" y="166103"/>
                  <a:pt x="5917809" y="160918"/>
                  <a:pt x="5936566" y="156229"/>
                </a:cubicBezTo>
                <a:cubicBezTo>
                  <a:pt x="6003444" y="111644"/>
                  <a:pt x="5962732" y="133439"/>
                  <a:pt x="6063175" y="99958"/>
                </a:cubicBezTo>
                <a:lnTo>
                  <a:pt x="6105378" y="85891"/>
                </a:lnTo>
                <a:cubicBezTo>
                  <a:pt x="6119446" y="71823"/>
                  <a:pt x="6130190" y="53349"/>
                  <a:pt x="6147581" y="43687"/>
                </a:cubicBezTo>
                <a:cubicBezTo>
                  <a:pt x="6155048" y="39539"/>
                  <a:pt x="6265332" y="3122"/>
                  <a:pt x="6288258" y="1484"/>
                </a:cubicBezTo>
                <a:cubicBezTo>
                  <a:pt x="6335031" y="-1857"/>
                  <a:pt x="6382043" y="1484"/>
                  <a:pt x="6428935" y="148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34200" y="395068"/>
            <a:ext cx="1524000" cy="872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604326" y="6307237"/>
            <a:ext cx="3901439" cy="369332"/>
            <a:chOff x="4495801" y="5317588"/>
            <a:chExt cx="3901439" cy="369332"/>
          </a:xfrm>
        </p:grpSpPr>
        <p:sp>
          <p:nvSpPr>
            <p:cNvPr id="21" name="Freeform 20"/>
            <p:cNvSpPr/>
            <p:nvPr/>
          </p:nvSpPr>
          <p:spPr>
            <a:xfrm>
              <a:off x="7229622" y="5417848"/>
              <a:ext cx="1167618" cy="84406"/>
            </a:xfrm>
            <a:custGeom>
              <a:avLst/>
              <a:gdLst>
                <a:gd name="connsiteX0" fmla="*/ 0 w 1167618"/>
                <a:gd name="connsiteY0" fmla="*/ 42203 h 84406"/>
                <a:gd name="connsiteX1" fmla="*/ 633046 w 1167618"/>
                <a:gd name="connsiteY1" fmla="*/ 28136 h 84406"/>
                <a:gd name="connsiteX2" fmla="*/ 717452 w 1167618"/>
                <a:gd name="connsiteY2" fmla="*/ 0 h 84406"/>
                <a:gd name="connsiteX3" fmla="*/ 1012874 w 1167618"/>
                <a:gd name="connsiteY3" fmla="*/ 14068 h 84406"/>
                <a:gd name="connsiteX4" fmla="*/ 1055077 w 1167618"/>
                <a:gd name="connsiteY4" fmla="*/ 28136 h 84406"/>
                <a:gd name="connsiteX5" fmla="*/ 1139483 w 1167618"/>
                <a:gd name="connsiteY5" fmla="*/ 84406 h 84406"/>
                <a:gd name="connsiteX6" fmla="*/ 1167618 w 1167618"/>
                <a:gd name="connsiteY6" fmla="*/ 84406 h 8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7618" h="84406">
                  <a:moveTo>
                    <a:pt x="0" y="42203"/>
                  </a:moveTo>
                  <a:cubicBezTo>
                    <a:pt x="211015" y="37514"/>
                    <a:pt x="422343" y="40530"/>
                    <a:pt x="633046" y="28136"/>
                  </a:cubicBezTo>
                  <a:cubicBezTo>
                    <a:pt x="662652" y="26394"/>
                    <a:pt x="717452" y="0"/>
                    <a:pt x="717452" y="0"/>
                  </a:cubicBezTo>
                  <a:cubicBezTo>
                    <a:pt x="815926" y="4689"/>
                    <a:pt x="914629" y="5881"/>
                    <a:pt x="1012874" y="14068"/>
                  </a:cubicBezTo>
                  <a:cubicBezTo>
                    <a:pt x="1027651" y="15299"/>
                    <a:pt x="1042114" y="20935"/>
                    <a:pt x="1055077" y="28136"/>
                  </a:cubicBezTo>
                  <a:cubicBezTo>
                    <a:pt x="1084636" y="44558"/>
                    <a:pt x="1105669" y="84406"/>
                    <a:pt x="1139483" y="84406"/>
                  </a:cubicBezTo>
                  <a:lnTo>
                    <a:pt x="1167618" y="84406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95801" y="5317588"/>
              <a:ext cx="2692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Purchased Oracle License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994031" y="6307237"/>
            <a:ext cx="3819377" cy="369332"/>
            <a:chOff x="4536832" y="4948256"/>
            <a:chExt cx="3819377" cy="369332"/>
          </a:xfrm>
        </p:grpSpPr>
        <p:sp>
          <p:nvSpPr>
            <p:cNvPr id="20" name="Freeform 19"/>
            <p:cNvSpPr/>
            <p:nvPr/>
          </p:nvSpPr>
          <p:spPr>
            <a:xfrm>
              <a:off x="7188591" y="5034448"/>
              <a:ext cx="1167618" cy="84406"/>
            </a:xfrm>
            <a:custGeom>
              <a:avLst/>
              <a:gdLst>
                <a:gd name="connsiteX0" fmla="*/ 0 w 1167618"/>
                <a:gd name="connsiteY0" fmla="*/ 42203 h 84406"/>
                <a:gd name="connsiteX1" fmla="*/ 633046 w 1167618"/>
                <a:gd name="connsiteY1" fmla="*/ 28136 h 84406"/>
                <a:gd name="connsiteX2" fmla="*/ 717452 w 1167618"/>
                <a:gd name="connsiteY2" fmla="*/ 0 h 84406"/>
                <a:gd name="connsiteX3" fmla="*/ 1012874 w 1167618"/>
                <a:gd name="connsiteY3" fmla="*/ 14068 h 84406"/>
                <a:gd name="connsiteX4" fmla="*/ 1055077 w 1167618"/>
                <a:gd name="connsiteY4" fmla="*/ 28136 h 84406"/>
                <a:gd name="connsiteX5" fmla="*/ 1139483 w 1167618"/>
                <a:gd name="connsiteY5" fmla="*/ 84406 h 84406"/>
                <a:gd name="connsiteX6" fmla="*/ 1167618 w 1167618"/>
                <a:gd name="connsiteY6" fmla="*/ 84406 h 84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7618" h="84406">
                  <a:moveTo>
                    <a:pt x="0" y="42203"/>
                  </a:moveTo>
                  <a:cubicBezTo>
                    <a:pt x="211015" y="37514"/>
                    <a:pt x="422343" y="40530"/>
                    <a:pt x="633046" y="28136"/>
                  </a:cubicBezTo>
                  <a:cubicBezTo>
                    <a:pt x="662652" y="26394"/>
                    <a:pt x="717452" y="0"/>
                    <a:pt x="717452" y="0"/>
                  </a:cubicBezTo>
                  <a:cubicBezTo>
                    <a:pt x="815926" y="4689"/>
                    <a:pt x="914629" y="5881"/>
                    <a:pt x="1012874" y="14068"/>
                  </a:cubicBezTo>
                  <a:cubicBezTo>
                    <a:pt x="1027651" y="15299"/>
                    <a:pt x="1042114" y="20935"/>
                    <a:pt x="1055077" y="28136"/>
                  </a:cubicBezTo>
                  <a:cubicBezTo>
                    <a:pt x="1084636" y="44558"/>
                    <a:pt x="1105669" y="84406"/>
                    <a:pt x="1139483" y="84406"/>
                  </a:cubicBezTo>
                  <a:lnTo>
                    <a:pt x="1167618" y="84406"/>
                  </a:lnTo>
                </a:path>
              </a:pathLst>
            </a:cu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36832" y="4948256"/>
              <a:ext cx="2692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Customer Usage - Actual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62400" y="5562600"/>
            <a:ext cx="269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083191" y="2133600"/>
            <a:ext cx="660010" cy="29008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730305" y="2133600"/>
            <a:ext cx="1536895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743200" y="1291883"/>
            <a:ext cx="4826391" cy="841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47800" y="1689909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Usage Headroom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200402" y="4648200"/>
            <a:ext cx="24829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255455" y="3418448"/>
            <a:ext cx="427892" cy="1229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800600" y="4637424"/>
            <a:ext cx="255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Oracle LMS intervention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FINANCIAL RISK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6078123" y="3078199"/>
            <a:ext cx="1277521" cy="505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045883" y="3584024"/>
            <a:ext cx="255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Oracle LMS intervention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LEGAL &amp; FINANCIAL RISK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Customer Problem – Asset HOT SPOT management      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70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4326" y="575291"/>
            <a:ext cx="8209082" cy="6101278"/>
            <a:chOff x="604326" y="575291"/>
            <a:chExt cx="8209082" cy="610127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14400" y="6034454"/>
              <a:ext cx="77724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934328" y="990600"/>
              <a:ext cx="0" cy="504385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1702191" y="1505243"/>
              <a:ext cx="6583680" cy="3854548"/>
            </a:xfrm>
            <a:custGeom>
              <a:avLst/>
              <a:gdLst>
                <a:gd name="connsiteX0" fmla="*/ 0 w 6583680"/>
                <a:gd name="connsiteY0" fmla="*/ 3854548 h 3854548"/>
                <a:gd name="connsiteX1" fmla="*/ 253218 w 6583680"/>
                <a:gd name="connsiteY1" fmla="*/ 3840480 h 3854548"/>
                <a:gd name="connsiteX2" fmla="*/ 337624 w 6583680"/>
                <a:gd name="connsiteY2" fmla="*/ 3812345 h 3854548"/>
                <a:gd name="connsiteX3" fmla="*/ 379827 w 6583680"/>
                <a:gd name="connsiteY3" fmla="*/ 3784209 h 3854548"/>
                <a:gd name="connsiteX4" fmla="*/ 422031 w 6583680"/>
                <a:gd name="connsiteY4" fmla="*/ 3770142 h 3854548"/>
                <a:gd name="connsiteX5" fmla="*/ 492369 w 6583680"/>
                <a:gd name="connsiteY5" fmla="*/ 3699803 h 3854548"/>
                <a:gd name="connsiteX6" fmla="*/ 590843 w 6583680"/>
                <a:gd name="connsiteY6" fmla="*/ 3657600 h 3854548"/>
                <a:gd name="connsiteX7" fmla="*/ 675249 w 6583680"/>
                <a:gd name="connsiteY7" fmla="*/ 3601329 h 3854548"/>
                <a:gd name="connsiteX8" fmla="*/ 717452 w 6583680"/>
                <a:gd name="connsiteY8" fmla="*/ 3573194 h 3854548"/>
                <a:gd name="connsiteX9" fmla="*/ 759655 w 6583680"/>
                <a:gd name="connsiteY9" fmla="*/ 3545059 h 3854548"/>
                <a:gd name="connsiteX10" fmla="*/ 815926 w 6583680"/>
                <a:gd name="connsiteY10" fmla="*/ 3516923 h 3854548"/>
                <a:gd name="connsiteX11" fmla="*/ 858129 w 6583680"/>
                <a:gd name="connsiteY11" fmla="*/ 3502855 h 3854548"/>
                <a:gd name="connsiteX12" fmla="*/ 900332 w 6583680"/>
                <a:gd name="connsiteY12" fmla="*/ 3474720 h 3854548"/>
                <a:gd name="connsiteX13" fmla="*/ 942535 w 6583680"/>
                <a:gd name="connsiteY13" fmla="*/ 3460652 h 3854548"/>
                <a:gd name="connsiteX14" fmla="*/ 1055077 w 6583680"/>
                <a:gd name="connsiteY14" fmla="*/ 3418449 h 3854548"/>
                <a:gd name="connsiteX15" fmla="*/ 1097280 w 6583680"/>
                <a:gd name="connsiteY15" fmla="*/ 3390314 h 3854548"/>
                <a:gd name="connsiteX16" fmla="*/ 1139483 w 6583680"/>
                <a:gd name="connsiteY16" fmla="*/ 3376246 h 3854548"/>
                <a:gd name="connsiteX17" fmla="*/ 1167618 w 6583680"/>
                <a:gd name="connsiteY17" fmla="*/ 3334043 h 3854548"/>
                <a:gd name="connsiteX18" fmla="*/ 1266092 w 6583680"/>
                <a:gd name="connsiteY18" fmla="*/ 3249637 h 3854548"/>
                <a:gd name="connsiteX19" fmla="*/ 1350498 w 6583680"/>
                <a:gd name="connsiteY19" fmla="*/ 3151163 h 3854548"/>
                <a:gd name="connsiteX20" fmla="*/ 1406769 w 6583680"/>
                <a:gd name="connsiteY20" fmla="*/ 3094892 h 3854548"/>
                <a:gd name="connsiteX21" fmla="*/ 1448972 w 6583680"/>
                <a:gd name="connsiteY21" fmla="*/ 3010486 h 3854548"/>
                <a:gd name="connsiteX22" fmla="*/ 1533378 w 6583680"/>
                <a:gd name="connsiteY22" fmla="*/ 2912012 h 3854548"/>
                <a:gd name="connsiteX23" fmla="*/ 1561514 w 6583680"/>
                <a:gd name="connsiteY23" fmla="*/ 2883877 h 3854548"/>
                <a:gd name="connsiteX24" fmla="*/ 1603717 w 6583680"/>
                <a:gd name="connsiteY24" fmla="*/ 2869809 h 3854548"/>
                <a:gd name="connsiteX25" fmla="*/ 1631852 w 6583680"/>
                <a:gd name="connsiteY25" fmla="*/ 2827606 h 3854548"/>
                <a:gd name="connsiteX26" fmla="*/ 1716258 w 6583680"/>
                <a:gd name="connsiteY26" fmla="*/ 2799471 h 3854548"/>
                <a:gd name="connsiteX27" fmla="*/ 1842867 w 6583680"/>
                <a:gd name="connsiteY27" fmla="*/ 2757268 h 3854548"/>
                <a:gd name="connsiteX28" fmla="*/ 1927274 w 6583680"/>
                <a:gd name="connsiteY28" fmla="*/ 2729132 h 3854548"/>
                <a:gd name="connsiteX29" fmla="*/ 1969477 w 6583680"/>
                <a:gd name="connsiteY29" fmla="*/ 2715065 h 3854548"/>
                <a:gd name="connsiteX30" fmla="*/ 2644726 w 6583680"/>
                <a:gd name="connsiteY30" fmla="*/ 2672862 h 3854548"/>
                <a:gd name="connsiteX31" fmla="*/ 2729132 w 6583680"/>
                <a:gd name="connsiteY31" fmla="*/ 2644726 h 3854548"/>
                <a:gd name="connsiteX32" fmla="*/ 2771335 w 6583680"/>
                <a:gd name="connsiteY32" fmla="*/ 2630659 h 3854548"/>
                <a:gd name="connsiteX33" fmla="*/ 2813538 w 6583680"/>
                <a:gd name="connsiteY33" fmla="*/ 2616591 h 3854548"/>
                <a:gd name="connsiteX34" fmla="*/ 2841674 w 6583680"/>
                <a:gd name="connsiteY34" fmla="*/ 2588455 h 3854548"/>
                <a:gd name="connsiteX35" fmla="*/ 2926080 w 6583680"/>
                <a:gd name="connsiteY35" fmla="*/ 2532185 h 3854548"/>
                <a:gd name="connsiteX36" fmla="*/ 2996418 w 6583680"/>
                <a:gd name="connsiteY36" fmla="*/ 2489982 h 3854548"/>
                <a:gd name="connsiteX37" fmla="*/ 3066757 w 6583680"/>
                <a:gd name="connsiteY37" fmla="*/ 2433711 h 3854548"/>
                <a:gd name="connsiteX38" fmla="*/ 3123027 w 6583680"/>
                <a:gd name="connsiteY38" fmla="*/ 2363372 h 3854548"/>
                <a:gd name="connsiteX39" fmla="*/ 3151163 w 6583680"/>
                <a:gd name="connsiteY39" fmla="*/ 2335237 h 3854548"/>
                <a:gd name="connsiteX40" fmla="*/ 3179298 w 6583680"/>
                <a:gd name="connsiteY40" fmla="*/ 2293034 h 3854548"/>
                <a:gd name="connsiteX41" fmla="*/ 3207434 w 6583680"/>
                <a:gd name="connsiteY41" fmla="*/ 2208628 h 3854548"/>
                <a:gd name="connsiteX42" fmla="*/ 3221501 w 6583680"/>
                <a:gd name="connsiteY42" fmla="*/ 2082019 h 3854548"/>
                <a:gd name="connsiteX43" fmla="*/ 3249637 w 6583680"/>
                <a:gd name="connsiteY43" fmla="*/ 2053883 h 3854548"/>
                <a:gd name="connsiteX44" fmla="*/ 3291840 w 6583680"/>
                <a:gd name="connsiteY44" fmla="*/ 2025748 h 3854548"/>
                <a:gd name="connsiteX45" fmla="*/ 3319975 w 6583680"/>
                <a:gd name="connsiteY45" fmla="*/ 1997612 h 3854548"/>
                <a:gd name="connsiteX46" fmla="*/ 3362178 w 6583680"/>
                <a:gd name="connsiteY46" fmla="*/ 1983545 h 3854548"/>
                <a:gd name="connsiteX47" fmla="*/ 3432517 w 6583680"/>
                <a:gd name="connsiteY47" fmla="*/ 1913206 h 3854548"/>
                <a:gd name="connsiteX48" fmla="*/ 3545058 w 6583680"/>
                <a:gd name="connsiteY48" fmla="*/ 1828800 h 3854548"/>
                <a:gd name="connsiteX49" fmla="*/ 3587261 w 6583680"/>
                <a:gd name="connsiteY49" fmla="*/ 1786597 h 3854548"/>
                <a:gd name="connsiteX50" fmla="*/ 3671667 w 6583680"/>
                <a:gd name="connsiteY50" fmla="*/ 1744394 h 3854548"/>
                <a:gd name="connsiteX51" fmla="*/ 3770141 w 6583680"/>
                <a:gd name="connsiteY51" fmla="*/ 1674055 h 3854548"/>
                <a:gd name="connsiteX52" fmla="*/ 3798277 w 6583680"/>
                <a:gd name="connsiteY52" fmla="*/ 1645920 h 3854548"/>
                <a:gd name="connsiteX53" fmla="*/ 3896751 w 6583680"/>
                <a:gd name="connsiteY53" fmla="*/ 1589649 h 3854548"/>
                <a:gd name="connsiteX54" fmla="*/ 3938954 w 6583680"/>
                <a:gd name="connsiteY54" fmla="*/ 1575582 h 3854548"/>
                <a:gd name="connsiteX55" fmla="*/ 4164037 w 6583680"/>
                <a:gd name="connsiteY55" fmla="*/ 1561514 h 3854548"/>
                <a:gd name="connsiteX56" fmla="*/ 4276578 w 6583680"/>
                <a:gd name="connsiteY56" fmla="*/ 1519311 h 3854548"/>
                <a:gd name="connsiteX57" fmla="*/ 4318781 w 6583680"/>
                <a:gd name="connsiteY57" fmla="*/ 1491175 h 3854548"/>
                <a:gd name="connsiteX58" fmla="*/ 4417255 w 6583680"/>
                <a:gd name="connsiteY58" fmla="*/ 1463040 h 3854548"/>
                <a:gd name="connsiteX59" fmla="*/ 4459458 w 6583680"/>
                <a:gd name="connsiteY59" fmla="*/ 1434905 h 3854548"/>
                <a:gd name="connsiteX60" fmla="*/ 4600135 w 6583680"/>
                <a:gd name="connsiteY60" fmla="*/ 1392702 h 3854548"/>
                <a:gd name="connsiteX61" fmla="*/ 4783015 w 6583680"/>
                <a:gd name="connsiteY61" fmla="*/ 1378634 h 3854548"/>
                <a:gd name="connsiteX62" fmla="*/ 4839286 w 6583680"/>
                <a:gd name="connsiteY62" fmla="*/ 1322363 h 3854548"/>
                <a:gd name="connsiteX63" fmla="*/ 4923692 w 6583680"/>
                <a:gd name="connsiteY63" fmla="*/ 1294228 h 3854548"/>
                <a:gd name="connsiteX64" fmla="*/ 4994031 w 6583680"/>
                <a:gd name="connsiteY64" fmla="*/ 1252025 h 3854548"/>
                <a:gd name="connsiteX65" fmla="*/ 5064369 w 6583680"/>
                <a:gd name="connsiteY65" fmla="*/ 1209822 h 3854548"/>
                <a:gd name="connsiteX66" fmla="*/ 5247249 w 6583680"/>
                <a:gd name="connsiteY66" fmla="*/ 1167619 h 3854548"/>
                <a:gd name="connsiteX67" fmla="*/ 5331655 w 6583680"/>
                <a:gd name="connsiteY67" fmla="*/ 1139483 h 3854548"/>
                <a:gd name="connsiteX68" fmla="*/ 5401994 w 6583680"/>
                <a:gd name="connsiteY68" fmla="*/ 1041009 h 3854548"/>
                <a:gd name="connsiteX69" fmla="*/ 5416061 w 6583680"/>
                <a:gd name="connsiteY69" fmla="*/ 900332 h 3854548"/>
                <a:gd name="connsiteX70" fmla="*/ 5430129 w 6583680"/>
                <a:gd name="connsiteY70" fmla="*/ 689317 h 3854548"/>
                <a:gd name="connsiteX71" fmla="*/ 5444197 w 6583680"/>
                <a:gd name="connsiteY71" fmla="*/ 633046 h 3854548"/>
                <a:gd name="connsiteX72" fmla="*/ 5472332 w 6583680"/>
                <a:gd name="connsiteY72" fmla="*/ 506437 h 3854548"/>
                <a:gd name="connsiteX73" fmla="*/ 5514535 w 6583680"/>
                <a:gd name="connsiteY73" fmla="*/ 478302 h 3854548"/>
                <a:gd name="connsiteX74" fmla="*/ 5528603 w 6583680"/>
                <a:gd name="connsiteY74" fmla="*/ 436099 h 3854548"/>
                <a:gd name="connsiteX75" fmla="*/ 5627077 w 6583680"/>
                <a:gd name="connsiteY75" fmla="*/ 379828 h 3854548"/>
                <a:gd name="connsiteX76" fmla="*/ 5669280 w 6583680"/>
                <a:gd name="connsiteY76" fmla="*/ 351692 h 3854548"/>
                <a:gd name="connsiteX77" fmla="*/ 5725551 w 6583680"/>
                <a:gd name="connsiteY77" fmla="*/ 337625 h 3854548"/>
                <a:gd name="connsiteX78" fmla="*/ 5767754 w 6583680"/>
                <a:gd name="connsiteY78" fmla="*/ 323557 h 3854548"/>
                <a:gd name="connsiteX79" fmla="*/ 5824024 w 6583680"/>
                <a:gd name="connsiteY79" fmla="*/ 309489 h 3854548"/>
                <a:gd name="connsiteX80" fmla="*/ 5866227 w 6583680"/>
                <a:gd name="connsiteY80" fmla="*/ 295422 h 3854548"/>
                <a:gd name="connsiteX81" fmla="*/ 5922498 w 6583680"/>
                <a:gd name="connsiteY81" fmla="*/ 281354 h 3854548"/>
                <a:gd name="connsiteX82" fmla="*/ 6020972 w 6583680"/>
                <a:gd name="connsiteY82" fmla="*/ 253219 h 3854548"/>
                <a:gd name="connsiteX83" fmla="*/ 6189784 w 6583680"/>
                <a:gd name="connsiteY83" fmla="*/ 239151 h 3854548"/>
                <a:gd name="connsiteX84" fmla="*/ 6302326 w 6583680"/>
                <a:gd name="connsiteY84" fmla="*/ 154745 h 3854548"/>
                <a:gd name="connsiteX85" fmla="*/ 6386732 w 6583680"/>
                <a:gd name="connsiteY85" fmla="*/ 126609 h 3854548"/>
                <a:gd name="connsiteX86" fmla="*/ 6471138 w 6583680"/>
                <a:gd name="connsiteY86" fmla="*/ 56271 h 3854548"/>
                <a:gd name="connsiteX87" fmla="*/ 6513341 w 6583680"/>
                <a:gd name="connsiteY87" fmla="*/ 42203 h 3854548"/>
                <a:gd name="connsiteX88" fmla="*/ 6541477 w 6583680"/>
                <a:gd name="connsiteY88" fmla="*/ 14068 h 3854548"/>
                <a:gd name="connsiteX89" fmla="*/ 6583680 w 6583680"/>
                <a:gd name="connsiteY89" fmla="*/ 0 h 3854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6583680" h="3854548">
                  <a:moveTo>
                    <a:pt x="0" y="3854548"/>
                  </a:moveTo>
                  <a:cubicBezTo>
                    <a:pt x="84406" y="3849859"/>
                    <a:pt x="169335" y="3850965"/>
                    <a:pt x="253218" y="3840480"/>
                  </a:cubicBezTo>
                  <a:cubicBezTo>
                    <a:pt x="282646" y="3836801"/>
                    <a:pt x="337624" y="3812345"/>
                    <a:pt x="337624" y="3812345"/>
                  </a:cubicBezTo>
                  <a:cubicBezTo>
                    <a:pt x="351692" y="3802966"/>
                    <a:pt x="364705" y="3791770"/>
                    <a:pt x="379827" y="3784209"/>
                  </a:cubicBezTo>
                  <a:cubicBezTo>
                    <a:pt x="393090" y="3777577"/>
                    <a:pt x="410168" y="3779039"/>
                    <a:pt x="422031" y="3770142"/>
                  </a:cubicBezTo>
                  <a:cubicBezTo>
                    <a:pt x="448557" y="3750247"/>
                    <a:pt x="460913" y="3710289"/>
                    <a:pt x="492369" y="3699803"/>
                  </a:cubicBezTo>
                  <a:cubicBezTo>
                    <a:pt x="536027" y="3685250"/>
                    <a:pt x="547387" y="3683674"/>
                    <a:pt x="590843" y="3657600"/>
                  </a:cubicBezTo>
                  <a:cubicBezTo>
                    <a:pt x="619839" y="3640203"/>
                    <a:pt x="647114" y="3620086"/>
                    <a:pt x="675249" y="3601329"/>
                  </a:cubicBezTo>
                  <a:lnTo>
                    <a:pt x="717452" y="3573194"/>
                  </a:lnTo>
                  <a:cubicBezTo>
                    <a:pt x="731520" y="3563816"/>
                    <a:pt x="744533" y="3552620"/>
                    <a:pt x="759655" y="3545059"/>
                  </a:cubicBezTo>
                  <a:cubicBezTo>
                    <a:pt x="778412" y="3535680"/>
                    <a:pt x="796651" y="3525184"/>
                    <a:pt x="815926" y="3516923"/>
                  </a:cubicBezTo>
                  <a:cubicBezTo>
                    <a:pt x="829556" y="3511082"/>
                    <a:pt x="844866" y="3509487"/>
                    <a:pt x="858129" y="3502855"/>
                  </a:cubicBezTo>
                  <a:cubicBezTo>
                    <a:pt x="873251" y="3495294"/>
                    <a:pt x="885210" y="3482281"/>
                    <a:pt x="900332" y="3474720"/>
                  </a:cubicBezTo>
                  <a:cubicBezTo>
                    <a:pt x="913595" y="3468088"/>
                    <a:pt x="928905" y="3466493"/>
                    <a:pt x="942535" y="3460652"/>
                  </a:cubicBezTo>
                  <a:cubicBezTo>
                    <a:pt x="1045523" y="3416515"/>
                    <a:pt x="951334" y="3444385"/>
                    <a:pt x="1055077" y="3418449"/>
                  </a:cubicBezTo>
                  <a:cubicBezTo>
                    <a:pt x="1069145" y="3409071"/>
                    <a:pt x="1082158" y="3397875"/>
                    <a:pt x="1097280" y="3390314"/>
                  </a:cubicBezTo>
                  <a:cubicBezTo>
                    <a:pt x="1110543" y="3383682"/>
                    <a:pt x="1127904" y="3385509"/>
                    <a:pt x="1139483" y="3376246"/>
                  </a:cubicBezTo>
                  <a:cubicBezTo>
                    <a:pt x="1152685" y="3365684"/>
                    <a:pt x="1156615" y="3346880"/>
                    <a:pt x="1167618" y="3334043"/>
                  </a:cubicBezTo>
                  <a:cubicBezTo>
                    <a:pt x="1213102" y="3280978"/>
                    <a:pt x="1216313" y="3282823"/>
                    <a:pt x="1266092" y="3249637"/>
                  </a:cubicBezTo>
                  <a:cubicBezTo>
                    <a:pt x="1308940" y="3185364"/>
                    <a:pt x="1282273" y="3219387"/>
                    <a:pt x="1350498" y="3151163"/>
                  </a:cubicBezTo>
                  <a:lnTo>
                    <a:pt x="1406769" y="3094892"/>
                  </a:lnTo>
                  <a:cubicBezTo>
                    <a:pt x="1487400" y="2973944"/>
                    <a:pt x="1390729" y="3126971"/>
                    <a:pt x="1448972" y="3010486"/>
                  </a:cubicBezTo>
                  <a:cubicBezTo>
                    <a:pt x="1470397" y="2967636"/>
                    <a:pt x="1498765" y="2946625"/>
                    <a:pt x="1533378" y="2912012"/>
                  </a:cubicBezTo>
                  <a:cubicBezTo>
                    <a:pt x="1542757" y="2902634"/>
                    <a:pt x="1548931" y="2888071"/>
                    <a:pt x="1561514" y="2883877"/>
                  </a:cubicBezTo>
                  <a:lnTo>
                    <a:pt x="1603717" y="2869809"/>
                  </a:lnTo>
                  <a:cubicBezTo>
                    <a:pt x="1613095" y="2855741"/>
                    <a:pt x="1617515" y="2836567"/>
                    <a:pt x="1631852" y="2827606"/>
                  </a:cubicBezTo>
                  <a:cubicBezTo>
                    <a:pt x="1657001" y="2811888"/>
                    <a:pt x="1688123" y="2808849"/>
                    <a:pt x="1716258" y="2799471"/>
                  </a:cubicBezTo>
                  <a:lnTo>
                    <a:pt x="1842867" y="2757268"/>
                  </a:lnTo>
                  <a:lnTo>
                    <a:pt x="1927274" y="2729132"/>
                  </a:lnTo>
                  <a:lnTo>
                    <a:pt x="1969477" y="2715065"/>
                  </a:lnTo>
                  <a:cubicBezTo>
                    <a:pt x="2151720" y="2532815"/>
                    <a:pt x="1959156" y="2712414"/>
                    <a:pt x="2644726" y="2672862"/>
                  </a:cubicBezTo>
                  <a:cubicBezTo>
                    <a:pt x="2674334" y="2671154"/>
                    <a:pt x="2700997" y="2654104"/>
                    <a:pt x="2729132" y="2644726"/>
                  </a:cubicBezTo>
                  <a:lnTo>
                    <a:pt x="2771335" y="2630659"/>
                  </a:lnTo>
                  <a:lnTo>
                    <a:pt x="2813538" y="2616591"/>
                  </a:lnTo>
                  <a:cubicBezTo>
                    <a:pt x="2822917" y="2607212"/>
                    <a:pt x="2831063" y="2596413"/>
                    <a:pt x="2841674" y="2588455"/>
                  </a:cubicBezTo>
                  <a:cubicBezTo>
                    <a:pt x="2868726" y="2568166"/>
                    <a:pt x="2902170" y="2556096"/>
                    <a:pt x="2926080" y="2532185"/>
                  </a:cubicBezTo>
                  <a:cubicBezTo>
                    <a:pt x="2964700" y="2493563"/>
                    <a:pt x="2941632" y="2508243"/>
                    <a:pt x="2996418" y="2489982"/>
                  </a:cubicBezTo>
                  <a:cubicBezTo>
                    <a:pt x="3064357" y="2422043"/>
                    <a:pt x="2978020" y="2504702"/>
                    <a:pt x="3066757" y="2433711"/>
                  </a:cubicBezTo>
                  <a:cubicBezTo>
                    <a:pt x="3104497" y="2403519"/>
                    <a:pt x="3090531" y="2403992"/>
                    <a:pt x="3123027" y="2363372"/>
                  </a:cubicBezTo>
                  <a:cubicBezTo>
                    <a:pt x="3131313" y="2353015"/>
                    <a:pt x="3142877" y="2345594"/>
                    <a:pt x="3151163" y="2335237"/>
                  </a:cubicBezTo>
                  <a:cubicBezTo>
                    <a:pt x="3161725" y="2322035"/>
                    <a:pt x="3172431" y="2308484"/>
                    <a:pt x="3179298" y="2293034"/>
                  </a:cubicBezTo>
                  <a:cubicBezTo>
                    <a:pt x="3191343" y="2265933"/>
                    <a:pt x="3207434" y="2208628"/>
                    <a:pt x="3207434" y="2208628"/>
                  </a:cubicBezTo>
                  <a:cubicBezTo>
                    <a:pt x="3212123" y="2166425"/>
                    <a:pt x="3210328" y="2122985"/>
                    <a:pt x="3221501" y="2082019"/>
                  </a:cubicBezTo>
                  <a:cubicBezTo>
                    <a:pt x="3224991" y="2069223"/>
                    <a:pt x="3239280" y="2062169"/>
                    <a:pt x="3249637" y="2053883"/>
                  </a:cubicBezTo>
                  <a:cubicBezTo>
                    <a:pt x="3262839" y="2043321"/>
                    <a:pt x="3278638" y="2036310"/>
                    <a:pt x="3291840" y="2025748"/>
                  </a:cubicBezTo>
                  <a:cubicBezTo>
                    <a:pt x="3302197" y="2017462"/>
                    <a:pt x="3308602" y="2004436"/>
                    <a:pt x="3319975" y="1997612"/>
                  </a:cubicBezTo>
                  <a:cubicBezTo>
                    <a:pt x="3332690" y="1989983"/>
                    <a:pt x="3348110" y="1988234"/>
                    <a:pt x="3362178" y="1983545"/>
                  </a:cubicBezTo>
                  <a:cubicBezTo>
                    <a:pt x="3385624" y="1960099"/>
                    <a:pt x="3405991" y="1933101"/>
                    <a:pt x="3432517" y="1913206"/>
                  </a:cubicBezTo>
                  <a:cubicBezTo>
                    <a:pt x="3470031" y="1885071"/>
                    <a:pt x="3511900" y="1861958"/>
                    <a:pt x="3545058" y="1828800"/>
                  </a:cubicBezTo>
                  <a:cubicBezTo>
                    <a:pt x="3559126" y="1814732"/>
                    <a:pt x="3570708" y="1797633"/>
                    <a:pt x="3587261" y="1786597"/>
                  </a:cubicBezTo>
                  <a:cubicBezTo>
                    <a:pt x="3699591" y="1711710"/>
                    <a:pt x="3555457" y="1844003"/>
                    <a:pt x="3671667" y="1744394"/>
                  </a:cubicBezTo>
                  <a:cubicBezTo>
                    <a:pt x="3756630" y="1671568"/>
                    <a:pt x="3692595" y="1699904"/>
                    <a:pt x="3770141" y="1674055"/>
                  </a:cubicBezTo>
                  <a:cubicBezTo>
                    <a:pt x="3779520" y="1664677"/>
                    <a:pt x="3787920" y="1654205"/>
                    <a:pt x="3798277" y="1645920"/>
                  </a:cubicBezTo>
                  <a:cubicBezTo>
                    <a:pt x="3825445" y="1624186"/>
                    <a:pt x="3865650" y="1602978"/>
                    <a:pt x="3896751" y="1589649"/>
                  </a:cubicBezTo>
                  <a:cubicBezTo>
                    <a:pt x="3910381" y="1583808"/>
                    <a:pt x="3924207" y="1577134"/>
                    <a:pt x="3938954" y="1575582"/>
                  </a:cubicBezTo>
                  <a:cubicBezTo>
                    <a:pt x="4013715" y="1567713"/>
                    <a:pt x="4089009" y="1566203"/>
                    <a:pt x="4164037" y="1561514"/>
                  </a:cubicBezTo>
                  <a:cubicBezTo>
                    <a:pt x="4225578" y="1546128"/>
                    <a:pt x="4219364" y="1552005"/>
                    <a:pt x="4276578" y="1519311"/>
                  </a:cubicBezTo>
                  <a:cubicBezTo>
                    <a:pt x="4291258" y="1510923"/>
                    <a:pt x="4303241" y="1497835"/>
                    <a:pt x="4318781" y="1491175"/>
                  </a:cubicBezTo>
                  <a:cubicBezTo>
                    <a:pt x="4381905" y="1464122"/>
                    <a:pt x="4362487" y="1490424"/>
                    <a:pt x="4417255" y="1463040"/>
                  </a:cubicBezTo>
                  <a:cubicBezTo>
                    <a:pt x="4432377" y="1455479"/>
                    <a:pt x="4444008" y="1441772"/>
                    <a:pt x="4459458" y="1434905"/>
                  </a:cubicBezTo>
                  <a:cubicBezTo>
                    <a:pt x="4474447" y="1428243"/>
                    <a:pt x="4572304" y="1395976"/>
                    <a:pt x="4600135" y="1392702"/>
                  </a:cubicBezTo>
                  <a:cubicBezTo>
                    <a:pt x="4660856" y="1385558"/>
                    <a:pt x="4722055" y="1383323"/>
                    <a:pt x="4783015" y="1378634"/>
                  </a:cubicBezTo>
                  <a:cubicBezTo>
                    <a:pt x="4801772" y="1359877"/>
                    <a:pt x="4814121" y="1330751"/>
                    <a:pt x="4839286" y="1322363"/>
                  </a:cubicBezTo>
                  <a:lnTo>
                    <a:pt x="4923692" y="1294228"/>
                  </a:lnTo>
                  <a:cubicBezTo>
                    <a:pt x="4994979" y="1222938"/>
                    <a:pt x="4902721" y="1306810"/>
                    <a:pt x="4994031" y="1252025"/>
                  </a:cubicBezTo>
                  <a:cubicBezTo>
                    <a:pt x="5090585" y="1194093"/>
                    <a:pt x="4944812" y="1249673"/>
                    <a:pt x="5064369" y="1209822"/>
                  </a:cubicBezTo>
                  <a:cubicBezTo>
                    <a:pt x="5133596" y="1140593"/>
                    <a:pt x="5061845" y="1200337"/>
                    <a:pt x="5247249" y="1167619"/>
                  </a:cubicBezTo>
                  <a:cubicBezTo>
                    <a:pt x="5276455" y="1162465"/>
                    <a:pt x="5331655" y="1139483"/>
                    <a:pt x="5331655" y="1139483"/>
                  </a:cubicBezTo>
                  <a:cubicBezTo>
                    <a:pt x="5398411" y="1072727"/>
                    <a:pt x="5379537" y="1108377"/>
                    <a:pt x="5401994" y="1041009"/>
                  </a:cubicBezTo>
                  <a:cubicBezTo>
                    <a:pt x="5406683" y="994117"/>
                    <a:pt x="5412303" y="947308"/>
                    <a:pt x="5416061" y="900332"/>
                  </a:cubicBezTo>
                  <a:cubicBezTo>
                    <a:pt x="5421683" y="830062"/>
                    <a:pt x="5422749" y="759424"/>
                    <a:pt x="5430129" y="689317"/>
                  </a:cubicBezTo>
                  <a:cubicBezTo>
                    <a:pt x="5432153" y="670089"/>
                    <a:pt x="5440405" y="652005"/>
                    <a:pt x="5444197" y="633046"/>
                  </a:cubicBezTo>
                  <a:cubicBezTo>
                    <a:pt x="5444380" y="632131"/>
                    <a:pt x="5457729" y="524690"/>
                    <a:pt x="5472332" y="506437"/>
                  </a:cubicBezTo>
                  <a:cubicBezTo>
                    <a:pt x="5482894" y="493235"/>
                    <a:pt x="5500467" y="487680"/>
                    <a:pt x="5514535" y="478302"/>
                  </a:cubicBezTo>
                  <a:cubicBezTo>
                    <a:pt x="5519224" y="464234"/>
                    <a:pt x="5519110" y="447491"/>
                    <a:pt x="5528603" y="436099"/>
                  </a:cubicBezTo>
                  <a:cubicBezTo>
                    <a:pt x="5561361" y="396789"/>
                    <a:pt x="5585004" y="393852"/>
                    <a:pt x="5627077" y="379828"/>
                  </a:cubicBezTo>
                  <a:cubicBezTo>
                    <a:pt x="5641145" y="370449"/>
                    <a:pt x="5653740" y="358352"/>
                    <a:pt x="5669280" y="351692"/>
                  </a:cubicBezTo>
                  <a:cubicBezTo>
                    <a:pt x="5687051" y="344076"/>
                    <a:pt x="5706961" y="342936"/>
                    <a:pt x="5725551" y="337625"/>
                  </a:cubicBezTo>
                  <a:cubicBezTo>
                    <a:pt x="5739809" y="333551"/>
                    <a:pt x="5753496" y="327631"/>
                    <a:pt x="5767754" y="323557"/>
                  </a:cubicBezTo>
                  <a:cubicBezTo>
                    <a:pt x="5786344" y="318245"/>
                    <a:pt x="5805434" y="314800"/>
                    <a:pt x="5824024" y="309489"/>
                  </a:cubicBezTo>
                  <a:cubicBezTo>
                    <a:pt x="5838282" y="305415"/>
                    <a:pt x="5851969" y="299496"/>
                    <a:pt x="5866227" y="295422"/>
                  </a:cubicBezTo>
                  <a:cubicBezTo>
                    <a:pt x="5884817" y="290111"/>
                    <a:pt x="5903908" y="286666"/>
                    <a:pt x="5922498" y="281354"/>
                  </a:cubicBezTo>
                  <a:cubicBezTo>
                    <a:pt x="5958839" y="270971"/>
                    <a:pt x="5981873" y="258106"/>
                    <a:pt x="6020972" y="253219"/>
                  </a:cubicBezTo>
                  <a:cubicBezTo>
                    <a:pt x="6077002" y="246215"/>
                    <a:pt x="6133513" y="243840"/>
                    <a:pt x="6189784" y="239151"/>
                  </a:cubicBezTo>
                  <a:cubicBezTo>
                    <a:pt x="6223113" y="205822"/>
                    <a:pt x="6254603" y="170653"/>
                    <a:pt x="6302326" y="154745"/>
                  </a:cubicBezTo>
                  <a:lnTo>
                    <a:pt x="6386732" y="126609"/>
                  </a:lnTo>
                  <a:cubicBezTo>
                    <a:pt x="6417845" y="95496"/>
                    <a:pt x="6431966" y="75857"/>
                    <a:pt x="6471138" y="56271"/>
                  </a:cubicBezTo>
                  <a:cubicBezTo>
                    <a:pt x="6484401" y="49639"/>
                    <a:pt x="6499273" y="46892"/>
                    <a:pt x="6513341" y="42203"/>
                  </a:cubicBezTo>
                  <a:cubicBezTo>
                    <a:pt x="6522720" y="32825"/>
                    <a:pt x="6530104" y="20892"/>
                    <a:pt x="6541477" y="14068"/>
                  </a:cubicBezTo>
                  <a:cubicBezTo>
                    <a:pt x="6554193" y="6439"/>
                    <a:pt x="6583680" y="0"/>
                    <a:pt x="6583680" y="0"/>
                  </a:cubicBezTo>
                </a:path>
              </a:pathLst>
            </a:cu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1659988" y="575291"/>
              <a:ext cx="6428935" cy="4221792"/>
            </a:xfrm>
            <a:custGeom>
              <a:avLst/>
              <a:gdLst>
                <a:gd name="connsiteX0" fmla="*/ 0 w 6428935"/>
                <a:gd name="connsiteY0" fmla="*/ 4221792 h 4221792"/>
                <a:gd name="connsiteX1" fmla="*/ 309489 w 6428935"/>
                <a:gd name="connsiteY1" fmla="*/ 4207724 h 4221792"/>
                <a:gd name="connsiteX2" fmla="*/ 393895 w 6428935"/>
                <a:gd name="connsiteY2" fmla="*/ 4179589 h 4221792"/>
                <a:gd name="connsiteX3" fmla="*/ 562707 w 6428935"/>
                <a:gd name="connsiteY3" fmla="*/ 4137386 h 4221792"/>
                <a:gd name="connsiteX4" fmla="*/ 604910 w 6428935"/>
                <a:gd name="connsiteY4" fmla="*/ 4123318 h 4221792"/>
                <a:gd name="connsiteX5" fmla="*/ 647114 w 6428935"/>
                <a:gd name="connsiteY5" fmla="*/ 4095183 h 4221792"/>
                <a:gd name="connsiteX6" fmla="*/ 773723 w 6428935"/>
                <a:gd name="connsiteY6" fmla="*/ 4067047 h 4221792"/>
                <a:gd name="connsiteX7" fmla="*/ 1237957 w 6428935"/>
                <a:gd name="connsiteY7" fmla="*/ 4038912 h 4221792"/>
                <a:gd name="connsiteX8" fmla="*/ 1364566 w 6428935"/>
                <a:gd name="connsiteY8" fmla="*/ 4024844 h 4221792"/>
                <a:gd name="connsiteX9" fmla="*/ 1420837 w 6428935"/>
                <a:gd name="connsiteY9" fmla="*/ 3954506 h 4221792"/>
                <a:gd name="connsiteX10" fmla="*/ 1505243 w 6428935"/>
                <a:gd name="connsiteY10" fmla="*/ 3856032 h 4221792"/>
                <a:gd name="connsiteX11" fmla="*/ 1561514 w 6428935"/>
                <a:gd name="connsiteY11" fmla="*/ 3785694 h 4221792"/>
                <a:gd name="connsiteX12" fmla="*/ 1603717 w 6428935"/>
                <a:gd name="connsiteY12" fmla="*/ 3659084 h 4221792"/>
                <a:gd name="connsiteX13" fmla="*/ 1617784 w 6428935"/>
                <a:gd name="connsiteY13" fmla="*/ 3616881 h 4221792"/>
                <a:gd name="connsiteX14" fmla="*/ 1645920 w 6428935"/>
                <a:gd name="connsiteY14" fmla="*/ 3588746 h 4221792"/>
                <a:gd name="connsiteX15" fmla="*/ 1688123 w 6428935"/>
                <a:gd name="connsiteY15" fmla="*/ 3504340 h 4221792"/>
                <a:gd name="connsiteX16" fmla="*/ 1744394 w 6428935"/>
                <a:gd name="connsiteY16" fmla="*/ 3448069 h 4221792"/>
                <a:gd name="connsiteX17" fmla="*/ 1786597 w 6428935"/>
                <a:gd name="connsiteY17" fmla="*/ 3377731 h 4221792"/>
                <a:gd name="connsiteX18" fmla="*/ 1842867 w 6428935"/>
                <a:gd name="connsiteY18" fmla="*/ 3293324 h 4221792"/>
                <a:gd name="connsiteX19" fmla="*/ 1871003 w 6428935"/>
                <a:gd name="connsiteY19" fmla="*/ 3265189 h 4221792"/>
                <a:gd name="connsiteX20" fmla="*/ 1899138 w 6428935"/>
                <a:gd name="connsiteY20" fmla="*/ 3222986 h 4221792"/>
                <a:gd name="connsiteX21" fmla="*/ 1955409 w 6428935"/>
                <a:gd name="connsiteY21" fmla="*/ 3166715 h 4221792"/>
                <a:gd name="connsiteX22" fmla="*/ 2039815 w 6428935"/>
                <a:gd name="connsiteY22" fmla="*/ 3068241 h 4221792"/>
                <a:gd name="connsiteX23" fmla="*/ 2082018 w 6428935"/>
                <a:gd name="connsiteY23" fmla="*/ 3054174 h 4221792"/>
                <a:gd name="connsiteX24" fmla="*/ 2110154 w 6428935"/>
                <a:gd name="connsiteY24" fmla="*/ 3026038 h 4221792"/>
                <a:gd name="connsiteX25" fmla="*/ 2194560 w 6428935"/>
                <a:gd name="connsiteY25" fmla="*/ 2997903 h 4221792"/>
                <a:gd name="connsiteX26" fmla="*/ 2236763 w 6428935"/>
                <a:gd name="connsiteY26" fmla="*/ 2983835 h 4221792"/>
                <a:gd name="connsiteX27" fmla="*/ 2278966 w 6428935"/>
                <a:gd name="connsiteY27" fmla="*/ 2955700 h 4221792"/>
                <a:gd name="connsiteX28" fmla="*/ 2307101 w 6428935"/>
                <a:gd name="connsiteY28" fmla="*/ 2927564 h 4221792"/>
                <a:gd name="connsiteX29" fmla="*/ 2447778 w 6428935"/>
                <a:gd name="connsiteY29" fmla="*/ 2885361 h 4221792"/>
                <a:gd name="connsiteX30" fmla="*/ 2489981 w 6428935"/>
                <a:gd name="connsiteY30" fmla="*/ 2857226 h 4221792"/>
                <a:gd name="connsiteX31" fmla="*/ 2644726 w 6428935"/>
                <a:gd name="connsiteY31" fmla="*/ 2829091 h 4221792"/>
                <a:gd name="connsiteX32" fmla="*/ 2954215 w 6428935"/>
                <a:gd name="connsiteY32" fmla="*/ 2800955 h 4221792"/>
                <a:gd name="connsiteX33" fmla="*/ 3263704 w 6428935"/>
                <a:gd name="connsiteY33" fmla="*/ 2786887 h 4221792"/>
                <a:gd name="connsiteX34" fmla="*/ 3516923 w 6428935"/>
                <a:gd name="connsiteY34" fmla="*/ 2758752 h 4221792"/>
                <a:gd name="connsiteX35" fmla="*/ 4037427 w 6428935"/>
                <a:gd name="connsiteY35" fmla="*/ 2744684 h 4221792"/>
                <a:gd name="connsiteX36" fmla="*/ 4234375 w 6428935"/>
                <a:gd name="connsiteY36" fmla="*/ 2702481 h 4221792"/>
                <a:gd name="connsiteX37" fmla="*/ 4360984 w 6428935"/>
                <a:gd name="connsiteY37" fmla="*/ 2674346 h 4221792"/>
                <a:gd name="connsiteX38" fmla="*/ 4403187 w 6428935"/>
                <a:gd name="connsiteY38" fmla="*/ 2660278 h 4221792"/>
                <a:gd name="connsiteX39" fmla="*/ 4515729 w 6428935"/>
                <a:gd name="connsiteY39" fmla="*/ 2646211 h 4221792"/>
                <a:gd name="connsiteX40" fmla="*/ 4572000 w 6428935"/>
                <a:gd name="connsiteY40" fmla="*/ 2632143 h 4221792"/>
                <a:gd name="connsiteX41" fmla="*/ 4628270 w 6428935"/>
                <a:gd name="connsiteY41" fmla="*/ 2561804 h 4221792"/>
                <a:gd name="connsiteX42" fmla="*/ 4656406 w 6428935"/>
                <a:gd name="connsiteY42" fmla="*/ 2533669 h 4221792"/>
                <a:gd name="connsiteX43" fmla="*/ 4670474 w 6428935"/>
                <a:gd name="connsiteY43" fmla="*/ 2491466 h 4221792"/>
                <a:gd name="connsiteX44" fmla="*/ 4726744 w 6428935"/>
                <a:gd name="connsiteY44" fmla="*/ 2421127 h 4221792"/>
                <a:gd name="connsiteX45" fmla="*/ 4783015 w 6428935"/>
                <a:gd name="connsiteY45" fmla="*/ 2224180 h 4221792"/>
                <a:gd name="connsiteX46" fmla="*/ 4797083 w 6428935"/>
                <a:gd name="connsiteY46" fmla="*/ 2181977 h 4221792"/>
                <a:gd name="connsiteX47" fmla="*/ 4839286 w 6428935"/>
                <a:gd name="connsiteY47" fmla="*/ 2097571 h 4221792"/>
                <a:gd name="connsiteX48" fmla="*/ 4853354 w 6428935"/>
                <a:gd name="connsiteY48" fmla="*/ 2041300 h 4221792"/>
                <a:gd name="connsiteX49" fmla="*/ 4867421 w 6428935"/>
                <a:gd name="connsiteY49" fmla="*/ 1999097 h 4221792"/>
                <a:gd name="connsiteX50" fmla="*/ 4895557 w 6428935"/>
                <a:gd name="connsiteY50" fmla="*/ 1886555 h 4221792"/>
                <a:gd name="connsiteX51" fmla="*/ 4937760 w 6428935"/>
                <a:gd name="connsiteY51" fmla="*/ 1844352 h 4221792"/>
                <a:gd name="connsiteX52" fmla="*/ 4951827 w 6428935"/>
                <a:gd name="connsiteY52" fmla="*/ 1774014 h 4221792"/>
                <a:gd name="connsiteX53" fmla="*/ 4994030 w 6428935"/>
                <a:gd name="connsiteY53" fmla="*/ 1745878 h 4221792"/>
                <a:gd name="connsiteX54" fmla="*/ 5022166 w 6428935"/>
                <a:gd name="connsiteY54" fmla="*/ 1703675 h 4221792"/>
                <a:gd name="connsiteX55" fmla="*/ 5036234 w 6428935"/>
                <a:gd name="connsiteY55" fmla="*/ 1661472 h 4221792"/>
                <a:gd name="connsiteX56" fmla="*/ 5064369 w 6428935"/>
                <a:gd name="connsiteY56" fmla="*/ 1619269 h 4221792"/>
                <a:gd name="connsiteX57" fmla="*/ 5134707 w 6428935"/>
                <a:gd name="connsiteY57" fmla="*/ 1520795 h 4221792"/>
                <a:gd name="connsiteX58" fmla="*/ 5148775 w 6428935"/>
                <a:gd name="connsiteY58" fmla="*/ 1436389 h 4221792"/>
                <a:gd name="connsiteX59" fmla="*/ 5219114 w 6428935"/>
                <a:gd name="connsiteY59" fmla="*/ 1281644 h 4221792"/>
                <a:gd name="connsiteX60" fmla="*/ 5275384 w 6428935"/>
                <a:gd name="connsiteY60" fmla="*/ 1155035 h 4221792"/>
                <a:gd name="connsiteX61" fmla="*/ 5303520 w 6428935"/>
                <a:gd name="connsiteY61" fmla="*/ 1098764 h 4221792"/>
                <a:gd name="connsiteX62" fmla="*/ 5359790 w 6428935"/>
                <a:gd name="connsiteY62" fmla="*/ 944020 h 4221792"/>
                <a:gd name="connsiteX63" fmla="*/ 5373858 w 6428935"/>
                <a:gd name="connsiteY63" fmla="*/ 887749 h 4221792"/>
                <a:gd name="connsiteX64" fmla="*/ 5416061 w 6428935"/>
                <a:gd name="connsiteY64" fmla="*/ 817411 h 4221792"/>
                <a:gd name="connsiteX65" fmla="*/ 5444197 w 6428935"/>
                <a:gd name="connsiteY65" fmla="*/ 690801 h 4221792"/>
                <a:gd name="connsiteX66" fmla="*/ 5472332 w 6428935"/>
                <a:gd name="connsiteY66" fmla="*/ 648598 h 4221792"/>
                <a:gd name="connsiteX67" fmla="*/ 5514535 w 6428935"/>
                <a:gd name="connsiteY67" fmla="*/ 536057 h 4221792"/>
                <a:gd name="connsiteX68" fmla="*/ 5528603 w 6428935"/>
                <a:gd name="connsiteY68" fmla="*/ 493854 h 4221792"/>
                <a:gd name="connsiteX69" fmla="*/ 5584874 w 6428935"/>
                <a:gd name="connsiteY69" fmla="*/ 409447 h 4221792"/>
                <a:gd name="connsiteX70" fmla="*/ 5613009 w 6428935"/>
                <a:gd name="connsiteY70" fmla="*/ 367244 h 4221792"/>
                <a:gd name="connsiteX71" fmla="*/ 5641144 w 6428935"/>
                <a:gd name="connsiteY71" fmla="*/ 325041 h 4221792"/>
                <a:gd name="connsiteX72" fmla="*/ 5669280 w 6428935"/>
                <a:gd name="connsiteY72" fmla="*/ 296906 h 4221792"/>
                <a:gd name="connsiteX73" fmla="*/ 5725550 w 6428935"/>
                <a:gd name="connsiteY73" fmla="*/ 226567 h 4221792"/>
                <a:gd name="connsiteX74" fmla="*/ 5767754 w 6428935"/>
                <a:gd name="connsiteY74" fmla="*/ 212500 h 4221792"/>
                <a:gd name="connsiteX75" fmla="*/ 5809957 w 6428935"/>
                <a:gd name="connsiteY75" fmla="*/ 184364 h 4221792"/>
                <a:gd name="connsiteX76" fmla="*/ 5880295 w 6428935"/>
                <a:gd name="connsiteY76" fmla="*/ 170297 h 4221792"/>
                <a:gd name="connsiteX77" fmla="*/ 5936566 w 6428935"/>
                <a:gd name="connsiteY77" fmla="*/ 156229 h 4221792"/>
                <a:gd name="connsiteX78" fmla="*/ 6063175 w 6428935"/>
                <a:gd name="connsiteY78" fmla="*/ 99958 h 4221792"/>
                <a:gd name="connsiteX79" fmla="*/ 6105378 w 6428935"/>
                <a:gd name="connsiteY79" fmla="*/ 85891 h 4221792"/>
                <a:gd name="connsiteX80" fmla="*/ 6147581 w 6428935"/>
                <a:gd name="connsiteY80" fmla="*/ 43687 h 4221792"/>
                <a:gd name="connsiteX81" fmla="*/ 6288258 w 6428935"/>
                <a:gd name="connsiteY81" fmla="*/ 1484 h 4221792"/>
                <a:gd name="connsiteX82" fmla="*/ 6428935 w 6428935"/>
                <a:gd name="connsiteY82" fmla="*/ 1484 h 422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6428935" h="4221792">
                  <a:moveTo>
                    <a:pt x="0" y="4221792"/>
                  </a:moveTo>
                  <a:cubicBezTo>
                    <a:pt x="103163" y="4217103"/>
                    <a:pt x="206807" y="4218726"/>
                    <a:pt x="309489" y="4207724"/>
                  </a:cubicBezTo>
                  <a:cubicBezTo>
                    <a:pt x="338977" y="4204565"/>
                    <a:pt x="364641" y="4184465"/>
                    <a:pt x="393895" y="4179589"/>
                  </a:cubicBezTo>
                  <a:cubicBezTo>
                    <a:pt x="507552" y="4160646"/>
                    <a:pt x="451244" y="4174540"/>
                    <a:pt x="562707" y="4137386"/>
                  </a:cubicBezTo>
                  <a:cubicBezTo>
                    <a:pt x="576775" y="4132697"/>
                    <a:pt x="592572" y="4131543"/>
                    <a:pt x="604910" y="4123318"/>
                  </a:cubicBezTo>
                  <a:cubicBezTo>
                    <a:pt x="618978" y="4113940"/>
                    <a:pt x="631574" y="4101843"/>
                    <a:pt x="647114" y="4095183"/>
                  </a:cubicBezTo>
                  <a:cubicBezTo>
                    <a:pt x="662475" y="4088600"/>
                    <a:pt x="763707" y="4068478"/>
                    <a:pt x="773723" y="4067047"/>
                  </a:cubicBezTo>
                  <a:cubicBezTo>
                    <a:pt x="937431" y="4043661"/>
                    <a:pt x="1056463" y="4046474"/>
                    <a:pt x="1237957" y="4038912"/>
                  </a:cubicBezTo>
                  <a:cubicBezTo>
                    <a:pt x="1280160" y="4034223"/>
                    <a:pt x="1323371" y="4035143"/>
                    <a:pt x="1364566" y="4024844"/>
                  </a:cubicBezTo>
                  <a:cubicBezTo>
                    <a:pt x="1418770" y="4011293"/>
                    <a:pt x="1401718" y="3992743"/>
                    <a:pt x="1420837" y="3954506"/>
                  </a:cubicBezTo>
                  <a:cubicBezTo>
                    <a:pt x="1464325" y="3867529"/>
                    <a:pt x="1436014" y="3959877"/>
                    <a:pt x="1505243" y="3856032"/>
                  </a:cubicBezTo>
                  <a:cubicBezTo>
                    <a:pt x="1540735" y="3802793"/>
                    <a:pt x="1521423" y="3825784"/>
                    <a:pt x="1561514" y="3785694"/>
                  </a:cubicBezTo>
                  <a:lnTo>
                    <a:pt x="1603717" y="3659084"/>
                  </a:lnTo>
                  <a:cubicBezTo>
                    <a:pt x="1608406" y="3645016"/>
                    <a:pt x="1607298" y="3627366"/>
                    <a:pt x="1617784" y="3616881"/>
                  </a:cubicBezTo>
                  <a:lnTo>
                    <a:pt x="1645920" y="3588746"/>
                  </a:lnTo>
                  <a:cubicBezTo>
                    <a:pt x="1659536" y="3547896"/>
                    <a:pt x="1658372" y="3539050"/>
                    <a:pt x="1688123" y="3504340"/>
                  </a:cubicBezTo>
                  <a:cubicBezTo>
                    <a:pt x="1705386" y="3484200"/>
                    <a:pt x="1744394" y="3448069"/>
                    <a:pt x="1744394" y="3448069"/>
                  </a:cubicBezTo>
                  <a:cubicBezTo>
                    <a:pt x="1771291" y="3367373"/>
                    <a:pt x="1740251" y="3439526"/>
                    <a:pt x="1786597" y="3377731"/>
                  </a:cubicBezTo>
                  <a:cubicBezTo>
                    <a:pt x="1806886" y="3350679"/>
                    <a:pt x="1824110" y="3321460"/>
                    <a:pt x="1842867" y="3293324"/>
                  </a:cubicBezTo>
                  <a:cubicBezTo>
                    <a:pt x="1850224" y="3282288"/>
                    <a:pt x="1862717" y="3275546"/>
                    <a:pt x="1871003" y="3265189"/>
                  </a:cubicBezTo>
                  <a:cubicBezTo>
                    <a:pt x="1881565" y="3251987"/>
                    <a:pt x="1888135" y="3235823"/>
                    <a:pt x="1899138" y="3222986"/>
                  </a:cubicBezTo>
                  <a:cubicBezTo>
                    <a:pt x="1916401" y="3202846"/>
                    <a:pt x="1940695" y="3188786"/>
                    <a:pt x="1955409" y="3166715"/>
                  </a:cubicBezTo>
                  <a:cubicBezTo>
                    <a:pt x="1973409" y="3139714"/>
                    <a:pt x="2010575" y="3077987"/>
                    <a:pt x="2039815" y="3068241"/>
                  </a:cubicBezTo>
                  <a:lnTo>
                    <a:pt x="2082018" y="3054174"/>
                  </a:lnTo>
                  <a:cubicBezTo>
                    <a:pt x="2091397" y="3044795"/>
                    <a:pt x="2098291" y="3031970"/>
                    <a:pt x="2110154" y="3026038"/>
                  </a:cubicBezTo>
                  <a:cubicBezTo>
                    <a:pt x="2136680" y="3012775"/>
                    <a:pt x="2166425" y="3007281"/>
                    <a:pt x="2194560" y="2997903"/>
                  </a:cubicBezTo>
                  <a:cubicBezTo>
                    <a:pt x="2208628" y="2993214"/>
                    <a:pt x="2224425" y="2992060"/>
                    <a:pt x="2236763" y="2983835"/>
                  </a:cubicBezTo>
                  <a:cubicBezTo>
                    <a:pt x="2250831" y="2974457"/>
                    <a:pt x="2265764" y="2966262"/>
                    <a:pt x="2278966" y="2955700"/>
                  </a:cubicBezTo>
                  <a:cubicBezTo>
                    <a:pt x="2289323" y="2947414"/>
                    <a:pt x="2295238" y="2933495"/>
                    <a:pt x="2307101" y="2927564"/>
                  </a:cubicBezTo>
                  <a:cubicBezTo>
                    <a:pt x="2385754" y="2888237"/>
                    <a:pt x="2354832" y="2947325"/>
                    <a:pt x="2447778" y="2885361"/>
                  </a:cubicBezTo>
                  <a:cubicBezTo>
                    <a:pt x="2461846" y="2875983"/>
                    <a:pt x="2474150" y="2863162"/>
                    <a:pt x="2489981" y="2857226"/>
                  </a:cubicBezTo>
                  <a:cubicBezTo>
                    <a:pt x="2505715" y="2851326"/>
                    <a:pt x="2635239" y="2830672"/>
                    <a:pt x="2644726" y="2829091"/>
                  </a:cubicBezTo>
                  <a:cubicBezTo>
                    <a:pt x="2770935" y="2787021"/>
                    <a:pt x="2675939" y="2814530"/>
                    <a:pt x="2954215" y="2800955"/>
                  </a:cubicBezTo>
                  <a:lnTo>
                    <a:pt x="3263704" y="2786887"/>
                  </a:lnTo>
                  <a:cubicBezTo>
                    <a:pt x="3368241" y="2752043"/>
                    <a:pt x="3312712" y="2766606"/>
                    <a:pt x="3516923" y="2758752"/>
                  </a:cubicBezTo>
                  <a:cubicBezTo>
                    <a:pt x="3690359" y="2752081"/>
                    <a:pt x="3863926" y="2749373"/>
                    <a:pt x="4037427" y="2744684"/>
                  </a:cubicBezTo>
                  <a:cubicBezTo>
                    <a:pt x="4157700" y="2704594"/>
                    <a:pt x="4092406" y="2720228"/>
                    <a:pt x="4234375" y="2702481"/>
                  </a:cubicBezTo>
                  <a:cubicBezTo>
                    <a:pt x="4329386" y="2670812"/>
                    <a:pt x="4212424" y="2707360"/>
                    <a:pt x="4360984" y="2674346"/>
                  </a:cubicBezTo>
                  <a:cubicBezTo>
                    <a:pt x="4375460" y="2671129"/>
                    <a:pt x="4388598" y="2662931"/>
                    <a:pt x="4403187" y="2660278"/>
                  </a:cubicBezTo>
                  <a:cubicBezTo>
                    <a:pt x="4440383" y="2653515"/>
                    <a:pt x="4478215" y="2650900"/>
                    <a:pt x="4515729" y="2646211"/>
                  </a:cubicBezTo>
                  <a:cubicBezTo>
                    <a:pt x="4534486" y="2641522"/>
                    <a:pt x="4554707" y="2640790"/>
                    <a:pt x="4572000" y="2632143"/>
                  </a:cubicBezTo>
                  <a:cubicBezTo>
                    <a:pt x="4594643" y="2620821"/>
                    <a:pt x="4615018" y="2578369"/>
                    <a:pt x="4628270" y="2561804"/>
                  </a:cubicBezTo>
                  <a:cubicBezTo>
                    <a:pt x="4636556" y="2551447"/>
                    <a:pt x="4647027" y="2543047"/>
                    <a:pt x="4656406" y="2533669"/>
                  </a:cubicBezTo>
                  <a:cubicBezTo>
                    <a:pt x="4661095" y="2519601"/>
                    <a:pt x="4663842" y="2504729"/>
                    <a:pt x="4670474" y="2491466"/>
                  </a:cubicBezTo>
                  <a:cubicBezTo>
                    <a:pt x="4688220" y="2455974"/>
                    <a:pt x="4700575" y="2447297"/>
                    <a:pt x="4726744" y="2421127"/>
                  </a:cubicBezTo>
                  <a:cubicBezTo>
                    <a:pt x="4762071" y="2279822"/>
                    <a:pt x="4742654" y="2345264"/>
                    <a:pt x="4783015" y="2224180"/>
                  </a:cubicBezTo>
                  <a:cubicBezTo>
                    <a:pt x="4787704" y="2210112"/>
                    <a:pt x="4788858" y="2194315"/>
                    <a:pt x="4797083" y="2181977"/>
                  </a:cubicBezTo>
                  <a:cubicBezTo>
                    <a:pt x="4827909" y="2135737"/>
                    <a:pt x="4824725" y="2148533"/>
                    <a:pt x="4839286" y="2097571"/>
                  </a:cubicBezTo>
                  <a:cubicBezTo>
                    <a:pt x="4844598" y="2078981"/>
                    <a:pt x="4848043" y="2059890"/>
                    <a:pt x="4853354" y="2041300"/>
                  </a:cubicBezTo>
                  <a:cubicBezTo>
                    <a:pt x="4857428" y="2027042"/>
                    <a:pt x="4863519" y="2013403"/>
                    <a:pt x="4867421" y="1999097"/>
                  </a:cubicBezTo>
                  <a:cubicBezTo>
                    <a:pt x="4877595" y="1961791"/>
                    <a:pt x="4868214" y="1913898"/>
                    <a:pt x="4895557" y="1886555"/>
                  </a:cubicBezTo>
                  <a:lnTo>
                    <a:pt x="4937760" y="1844352"/>
                  </a:lnTo>
                  <a:cubicBezTo>
                    <a:pt x="4942449" y="1820906"/>
                    <a:pt x="4939964" y="1794774"/>
                    <a:pt x="4951827" y="1774014"/>
                  </a:cubicBezTo>
                  <a:cubicBezTo>
                    <a:pt x="4960215" y="1759334"/>
                    <a:pt x="4982075" y="1757833"/>
                    <a:pt x="4994030" y="1745878"/>
                  </a:cubicBezTo>
                  <a:cubicBezTo>
                    <a:pt x="5005985" y="1733923"/>
                    <a:pt x="5014605" y="1718797"/>
                    <a:pt x="5022166" y="1703675"/>
                  </a:cubicBezTo>
                  <a:cubicBezTo>
                    <a:pt x="5028798" y="1690412"/>
                    <a:pt x="5029602" y="1674735"/>
                    <a:pt x="5036234" y="1661472"/>
                  </a:cubicBezTo>
                  <a:cubicBezTo>
                    <a:pt x="5043795" y="1646350"/>
                    <a:pt x="5054542" y="1633027"/>
                    <a:pt x="5064369" y="1619269"/>
                  </a:cubicBezTo>
                  <a:cubicBezTo>
                    <a:pt x="5151614" y="1497125"/>
                    <a:pt x="5068402" y="1620254"/>
                    <a:pt x="5134707" y="1520795"/>
                  </a:cubicBezTo>
                  <a:cubicBezTo>
                    <a:pt x="5139396" y="1492660"/>
                    <a:pt x="5142587" y="1464233"/>
                    <a:pt x="5148775" y="1436389"/>
                  </a:cubicBezTo>
                  <a:cubicBezTo>
                    <a:pt x="5159707" y="1387195"/>
                    <a:pt x="5202596" y="1314681"/>
                    <a:pt x="5219114" y="1281644"/>
                  </a:cubicBezTo>
                  <a:cubicBezTo>
                    <a:pt x="5288380" y="1143113"/>
                    <a:pt x="5203531" y="1316704"/>
                    <a:pt x="5275384" y="1155035"/>
                  </a:cubicBezTo>
                  <a:cubicBezTo>
                    <a:pt x="5283901" y="1135871"/>
                    <a:pt x="5295003" y="1117928"/>
                    <a:pt x="5303520" y="1098764"/>
                  </a:cubicBezTo>
                  <a:cubicBezTo>
                    <a:pt x="5319503" y="1062803"/>
                    <a:pt x="5350878" y="979668"/>
                    <a:pt x="5359790" y="944020"/>
                  </a:cubicBezTo>
                  <a:cubicBezTo>
                    <a:pt x="5364479" y="925263"/>
                    <a:pt x="5366006" y="905417"/>
                    <a:pt x="5373858" y="887749"/>
                  </a:cubicBezTo>
                  <a:cubicBezTo>
                    <a:pt x="5384963" y="862763"/>
                    <a:pt x="5401993" y="840857"/>
                    <a:pt x="5416061" y="817411"/>
                  </a:cubicBezTo>
                  <a:cubicBezTo>
                    <a:pt x="5421465" y="784990"/>
                    <a:pt x="5426881" y="725434"/>
                    <a:pt x="5444197" y="690801"/>
                  </a:cubicBezTo>
                  <a:cubicBezTo>
                    <a:pt x="5451758" y="675679"/>
                    <a:pt x="5462954" y="662666"/>
                    <a:pt x="5472332" y="648598"/>
                  </a:cubicBezTo>
                  <a:cubicBezTo>
                    <a:pt x="5498268" y="544854"/>
                    <a:pt x="5470397" y="639044"/>
                    <a:pt x="5514535" y="536057"/>
                  </a:cubicBezTo>
                  <a:cubicBezTo>
                    <a:pt x="5520376" y="522427"/>
                    <a:pt x="5521402" y="506817"/>
                    <a:pt x="5528603" y="493854"/>
                  </a:cubicBezTo>
                  <a:cubicBezTo>
                    <a:pt x="5545025" y="464295"/>
                    <a:pt x="5566117" y="437583"/>
                    <a:pt x="5584874" y="409447"/>
                  </a:cubicBezTo>
                  <a:lnTo>
                    <a:pt x="5613009" y="367244"/>
                  </a:lnTo>
                  <a:cubicBezTo>
                    <a:pt x="5622387" y="353176"/>
                    <a:pt x="5629189" y="336996"/>
                    <a:pt x="5641144" y="325041"/>
                  </a:cubicBezTo>
                  <a:cubicBezTo>
                    <a:pt x="5650523" y="315663"/>
                    <a:pt x="5660994" y="307263"/>
                    <a:pt x="5669280" y="296906"/>
                  </a:cubicBezTo>
                  <a:cubicBezTo>
                    <a:pt x="5686972" y="274791"/>
                    <a:pt x="5699423" y="242243"/>
                    <a:pt x="5725550" y="226567"/>
                  </a:cubicBezTo>
                  <a:cubicBezTo>
                    <a:pt x="5738266" y="218938"/>
                    <a:pt x="5753686" y="217189"/>
                    <a:pt x="5767754" y="212500"/>
                  </a:cubicBezTo>
                  <a:cubicBezTo>
                    <a:pt x="5781822" y="203121"/>
                    <a:pt x="5794126" y="190301"/>
                    <a:pt x="5809957" y="184364"/>
                  </a:cubicBezTo>
                  <a:cubicBezTo>
                    <a:pt x="5832345" y="175969"/>
                    <a:pt x="5856954" y="175484"/>
                    <a:pt x="5880295" y="170297"/>
                  </a:cubicBezTo>
                  <a:cubicBezTo>
                    <a:pt x="5899169" y="166103"/>
                    <a:pt x="5917809" y="160918"/>
                    <a:pt x="5936566" y="156229"/>
                  </a:cubicBezTo>
                  <a:cubicBezTo>
                    <a:pt x="6003444" y="111644"/>
                    <a:pt x="5962732" y="133439"/>
                    <a:pt x="6063175" y="99958"/>
                  </a:cubicBezTo>
                  <a:lnTo>
                    <a:pt x="6105378" y="85891"/>
                  </a:lnTo>
                  <a:cubicBezTo>
                    <a:pt x="6119446" y="71823"/>
                    <a:pt x="6130190" y="53349"/>
                    <a:pt x="6147581" y="43687"/>
                  </a:cubicBezTo>
                  <a:cubicBezTo>
                    <a:pt x="6155048" y="39539"/>
                    <a:pt x="6265332" y="3122"/>
                    <a:pt x="6288258" y="1484"/>
                  </a:cubicBezTo>
                  <a:cubicBezTo>
                    <a:pt x="6335031" y="-1857"/>
                    <a:pt x="6382043" y="1484"/>
                    <a:pt x="6428935" y="1484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604326" y="6307237"/>
              <a:ext cx="3901439" cy="369332"/>
              <a:chOff x="4495801" y="5317588"/>
              <a:chExt cx="3901439" cy="369332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229622" y="5417848"/>
                <a:ext cx="1167618" cy="84406"/>
              </a:xfrm>
              <a:custGeom>
                <a:avLst/>
                <a:gdLst>
                  <a:gd name="connsiteX0" fmla="*/ 0 w 1167618"/>
                  <a:gd name="connsiteY0" fmla="*/ 42203 h 84406"/>
                  <a:gd name="connsiteX1" fmla="*/ 633046 w 1167618"/>
                  <a:gd name="connsiteY1" fmla="*/ 28136 h 84406"/>
                  <a:gd name="connsiteX2" fmla="*/ 717452 w 1167618"/>
                  <a:gd name="connsiteY2" fmla="*/ 0 h 84406"/>
                  <a:gd name="connsiteX3" fmla="*/ 1012874 w 1167618"/>
                  <a:gd name="connsiteY3" fmla="*/ 14068 h 84406"/>
                  <a:gd name="connsiteX4" fmla="*/ 1055077 w 1167618"/>
                  <a:gd name="connsiteY4" fmla="*/ 28136 h 84406"/>
                  <a:gd name="connsiteX5" fmla="*/ 1139483 w 1167618"/>
                  <a:gd name="connsiteY5" fmla="*/ 84406 h 84406"/>
                  <a:gd name="connsiteX6" fmla="*/ 1167618 w 1167618"/>
                  <a:gd name="connsiteY6" fmla="*/ 84406 h 8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7618" h="84406">
                    <a:moveTo>
                      <a:pt x="0" y="42203"/>
                    </a:moveTo>
                    <a:cubicBezTo>
                      <a:pt x="211015" y="37514"/>
                      <a:pt x="422343" y="40530"/>
                      <a:pt x="633046" y="28136"/>
                    </a:cubicBezTo>
                    <a:cubicBezTo>
                      <a:pt x="662652" y="26394"/>
                      <a:pt x="717452" y="0"/>
                      <a:pt x="717452" y="0"/>
                    </a:cubicBezTo>
                    <a:cubicBezTo>
                      <a:pt x="815926" y="4689"/>
                      <a:pt x="914629" y="5881"/>
                      <a:pt x="1012874" y="14068"/>
                    </a:cubicBezTo>
                    <a:cubicBezTo>
                      <a:pt x="1027651" y="15299"/>
                      <a:pt x="1042114" y="20935"/>
                      <a:pt x="1055077" y="28136"/>
                    </a:cubicBezTo>
                    <a:cubicBezTo>
                      <a:pt x="1084636" y="44558"/>
                      <a:pt x="1105669" y="84406"/>
                      <a:pt x="1139483" y="84406"/>
                    </a:cubicBezTo>
                    <a:lnTo>
                      <a:pt x="1167618" y="84406"/>
                    </a:ln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495801" y="5317588"/>
                <a:ext cx="26927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Purchased Oracle License</a:t>
                </a:r>
                <a:endParaRPr lang="en-US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4994031" y="6307237"/>
              <a:ext cx="3819377" cy="369332"/>
              <a:chOff x="4536832" y="4948256"/>
              <a:chExt cx="3819377" cy="369332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7188591" y="5034448"/>
                <a:ext cx="1167618" cy="84406"/>
              </a:xfrm>
              <a:custGeom>
                <a:avLst/>
                <a:gdLst>
                  <a:gd name="connsiteX0" fmla="*/ 0 w 1167618"/>
                  <a:gd name="connsiteY0" fmla="*/ 42203 h 84406"/>
                  <a:gd name="connsiteX1" fmla="*/ 633046 w 1167618"/>
                  <a:gd name="connsiteY1" fmla="*/ 28136 h 84406"/>
                  <a:gd name="connsiteX2" fmla="*/ 717452 w 1167618"/>
                  <a:gd name="connsiteY2" fmla="*/ 0 h 84406"/>
                  <a:gd name="connsiteX3" fmla="*/ 1012874 w 1167618"/>
                  <a:gd name="connsiteY3" fmla="*/ 14068 h 84406"/>
                  <a:gd name="connsiteX4" fmla="*/ 1055077 w 1167618"/>
                  <a:gd name="connsiteY4" fmla="*/ 28136 h 84406"/>
                  <a:gd name="connsiteX5" fmla="*/ 1139483 w 1167618"/>
                  <a:gd name="connsiteY5" fmla="*/ 84406 h 84406"/>
                  <a:gd name="connsiteX6" fmla="*/ 1167618 w 1167618"/>
                  <a:gd name="connsiteY6" fmla="*/ 84406 h 84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7618" h="84406">
                    <a:moveTo>
                      <a:pt x="0" y="42203"/>
                    </a:moveTo>
                    <a:cubicBezTo>
                      <a:pt x="211015" y="37514"/>
                      <a:pt x="422343" y="40530"/>
                      <a:pt x="633046" y="28136"/>
                    </a:cubicBezTo>
                    <a:cubicBezTo>
                      <a:pt x="662652" y="26394"/>
                      <a:pt x="717452" y="0"/>
                      <a:pt x="717452" y="0"/>
                    </a:cubicBezTo>
                    <a:cubicBezTo>
                      <a:pt x="815926" y="4689"/>
                      <a:pt x="914629" y="5881"/>
                      <a:pt x="1012874" y="14068"/>
                    </a:cubicBezTo>
                    <a:cubicBezTo>
                      <a:pt x="1027651" y="15299"/>
                      <a:pt x="1042114" y="20935"/>
                      <a:pt x="1055077" y="28136"/>
                    </a:cubicBezTo>
                    <a:cubicBezTo>
                      <a:pt x="1084636" y="44558"/>
                      <a:pt x="1105669" y="84406"/>
                      <a:pt x="1139483" y="84406"/>
                    </a:cubicBezTo>
                    <a:lnTo>
                      <a:pt x="1167618" y="84406"/>
                    </a:lnTo>
                  </a:path>
                </a:pathLst>
              </a:cu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536832" y="4948256"/>
                <a:ext cx="26927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Customer Usage - Actual</a:t>
                </a:r>
                <a:endParaRPr lang="en-US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3962400" y="5562600"/>
              <a:ext cx="2692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3200402" y="4648200"/>
              <a:ext cx="248294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5255455" y="3418448"/>
              <a:ext cx="427892" cy="12297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800600" y="4637424"/>
              <a:ext cx="2555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Oracle LMS intervention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FINANCIAL RISK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6078123" y="3078199"/>
              <a:ext cx="1277521" cy="5058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045883" y="3584024"/>
              <a:ext cx="25550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Oracle LMS intervention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LEGAL &amp; FINANCIAL RISK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6934200" y="422617"/>
            <a:ext cx="1524000" cy="872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144760" y="2089142"/>
            <a:ext cx="1141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HOT SPOT</a:t>
            </a:r>
            <a:endParaRPr lang="en-US" dirty="0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572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Customer Problem – Asset HOT SPOT management         </a:t>
            </a:r>
            <a:endParaRPr lang="en-US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2406979" y="3774013"/>
            <a:ext cx="793423" cy="774589"/>
            <a:chOff x="2413196" y="1275456"/>
            <a:chExt cx="1168203" cy="1147523"/>
          </a:xfrm>
        </p:grpSpPr>
        <p:sp>
          <p:nvSpPr>
            <p:cNvPr id="7" name="Sun 6"/>
            <p:cNvSpPr/>
            <p:nvPr/>
          </p:nvSpPr>
          <p:spPr>
            <a:xfrm>
              <a:off x="2413196" y="1275456"/>
              <a:ext cx="1168203" cy="1147523"/>
            </a:xfrm>
            <a:prstGeom prst="sun">
              <a:avLst/>
            </a:prstGeom>
            <a:ln>
              <a:solidFill>
                <a:srgbClr val="FF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" descr="C:\Users\paul\AppData\Local\Microsoft\Windows\Temporary Internet Files\Content.IE5\ZJK9OC2E\MC90044039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896" y="1575999"/>
              <a:ext cx="578759" cy="578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5703844" y="2077126"/>
            <a:ext cx="793423" cy="774589"/>
            <a:chOff x="2413196" y="1275456"/>
            <a:chExt cx="1168203" cy="1147523"/>
          </a:xfrm>
        </p:grpSpPr>
        <p:sp>
          <p:nvSpPr>
            <p:cNvPr id="40" name="Sun 39"/>
            <p:cNvSpPr/>
            <p:nvPr/>
          </p:nvSpPr>
          <p:spPr>
            <a:xfrm>
              <a:off x="2413196" y="1275456"/>
              <a:ext cx="1168203" cy="1147523"/>
            </a:xfrm>
            <a:prstGeom prst="sun">
              <a:avLst/>
            </a:prstGeom>
            <a:ln>
              <a:solidFill>
                <a:srgbClr val="FF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2" name="Picture 2" descr="C:\Users\paul\AppData\Local\Microsoft\Windows\Temporary Internet Files\Content.IE5\ZJK9OC2E\MC90044039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896" y="1575999"/>
              <a:ext cx="578759" cy="578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" name="Group 42"/>
          <p:cNvGrpSpPr/>
          <p:nvPr/>
        </p:nvGrpSpPr>
        <p:grpSpPr>
          <a:xfrm>
            <a:off x="4560355" y="2556522"/>
            <a:ext cx="793423" cy="774589"/>
            <a:chOff x="2413196" y="1275456"/>
            <a:chExt cx="1168203" cy="1147523"/>
          </a:xfrm>
        </p:grpSpPr>
        <p:sp>
          <p:nvSpPr>
            <p:cNvPr id="44" name="Sun 43"/>
            <p:cNvSpPr/>
            <p:nvPr/>
          </p:nvSpPr>
          <p:spPr>
            <a:xfrm>
              <a:off x="2413196" y="1275456"/>
              <a:ext cx="1168203" cy="1147523"/>
            </a:xfrm>
            <a:prstGeom prst="sun">
              <a:avLst/>
            </a:prstGeom>
            <a:ln>
              <a:solidFill>
                <a:srgbClr val="FF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Picture 2" descr="C:\Users\paul\AppData\Local\Microsoft\Windows\Temporary Internet Files\Content.IE5\ZJK9OC2E\MC90044039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896" y="1575999"/>
              <a:ext cx="578759" cy="578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Group 45"/>
          <p:cNvGrpSpPr/>
          <p:nvPr/>
        </p:nvGrpSpPr>
        <p:grpSpPr>
          <a:xfrm>
            <a:off x="1263276" y="1314553"/>
            <a:ext cx="793423" cy="774589"/>
            <a:chOff x="2413196" y="1275456"/>
            <a:chExt cx="1168203" cy="1147523"/>
          </a:xfrm>
        </p:grpSpPr>
        <p:sp>
          <p:nvSpPr>
            <p:cNvPr id="47" name="Sun 46"/>
            <p:cNvSpPr/>
            <p:nvPr/>
          </p:nvSpPr>
          <p:spPr>
            <a:xfrm>
              <a:off x="2413196" y="1275456"/>
              <a:ext cx="1168203" cy="1147523"/>
            </a:xfrm>
            <a:prstGeom prst="sun">
              <a:avLst/>
            </a:prstGeom>
            <a:ln>
              <a:solidFill>
                <a:srgbClr val="FF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Picture 2" descr="C:\Users\paul\AppData\Local\Microsoft\Windows\Temporary Internet Files\Content.IE5\ZJK9OC2E\MC90044039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896" y="1575999"/>
              <a:ext cx="578759" cy="578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4028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893271"/>
              </p:ext>
            </p:extLst>
          </p:nvPr>
        </p:nvGraphicFramePr>
        <p:xfrm>
          <a:off x="4191000" y="381001"/>
          <a:ext cx="450215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customers  are  constantly in the  </a:t>
            </a:r>
            <a:r>
              <a:rPr lang="en-US" b="1" dirty="0" smtClean="0"/>
              <a:t>Asset Utilization Cycle (AUC)</a:t>
            </a:r>
          </a:p>
          <a:p>
            <a:endParaRPr lang="en-US" b="1" dirty="0"/>
          </a:p>
          <a:p>
            <a:r>
              <a:rPr lang="en-US" dirty="0" smtClean="0"/>
              <a:t>Current  systems management tools are  focused at </a:t>
            </a:r>
            <a:r>
              <a:rPr lang="en-US" b="1" dirty="0" smtClean="0"/>
              <a:t>Quality of Service</a:t>
            </a:r>
            <a:r>
              <a:rPr lang="en-US" dirty="0" smtClean="0"/>
              <a:t> and not at the AUC , therefore  Oracle customers are exposed and vulnerable.</a:t>
            </a:r>
          </a:p>
          <a:p>
            <a:endParaRPr lang="en-US" dirty="0"/>
          </a:p>
          <a:p>
            <a:r>
              <a:rPr lang="en-US" dirty="0" smtClean="0"/>
              <a:t>Oracle Sales and LMS optimize this cycle  to gain maximum LEVERAGE.</a:t>
            </a:r>
          </a:p>
          <a:p>
            <a:endParaRPr lang="en-US" dirty="0"/>
          </a:p>
          <a:p>
            <a:r>
              <a:rPr lang="en-US" dirty="0" smtClean="0"/>
              <a:t>There are 3 distinct and  replicated stages in the cycle. </a:t>
            </a:r>
          </a:p>
          <a:p>
            <a:endParaRPr lang="en-US" dirty="0"/>
          </a:p>
          <a:p>
            <a:r>
              <a:rPr lang="en-US" dirty="0" smtClean="0"/>
              <a:t>Oracle customers are either  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heading towards,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currently in, or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recently out of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leverageable</a:t>
            </a:r>
            <a:r>
              <a:rPr lang="en-US" dirty="0" smtClean="0"/>
              <a:t> HOT SPOT in this cycle.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Customer Problem – Managing the HOT SPOT cycle</a:t>
            </a:r>
            <a:endParaRPr lang="en-US" sz="28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00692084"/>
              </p:ext>
            </p:extLst>
          </p:nvPr>
        </p:nvGraphicFramePr>
        <p:xfrm>
          <a:off x="3733800" y="1295400"/>
          <a:ext cx="4724400" cy="39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053855" y="1697364"/>
            <a:ext cx="762000" cy="744289"/>
            <a:chOff x="2413196" y="1275456"/>
            <a:chExt cx="1168203" cy="1147523"/>
          </a:xfrm>
        </p:grpSpPr>
        <p:sp>
          <p:nvSpPr>
            <p:cNvPr id="13" name="Sun 12"/>
            <p:cNvSpPr/>
            <p:nvPr/>
          </p:nvSpPr>
          <p:spPr>
            <a:xfrm>
              <a:off x="2413196" y="1275456"/>
              <a:ext cx="1168203" cy="1147523"/>
            </a:xfrm>
            <a:prstGeom prst="sun">
              <a:avLst/>
            </a:prstGeom>
            <a:ln>
              <a:solidFill>
                <a:srgbClr val="FF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2" descr="C:\Users\paul\AppData\Local\Microsoft\Windows\Temporary Internet Files\Content.IE5\ZJK9OC2E\MC90044039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6896" y="1575999"/>
              <a:ext cx="578759" cy="5787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909" y="5737225"/>
            <a:ext cx="285750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17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sz="2400" dirty="0" err="1" smtClean="0"/>
              <a:t>iQUATE</a:t>
            </a:r>
            <a:r>
              <a:rPr lang="en-US" sz="2400" dirty="0" smtClean="0"/>
              <a:t> Marketing Challenge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5862" y="1580495"/>
            <a:ext cx="3124200" cy="12319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Assumptions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All customers have the problem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Some Know it – Mainly Oracle prompted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Some Don’t – Oracle waiting/looming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77544"/>
            <a:ext cx="3657600" cy="338798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2400" dirty="0"/>
              <a:t>Finding Prospects who are willing and motivated to spend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Creating a repeatable sales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Building an on going revenue stream from the </a:t>
            </a:r>
            <a:r>
              <a:rPr lang="en-US" sz="2400" dirty="0" err="1" smtClean="0"/>
              <a:t>iQuate</a:t>
            </a:r>
            <a:r>
              <a:rPr lang="en-US" sz="2400" dirty="0" smtClean="0"/>
              <a:t> customers</a:t>
            </a:r>
            <a:endParaRPr lang="en-US" sz="2400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255862" y="3117850"/>
            <a:ext cx="3659538" cy="20637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92D050"/>
                </a:solidFill>
              </a:rPr>
              <a:t>Actions: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Customers need educating (Seeding)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iQuate</a:t>
            </a:r>
            <a:r>
              <a:rPr lang="en-US" dirty="0" smtClean="0"/>
              <a:t> needs exposure (thought leader)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Various  product offerings have to be created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iQuate</a:t>
            </a:r>
            <a:r>
              <a:rPr lang="en-US" dirty="0" smtClean="0"/>
              <a:t> MUST partner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iQuate</a:t>
            </a:r>
            <a:r>
              <a:rPr lang="en-US" dirty="0" smtClean="0"/>
              <a:t> MUST master the AUC cycle and leverage the HOT SPOTS instead of (or with) Oracle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291" y="304800"/>
            <a:ext cx="2857500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87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3901</TotalTime>
  <Words>294</Words>
  <Application>Microsoft Office PowerPoint</Application>
  <PresentationFormat>On-screen Show (4:3)</PresentationFormat>
  <Paragraphs>66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Asset Utilization Cycle (AUC)</vt:lpstr>
      <vt:lpstr>Customer Problem – Asset HOT SPOT management         </vt:lpstr>
      <vt:lpstr>PowerPoint Presentation</vt:lpstr>
      <vt:lpstr>Assumptions</vt:lpstr>
      <vt:lpstr>iQUATE Marketing Challenge</vt:lpstr>
    </vt:vector>
  </TitlesOfParts>
  <Company>Haas School of Business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Gorman</dc:creator>
  <cp:lastModifiedBy>Paul Sutton</cp:lastModifiedBy>
  <cp:revision>209</cp:revision>
  <dcterms:created xsi:type="dcterms:W3CDTF">2010-09-02T00:41:43Z</dcterms:created>
  <dcterms:modified xsi:type="dcterms:W3CDTF">2011-08-05T21:01:47Z</dcterms:modified>
</cp:coreProperties>
</file>