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0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EC1E8-773F-40EB-9DCE-E944D3F69C86}" type="datetimeFigureOut">
              <a:rPr lang="en-US" smtClean="0"/>
              <a:t>10/4/2018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06BE6-6650-4FB8-AFD2-8035F89D834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295400"/>
            <a:ext cx="6705600" cy="4191000"/>
          </a:xfrm>
        </p:spPr>
        <p:txBody>
          <a:bodyPr numCol="3" spcCol="360000">
            <a:normAutofit/>
          </a:bodyPr>
          <a:lstStyle/>
          <a:p>
            <a:r>
              <a:rPr lang="en-US" dirty="0"/>
              <a:t>2</a:t>
            </a:r>
            <a:r>
              <a:rPr lang="en-US" dirty="0" smtClean="0"/>
              <a:t> Column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6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13</a:t>
            </a:r>
            <a:endParaRPr lang="bs-Latn-BA" dirty="0" smtClean="0"/>
          </a:p>
          <a:p>
            <a:r>
              <a:rPr lang="bs-Latn-BA" dirty="0" smtClean="0"/>
              <a:t>14</a:t>
            </a:r>
          </a:p>
          <a:p>
            <a:r>
              <a:rPr lang="bs-Latn-BA" dirty="0" smtClean="0"/>
              <a:t>15</a:t>
            </a:r>
          </a:p>
          <a:p>
            <a:r>
              <a:rPr lang="bs-Latn-BA" dirty="0" smtClean="0"/>
              <a:t>16</a:t>
            </a:r>
          </a:p>
          <a:p>
            <a:r>
              <a:rPr lang="bs-Latn-BA" dirty="0" smtClean="0"/>
              <a:t>17</a:t>
            </a: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295400"/>
            <a:ext cx="6705600" cy="4191000"/>
          </a:xfrm>
        </p:spPr>
        <p:txBody>
          <a:bodyPr numCol="3">
            <a:normAutofit/>
          </a:bodyPr>
          <a:lstStyle/>
          <a:p>
            <a:r>
              <a:rPr lang="en-US" dirty="0" smtClean="0"/>
              <a:t>3 Column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6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13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</a:t>
            </a:r>
          </a:p>
          <a:p>
            <a:r>
              <a:rPr lang="en-US" dirty="0" smtClean="0"/>
              <a:t>Item 19</a:t>
            </a:r>
            <a:endParaRPr lang="en-US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7&quot;/&gt;&lt;/object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Office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2018-10-04T07:53:30Z</dcterms:created>
  <dcterms:modified xsi:type="dcterms:W3CDTF">2018-10-04T07:53:36Z</dcterms:modified>
</cp:coreProperties>
</file>