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07-Mar-14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Hello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a .</a:t>
            </a:r>
            <a:r>
              <a:rPr lang="en-US" dirty="0" err="1" smtClean="0"/>
              <a:t>pptx</a:t>
            </a:r>
            <a:r>
              <a:rPr lang="en-US" dirty="0" smtClean="0"/>
              <a:t> file.</a:t>
            </a:r>
          </a:p>
          <a:p>
            <a:r>
              <a:rPr lang="en-US" dirty="0" smtClean="0"/>
              <a:t>I was created in MS Office 2007 SP1</a:t>
            </a:r>
          </a:p>
          <a:p>
            <a:r>
              <a:rPr lang="en-US" dirty="0" smtClean="0"/>
              <a:t>I can’t be opened in </a:t>
            </a:r>
            <a:r>
              <a:rPr lang="en-US" dirty="0" err="1" smtClean="0"/>
              <a:t>Libreoffice</a:t>
            </a:r>
            <a:r>
              <a:rPr lang="en-US" dirty="0" smtClean="0"/>
              <a:t> 4.2.x in Windows XP SP3,Windows 7 </a:t>
            </a:r>
            <a:r>
              <a:rPr lang="en-US" dirty="0" smtClean="0">
                <a:sym typeface="Wingdings" pitchFamily="2" charset="2"/>
              </a:rPr>
              <a:t> </a:t>
            </a:r>
          </a:p>
          <a:p>
            <a:r>
              <a:rPr lang="en-US" dirty="0" smtClean="0">
                <a:sym typeface="Wingdings" pitchFamily="2" charset="2"/>
              </a:rPr>
              <a:t>The last version that worked were:</a:t>
            </a:r>
          </a:p>
          <a:p>
            <a:pPr lvl="1"/>
            <a:r>
              <a:rPr lang="en-US" smtClean="0"/>
              <a:t>4.1.4.2 and 4.1.5.3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"/>
          <a:ext cx="8229600" cy="731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</a:tblGrid>
              <a:tr h="1790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07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</TotalTime>
  <Words>44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Hello world</vt:lpstr>
      <vt:lpstr>Who am I?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terms:modified xsi:type="dcterms:W3CDTF">2014-03-07T12:20:57Z</dcterms:modified>
</cp:coreProperties>
</file>