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7" r:id="rId4"/>
  </p:sldMasterIdLst>
  <p:notesMasterIdLst>
    <p:notesMasterId r:id="rId6"/>
  </p:notesMasterIdLst>
  <p:handoutMasterIdLst>
    <p:handoutMasterId r:id="rId7"/>
  </p:handoutMasterIdLst>
  <p:sldIdLst>
    <p:sldId id="214747019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F407BF8-EE83-1A4C-B3B0-41F6A69C781C}" name="Tom Callway" initials="TC" userId="S::tom.callway@suse.com::416fbb2d-6a98-4dd5-8d93-9f2613844fb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7C3F"/>
    <a:srgbClr val="2453FF"/>
    <a:srgbClr val="90EBCD"/>
    <a:srgbClr val="30BA77"/>
    <a:srgbClr val="175D51"/>
    <a:srgbClr val="3138A7"/>
    <a:srgbClr val="0C322C"/>
    <a:srgbClr val="12E8DD"/>
    <a:srgbClr val="192072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1420DE-6DC3-381C-33E6-87B68877C92B}" v="8" dt="2022-05-03T20:50:24.437"/>
    <p1510:client id="{49439FA4-73F7-EEBD-B5CE-C57B0F9E21EA}" v="51" dt="2022-05-06T13:11:37.599"/>
    <p1510:client id="{69B14816-A15E-45E7-A55C-EA0059063179}" v="4" dt="2022-05-04T14:11:21.988"/>
    <p1510:client id="{B3773B99-78E5-C449-9957-7DE463EE1D4F}" v="117" dt="2022-05-04T13:32:02.273"/>
    <p1510:client id="{C9379E8E-FD0E-ACEC-7177-11461A6163D5}" v="6" dt="2022-05-21T13:44:38.197"/>
    <p1510:client id="{CAEB5782-1109-5604-9E23-0416FE37C101}" v="5" dt="2022-05-04T15:11:20.124"/>
    <p1510:client id="{D51067DD-D04A-9A44-A933-F1BF3D4C5D64}" v="71" dt="2022-05-04T15:20:56.732"/>
    <p1510:client id="{DBAF0736-84CB-B326-649E-7A5A76353071}" v="32" dt="2022-05-04T16:29:22.653"/>
    <p1510:client id="{E3C92BC8-CF40-2F40-9C99-B658D24B68E7}" v="6" dt="2022-05-02T16:39:36.54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301FE79-833D-554D-9BBC-E63CCD6E54F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5E16E6-97C7-EE42-896D-D3C3D0156D8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8415ED-264F-FF46-958E-562BDBE3B629}" type="datetimeFigureOut">
              <a:rPr lang="en-US" smtClean="0"/>
              <a:t>5/21/2022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48B7D7-9C57-9F49-AC9E-907366F6FE4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A9A464-AC6E-2642-95D4-DC7E78E23BE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4A3B10-583C-B94D-B167-AB1123A96E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920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B5CFFD-C28E-4F99-A0AE-37E23A3D8A38}" type="datetimeFigureOut">
              <a:rPr lang="en-US" smtClean="0"/>
              <a:t>5/21/2022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119A10-C191-488C-8380-88750C29A3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718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61038" cy="32400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1" name="Google Shape;321;p5:notes"/>
          <p:cNvSpPr txBox="1">
            <a:spLocks noGrp="1"/>
          </p:cNvSpPr>
          <p:nvPr>
            <p:ph type="body" idx="1"/>
          </p:nvPr>
        </p:nvSpPr>
        <p:spPr>
          <a:xfrm>
            <a:off x="731521" y="4620577"/>
            <a:ext cx="5852160" cy="37804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59" tIns="49516" rIns="99059" bIns="49516" anchor="t" anchorCtr="0">
            <a:noAutofit/>
          </a:bodyPr>
          <a:lstStyle/>
          <a:p>
            <a:pPr marL="0" indent="0"/>
            <a:endParaRPr lang="en-US" dirty="0">
              <a:cs typeface="Calibri"/>
            </a:endParaRPr>
          </a:p>
        </p:txBody>
      </p:sp>
      <p:sp>
        <p:nvSpPr>
          <p:cNvPr id="322" name="Google Shape;322;p5:notes"/>
          <p:cNvSpPr txBox="1">
            <a:spLocks noGrp="1"/>
          </p:cNvSpPr>
          <p:nvPr>
            <p:ph type="sldNum" idx="12"/>
          </p:nvPr>
        </p:nvSpPr>
        <p:spPr>
          <a:xfrm>
            <a:off x="4143588" y="9119475"/>
            <a:ext cx="3169920" cy="4817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59" tIns="49516" rIns="99059" bIns="49516" anchor="b" anchorCtr="0">
            <a:noAutofit/>
          </a:bodyPr>
          <a:lstStyle/>
          <a:p>
            <a:pPr algn="r"/>
            <a:fld id="{00000000-1234-1234-1234-123412341234}" type="slidenum">
              <a:rPr lang="en-US"/>
              <a:pPr algn="r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18270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140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678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442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| Subheadline | Two Columns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C7CF9425-5972-274D-ABF4-EEC254250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2528888"/>
            <a:ext cx="5292726" cy="18312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" name="Text Placeholder 23">
            <a:extLst>
              <a:ext uri="{FF2B5EF4-FFF2-40B4-BE49-F238E27FC236}">
                <a16:creationId xmlns:a16="http://schemas.microsoft.com/office/drawing/2014/main" id="{F5E24032-F81C-744B-8878-B00BE5F3C6E7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6167438" y="2528888"/>
            <a:ext cx="5292726" cy="18312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F7F09915-946D-DE4A-B72F-F252C91F4B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71275" y="6294734"/>
            <a:ext cx="288888" cy="1231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r">
              <a:defRPr sz="800">
                <a:solidFill>
                  <a:schemeClr val="tx1"/>
                </a:solidFill>
                <a:latin typeface="Poppins SemiBold" panose="00000700000000000000" pitchFamily="2" charset="0"/>
                <a:cs typeface="Poppins SemiBold" panose="00000700000000000000" pitchFamily="2" charset="0"/>
              </a:defRPr>
            </a:lvl1pPr>
          </a:lstStyle>
          <a:p>
            <a:pPr algn="r"/>
            <a:fld id="{866D8E11-A83D-46AC-BA35-C493C365AC69}" type="slidenum">
              <a:rPr lang="en-US" smtClean="0"/>
              <a:pPr algn="r"/>
              <a:t>‹#›</a:t>
            </a:fld>
            <a:endParaRPr lang="en-US"/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384C9FCD-935B-534B-90DD-DE87D25000E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667542" y="6184072"/>
            <a:ext cx="465932" cy="268807"/>
          </a:xfrm>
          <a:prstGeom prst="rect">
            <a:avLst/>
          </a:prstGeom>
        </p:spPr>
      </p:pic>
      <p:sp>
        <p:nvSpPr>
          <p:cNvPr id="14" name="Title Placeholder 22">
            <a:extLst>
              <a:ext uri="{FF2B5EF4-FFF2-40B4-BE49-F238E27FC236}">
                <a16:creationId xmlns:a16="http://schemas.microsoft.com/office/drawing/2014/main" id="{5F88ED82-711E-1A41-BFAD-BCC8CBC633B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630659"/>
            <a:ext cx="10728326" cy="45550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en-US"/>
              <a:t>This is a headline</a:t>
            </a:r>
          </a:p>
        </p:txBody>
      </p:sp>
      <p:sp>
        <p:nvSpPr>
          <p:cNvPr id="15" name="Text Placeholder 24">
            <a:extLst>
              <a:ext uri="{FF2B5EF4-FFF2-40B4-BE49-F238E27FC236}">
                <a16:creationId xmlns:a16="http://schemas.microsoft.com/office/drawing/2014/main" id="{1DE737F9-6553-3A45-94BB-6DB09998C91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31837" y="1157783"/>
            <a:ext cx="10728325" cy="66941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spcAft>
                <a:spcPts val="1000"/>
              </a:spcAft>
              <a:buNone/>
              <a:defRPr sz="2000" baseline="0">
                <a:solidFill>
                  <a:schemeClr val="tx2"/>
                </a:solidFill>
                <a:latin typeface="Poppins Light" panose="00000400000000000000" pitchFamily="2" charset="0"/>
                <a:cs typeface="Poppins Light" panose="00000400000000000000" pitchFamily="2" charset="0"/>
              </a:defRPr>
            </a:lvl1pPr>
          </a:lstStyle>
          <a:p>
            <a:pPr lvl="0"/>
            <a:r>
              <a:rPr lang="en-US"/>
              <a:t>This is a subheading. 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.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550788C-F366-CC41-B16D-2E2F8ADBF0D7}"/>
              </a:ext>
            </a:extLst>
          </p:cNvPr>
          <p:cNvGrpSpPr/>
          <p:nvPr userDrawn="1"/>
        </p:nvGrpSpPr>
        <p:grpSpPr>
          <a:xfrm rot="16200000">
            <a:off x="6061664" y="-6061660"/>
            <a:ext cx="68678" cy="12192005"/>
            <a:chOff x="4713353" y="-1"/>
            <a:chExt cx="73891" cy="6858002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85526E9A-E9B8-1E44-BF0C-CE26C0F4606A}"/>
                </a:ext>
              </a:extLst>
            </p:cNvPr>
            <p:cNvSpPr/>
            <p:nvPr userDrawn="1"/>
          </p:nvSpPr>
          <p:spPr>
            <a:xfrm>
              <a:off x="4713353" y="-1"/>
              <a:ext cx="73890" cy="411659"/>
            </a:xfrm>
            <a:prstGeom prst="rect">
              <a:avLst/>
            </a:prstGeom>
            <a:solidFill>
              <a:srgbClr val="2453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3BBBE56-1FAA-3D4A-A973-220FFB6B01AB}"/>
                </a:ext>
              </a:extLst>
            </p:cNvPr>
            <p:cNvSpPr/>
            <p:nvPr userDrawn="1"/>
          </p:nvSpPr>
          <p:spPr>
            <a:xfrm>
              <a:off x="4713354" y="1089421"/>
              <a:ext cx="73889" cy="3393281"/>
            </a:xfrm>
            <a:prstGeom prst="rect">
              <a:avLst/>
            </a:prstGeom>
            <a:solidFill>
              <a:srgbClr val="30BA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05BBE41-C14C-5D4B-A493-BA34D074B82E}"/>
                </a:ext>
              </a:extLst>
            </p:cNvPr>
            <p:cNvSpPr/>
            <p:nvPr userDrawn="1"/>
          </p:nvSpPr>
          <p:spPr>
            <a:xfrm>
              <a:off x="4713354" y="4482703"/>
              <a:ext cx="73889" cy="677762"/>
            </a:xfrm>
            <a:prstGeom prst="rect">
              <a:avLst/>
            </a:prstGeom>
            <a:solidFill>
              <a:srgbClr val="FE7C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DD8454A-894A-7244-8662-81513ED895F1}"/>
                </a:ext>
              </a:extLst>
            </p:cNvPr>
            <p:cNvSpPr/>
            <p:nvPr userDrawn="1"/>
          </p:nvSpPr>
          <p:spPr>
            <a:xfrm>
              <a:off x="4713354" y="5160465"/>
              <a:ext cx="73887" cy="1697536"/>
            </a:xfrm>
            <a:prstGeom prst="rect">
              <a:avLst/>
            </a:prstGeom>
            <a:solidFill>
              <a:srgbClr val="0C32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1FDF43E4-85CE-6C4B-B040-B278515D9158}"/>
                </a:ext>
              </a:extLst>
            </p:cNvPr>
            <p:cNvSpPr/>
            <p:nvPr userDrawn="1"/>
          </p:nvSpPr>
          <p:spPr>
            <a:xfrm>
              <a:off x="4713356" y="411657"/>
              <a:ext cx="73888" cy="67776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379255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95" userDrawn="1">
          <p15:clr>
            <a:srgbClr val="5ACBF0"/>
          </p15:clr>
        </p15:guide>
        <p15:guide id="2" pos="3885" userDrawn="1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9386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972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37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5/21/2022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82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5/21/2022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0418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5/21/2022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750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927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713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5/21/2022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1742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  <p:sldLayoutId id="2147483858" r:id="rId11"/>
    <p:sldLayoutId id="21474838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sched.co/ytpi" TargetMode="External"/><Relationship Id="rId3" Type="http://schemas.openxmlformats.org/officeDocument/2006/relationships/hyperlink" Target="https://sched.co/ytwd" TargetMode="External"/><Relationship Id="rId7" Type="http://schemas.openxmlformats.org/officeDocument/2006/relationships/hyperlink" Target="https://sched.co/ytoY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sched.co/ytmK" TargetMode="External"/><Relationship Id="rId5" Type="http://schemas.openxmlformats.org/officeDocument/2006/relationships/hyperlink" Target="https://sched.co/ytl4" TargetMode="External"/><Relationship Id="rId10" Type="http://schemas.openxmlformats.org/officeDocument/2006/relationships/hyperlink" Target="https://sched.co/ytuG" TargetMode="External"/><Relationship Id="rId4" Type="http://schemas.openxmlformats.org/officeDocument/2006/relationships/hyperlink" Target="https://sched.co/ytka" TargetMode="External"/><Relationship Id="rId9" Type="http://schemas.openxmlformats.org/officeDocument/2006/relationships/hyperlink" Target="https://sched.co/ytr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562FFED-FAF8-4EBF-9951-DEF35034BD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7" y="1849354"/>
            <a:ext cx="5292726" cy="5242461"/>
          </a:xfrm>
          <a:solidFill>
            <a:schemeClr val="bg1"/>
          </a:solidFill>
        </p:spPr>
        <p:txBody>
          <a:bodyPr vert="horz" wrap="square" lIns="0" tIns="0" rIns="0" bIns="0" rtlCol="0" anchor="t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1400" dirty="0">
                <a:solidFill>
                  <a:srgbClr val="FE7C3F"/>
                </a:solidFill>
                <a:latin typeface="Calibri"/>
                <a:cs typeface="Poppin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Lightning Talk: What Made Your Container Fat? Visualizing the Size of Container Layers</a:t>
            </a:r>
            <a:br>
              <a:rPr lang="en-US" sz="1200" dirty="0"/>
            </a:br>
            <a:r>
              <a:rPr lang="en-US" sz="1200" i="1" dirty="0"/>
              <a:t>Dan Čermák, Software Engineer Development Tools</a:t>
            </a:r>
            <a:br>
              <a:rPr lang="en-US" sz="1200" i="1" dirty="0"/>
            </a:br>
            <a:r>
              <a:rPr lang="en-US" sz="1200" dirty="0"/>
              <a:t>Tuesday 17 May   •   17:54 -17:59</a:t>
            </a:r>
            <a:endParaRPr lang="en-US" sz="1200" dirty="0">
              <a:cs typeface="Calibri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endParaRPr lang="en-US" sz="1200" dirty="0">
              <a:cs typeface="Calibri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1400" dirty="0">
                <a:solidFill>
                  <a:srgbClr val="FE7C3F"/>
                </a:solidFill>
                <a:latin typeface="Calibri"/>
                <a:cs typeface="Poppin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Kubernetes is Your Platform: Design Patterns for Extensible Controllers</a:t>
            </a:r>
            <a:br>
              <a:rPr lang="en-US" sz="1200" dirty="0"/>
            </a:br>
            <a:r>
              <a:rPr lang="en-US" sz="1200" i="1" dirty="0"/>
              <a:t>Rafael Fernández López, Senior Software Engineer</a:t>
            </a:r>
            <a:br>
              <a:rPr lang="en-US" sz="1200" dirty="0"/>
            </a:br>
            <a:r>
              <a:rPr lang="en-US" sz="1200" dirty="0"/>
              <a:t>Wednesday 18 May   •   11:00 - 11:35</a:t>
            </a:r>
            <a:endParaRPr lang="en-US" sz="1200" dirty="0">
              <a:cs typeface="Calibri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endParaRPr lang="en-US" sz="1200" dirty="0">
              <a:cs typeface="Calibri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1400" dirty="0">
                <a:solidFill>
                  <a:srgbClr val="FE7C3F"/>
                </a:solidFill>
                <a:latin typeface="Calibri"/>
                <a:cs typeface="Poppin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Longhorn: Intro, Deep Dive and Q&amp;A</a:t>
            </a:r>
            <a:br>
              <a:rPr lang="en-US" sz="1200" dirty="0"/>
            </a:br>
            <a:r>
              <a:rPr lang="en-US" sz="1200" i="1" dirty="0"/>
              <a:t>Sheng Yang, Senior Engineering Manager</a:t>
            </a:r>
            <a:br>
              <a:rPr lang="en-US" sz="1200" i="1" dirty="0"/>
            </a:br>
            <a:r>
              <a:rPr lang="en-US" sz="1200" i="1" dirty="0"/>
              <a:t>David Ko, Senior Engineering Manager</a:t>
            </a:r>
            <a:br>
              <a:rPr lang="en-US" sz="1200" i="1" dirty="0"/>
            </a:br>
            <a:r>
              <a:rPr lang="en-US" sz="1200" i="1" dirty="0"/>
              <a:t>Joshua Moody, Staff Software Engineer</a:t>
            </a:r>
            <a:br>
              <a:rPr lang="en-US" sz="1200" i="1" dirty="0"/>
            </a:br>
            <a:r>
              <a:rPr lang="en-US" sz="1200" i="1" dirty="0"/>
              <a:t>Shuo Wu, Senior Software Engineer</a:t>
            </a:r>
            <a:br>
              <a:rPr lang="en-US" sz="1200" dirty="0"/>
            </a:br>
            <a:r>
              <a:rPr lang="en-US" sz="1200" dirty="0"/>
              <a:t>Wednesday 18 May   •   11:00 - 11:35</a:t>
            </a:r>
            <a:endParaRPr lang="en-US" sz="1200" dirty="0">
              <a:cs typeface="Calibri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endParaRPr lang="en-US" sz="1200" i="0" u="none" strike="noStrike" kern="1200" cap="none" spc="0" normalizeH="0" baseline="0" noProof="0" dirty="0">
              <a:ln>
                <a:noFill/>
              </a:ln>
              <a:solidFill>
                <a:srgbClr val="0C322C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30BA78"/>
              </a:buClr>
              <a:buFont typeface="+mj-lt"/>
              <a:buAutoNum type="arabicPeriod"/>
              <a:defRPr/>
            </a:pPr>
            <a:r>
              <a: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rgbClr val="FE7C3F"/>
                </a:solidFill>
                <a:effectLst/>
                <a:uLnTx/>
                <a:uFillTx/>
                <a:latin typeface="Calibri"/>
                <a:cs typeface="Poppin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Been There, Done That: Tales of Burnout from the Open Source World</a:t>
            </a:r>
            <a:br>
              <a:rPr lang="en-US" sz="12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</a:rPr>
            </a:br>
            <a:r>
              <a:rPr kumimoji="0" lang="en-US" sz="1200" i="1" u="none" strike="noStrike" kern="1200" cap="none" spc="0" normalizeH="0" baseline="0" noProof="0" dirty="0">
                <a:ln>
                  <a:noFill/>
                </a:ln>
                <a:solidFill>
                  <a:srgbClr val="0C322C"/>
                </a:solidFill>
                <a:effectLst/>
                <a:uLnTx/>
                <a:uFillTx/>
                <a:latin typeface="Calibri"/>
                <a:cs typeface="Calibri"/>
              </a:rPr>
              <a:t>Divya Mohan, Technical Writer</a:t>
            </a:r>
            <a:br>
              <a:rPr lang="en-US" sz="12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</a:rPr>
            </a:br>
            <a:r>
              <a: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rgbClr val="0C322C"/>
                </a:solidFill>
                <a:effectLst/>
                <a:uLnTx/>
                <a:uFillTx/>
                <a:latin typeface="Calibri"/>
                <a:cs typeface="Calibri"/>
              </a:rPr>
              <a:t>Wednesday 18 May</a:t>
            </a:r>
            <a:r>
              <a:rPr lang="en-US" sz="1200" dirty="0">
                <a:solidFill>
                  <a:srgbClr val="0C322C"/>
                </a:solidFill>
                <a:latin typeface="Calibri"/>
                <a:cs typeface="Calibri"/>
              </a:rPr>
              <a:t>  </a:t>
            </a:r>
            <a:r>
              <a: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rgbClr val="0C322C"/>
                </a:solidFill>
                <a:effectLst/>
                <a:uLnTx/>
                <a:uFillTx/>
                <a:latin typeface="Calibri"/>
                <a:cs typeface="Calibri"/>
              </a:rPr>
              <a:t> •</a:t>
            </a:r>
            <a:r>
              <a:rPr lang="en-US" sz="1200" dirty="0">
                <a:solidFill>
                  <a:srgbClr val="0C322C"/>
                </a:solidFill>
                <a:latin typeface="Calibri"/>
                <a:cs typeface="Calibri"/>
              </a:rPr>
              <a:t>  </a:t>
            </a:r>
            <a:r>
              <a: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rgbClr val="0C322C"/>
                </a:solidFill>
                <a:effectLst/>
                <a:uLnTx/>
                <a:uFillTx/>
                <a:latin typeface="Calibri"/>
                <a:cs typeface="Calibri"/>
              </a:rPr>
              <a:t> 15:25 - 16:00</a:t>
            </a:r>
            <a:endParaRPr lang="en-US" sz="1200" i="0" u="none" strike="noStrike" kern="1200" cap="none" spc="0" normalizeH="0" baseline="0" noProof="0" dirty="0">
              <a:ln>
                <a:noFill/>
              </a:ln>
              <a:solidFill>
                <a:srgbClr val="0C322C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30BA78"/>
              </a:buClr>
              <a:buSzTx/>
              <a:buFont typeface="+mj-lt"/>
              <a:buAutoNum type="arabicPeriod"/>
              <a:tabLst/>
              <a:defRPr/>
            </a:pPr>
            <a:endParaRPr lang="en-US" dirty="0">
              <a:cs typeface="Calibri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D4E0D0-5D4E-4FAC-9EF9-ADBE861B882B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6167437" y="1849354"/>
            <a:ext cx="5292726" cy="3508653"/>
          </a:xfrm>
        </p:spPr>
        <p:txBody>
          <a:bodyPr vert="horz" wrap="square" lIns="0" tIns="0" rIns="0" bIns="0" rtlCol="0" anchor="t">
            <a:spAutoFit/>
          </a:bodyPr>
          <a:lstStyle/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30BA78"/>
              </a:buClr>
              <a:buFont typeface="+mj-lt"/>
              <a:buAutoNum type="arabicPeriod" startAt="5"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E7C3F"/>
                </a:solidFill>
                <a:effectLst/>
                <a:uLnTx/>
                <a:uFillTx/>
                <a:latin typeface="Calibri"/>
                <a:cs typeface="Poppins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What If...Kube-Apiserver Could be Extended Via WebAssembly?</a:t>
            </a:r>
            <a:br>
              <a:rPr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</a:rPr>
            </a:b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srgbClr val="0C322C"/>
                </a:solidFill>
                <a:effectLst/>
                <a:uLnTx/>
                <a:uFillTx/>
                <a:latin typeface="Calibri"/>
                <a:cs typeface="Calibri"/>
              </a:rPr>
              <a:t>Flavio Castelli, Distinguished Engineer </a:t>
            </a:r>
            <a:br>
              <a:rPr lang="en-US" sz="12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C322C"/>
                </a:solidFill>
                <a:effectLst/>
                <a:uLnTx/>
                <a:uFillTx/>
                <a:latin typeface="Calibri"/>
                <a:cs typeface="Calibri"/>
              </a:rPr>
              <a:t>Thursday 19 May</a:t>
            </a:r>
            <a:r>
              <a:rPr lang="en-US" sz="1200" dirty="0">
                <a:solidFill>
                  <a:srgbClr val="0C322C"/>
                </a:solidFill>
                <a:latin typeface="Calibri"/>
                <a:cs typeface="Calibri"/>
              </a:rPr>
              <a:t>  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C322C"/>
                </a:solidFill>
                <a:effectLst/>
                <a:uLnTx/>
                <a:uFillTx/>
                <a:latin typeface="Calibri"/>
                <a:cs typeface="Calibri"/>
              </a:rPr>
              <a:t> •</a:t>
            </a:r>
            <a:r>
              <a:rPr lang="en-US" sz="1200" dirty="0">
                <a:solidFill>
                  <a:srgbClr val="0C322C"/>
                </a:solidFill>
                <a:latin typeface="Calibri"/>
                <a:cs typeface="Calibri"/>
              </a:rPr>
              <a:t>  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C322C"/>
                </a:solidFill>
                <a:effectLst/>
                <a:uLnTx/>
                <a:uFillTx/>
                <a:latin typeface="Calibri"/>
                <a:cs typeface="Calibri"/>
              </a:rPr>
              <a:t> 11:55 - 12:30</a:t>
            </a:r>
            <a:endParaRPr lang="en-US" sz="1200" b="0" i="0" u="none" strike="noStrike" kern="1200" cap="none" spc="0" normalizeH="0" baseline="0" noProof="0" dirty="0">
              <a:ln>
                <a:noFill/>
              </a:ln>
              <a:solidFill>
                <a:srgbClr val="0C322C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30BA78"/>
              </a:buClr>
              <a:buSzTx/>
              <a:buFont typeface="+mj-lt"/>
              <a:buAutoNum type="arabicPeriod" startAt="5"/>
              <a:tabLst/>
              <a:defRPr/>
            </a:pPr>
            <a:endParaRPr lang="en-US" sz="1200" b="0" i="0" u="none" strike="noStrike" kern="1200" cap="none" spc="0" normalizeH="0" baseline="0" noProof="0" dirty="0">
              <a:ln>
                <a:noFill/>
              </a:ln>
              <a:solidFill>
                <a:srgbClr val="0C322C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30BA78"/>
              </a:buClr>
              <a:buFont typeface="+mj-lt"/>
              <a:buAutoNum type="arabicPeriod" startAt="5"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E7C3F"/>
                </a:solidFill>
                <a:effectLst/>
                <a:uLnTx/>
                <a:uFillTx/>
                <a:latin typeface="Calibri"/>
                <a:cs typeface="Poppins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Running Containerd and k3s on MacOS</a:t>
            </a:r>
            <a:br>
              <a:rPr 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</a:rPr>
            </a:b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srgbClr val="0C322C"/>
                </a:solidFill>
                <a:effectLst/>
                <a:uLnTx/>
                <a:uFillTx/>
                <a:latin typeface="Calibri"/>
                <a:cs typeface="Calibri"/>
              </a:rPr>
              <a:t>Jan Dubois, Master Software Engineer</a:t>
            </a:r>
            <a:br>
              <a:rPr 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C322C"/>
                </a:solidFill>
                <a:effectLst/>
                <a:uLnTx/>
                <a:uFillTx/>
                <a:latin typeface="Calibri"/>
                <a:cs typeface="Calibri"/>
              </a:rPr>
              <a:t>Thursday 19 May</a:t>
            </a:r>
            <a:r>
              <a:rPr lang="en-US" sz="1200" dirty="0">
                <a:solidFill>
                  <a:srgbClr val="0C322C"/>
                </a:solidFill>
                <a:latin typeface="Calibri"/>
                <a:cs typeface="Calibri"/>
              </a:rPr>
              <a:t>  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C322C"/>
                </a:solidFill>
                <a:effectLst/>
                <a:uLnTx/>
                <a:uFillTx/>
                <a:latin typeface="Calibri"/>
                <a:cs typeface="Calibri"/>
              </a:rPr>
              <a:t> •</a:t>
            </a:r>
            <a:r>
              <a:rPr lang="en-US" sz="1200" dirty="0">
                <a:solidFill>
                  <a:srgbClr val="0C322C"/>
                </a:solidFill>
                <a:latin typeface="Calibri"/>
                <a:cs typeface="Calibri"/>
              </a:rPr>
              <a:t>  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C322C"/>
                </a:solidFill>
                <a:effectLst/>
                <a:uLnTx/>
                <a:uFillTx/>
                <a:latin typeface="Calibri"/>
                <a:cs typeface="Calibri"/>
              </a:rPr>
              <a:t> 15:25 - 16:00</a:t>
            </a:r>
            <a:endParaRPr lang="en-US" sz="1200" b="0" i="0" u="none" strike="noStrike" kern="1200" cap="none" spc="0" normalizeH="0" baseline="0" noProof="0" dirty="0">
              <a:ln>
                <a:noFill/>
              </a:ln>
              <a:solidFill>
                <a:srgbClr val="0C322C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30BA78"/>
              </a:buClr>
              <a:buSzTx/>
              <a:buFont typeface="+mj-lt"/>
              <a:buAutoNum type="arabicPeriod" startAt="5"/>
              <a:tabLst/>
              <a:defRPr/>
            </a:pPr>
            <a:endParaRPr lang="en-US" sz="1200" b="0" i="0" u="none" strike="noStrike" kern="1200" cap="none" spc="0" normalizeH="0" baseline="0" noProof="0" dirty="0">
              <a:ln>
                <a:noFill/>
              </a:ln>
              <a:solidFill>
                <a:srgbClr val="0C322C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30BA78"/>
              </a:buClr>
              <a:buFont typeface="+mj-lt"/>
              <a:buAutoNum type="arabicPeriod" startAt="5"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E7C3F"/>
                </a:solidFill>
                <a:effectLst/>
                <a:uLnTx/>
                <a:uFillTx/>
                <a:latin typeface="Calibri"/>
                <a:cs typeface="Poppin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SIG Security Update: We Lift Together</a:t>
            </a:r>
            <a:br>
              <a:rPr 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</a:rPr>
            </a:b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srgbClr val="0C322C"/>
                </a:solidFill>
                <a:effectLst/>
                <a:uLnTx/>
                <a:uFillTx/>
                <a:latin typeface="Calibri"/>
                <a:cs typeface="Calibri"/>
              </a:rPr>
              <a:t>Rey Lejano, Field Engineer et al</a:t>
            </a:r>
            <a:br>
              <a:rPr 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C322C"/>
                </a:solidFill>
                <a:effectLst/>
                <a:uLnTx/>
                <a:uFillTx/>
                <a:latin typeface="Calibri"/>
                <a:cs typeface="Calibri"/>
              </a:rPr>
              <a:t>Friday 20 May</a:t>
            </a:r>
            <a:r>
              <a:rPr lang="en-US" sz="1200" dirty="0">
                <a:solidFill>
                  <a:srgbClr val="0C322C"/>
                </a:solidFill>
                <a:latin typeface="Calibri"/>
                <a:cs typeface="Calibri"/>
              </a:rPr>
              <a:t>  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C322C"/>
                </a:solidFill>
                <a:effectLst/>
                <a:uLnTx/>
                <a:uFillTx/>
                <a:latin typeface="Calibri"/>
                <a:cs typeface="Calibri"/>
              </a:rPr>
              <a:t> •</a:t>
            </a:r>
            <a:r>
              <a:rPr lang="en-US" sz="1200" dirty="0">
                <a:solidFill>
                  <a:srgbClr val="0C322C"/>
                </a:solidFill>
                <a:latin typeface="Calibri"/>
                <a:cs typeface="Calibri"/>
              </a:rPr>
              <a:t>  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C322C"/>
                </a:solidFill>
                <a:effectLst/>
                <a:uLnTx/>
                <a:uFillTx/>
                <a:latin typeface="Calibri"/>
                <a:cs typeface="Calibri"/>
              </a:rPr>
              <a:t> 11:00 - 11:35</a:t>
            </a:r>
            <a:endParaRPr lang="en-US" sz="1200" b="0" i="0" u="none" strike="noStrike" kern="1200" cap="none" spc="0" normalizeH="0" baseline="0" noProof="0" dirty="0">
              <a:ln>
                <a:noFill/>
              </a:ln>
              <a:solidFill>
                <a:srgbClr val="0C322C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30BA78"/>
              </a:buClr>
              <a:buSzTx/>
              <a:buFont typeface="+mj-lt"/>
              <a:buAutoNum type="arabicPeriod" startAt="5"/>
              <a:tabLst/>
              <a:defRPr/>
            </a:pPr>
            <a:endParaRPr lang="en-US" sz="1200" b="0" i="0" u="none" strike="noStrike" kern="1200" cap="none" spc="0" normalizeH="0" baseline="0" noProof="0" dirty="0">
              <a:ln>
                <a:noFill/>
              </a:ln>
              <a:solidFill>
                <a:srgbClr val="0C322C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30BA78"/>
              </a:buClr>
              <a:buFont typeface="+mj-lt"/>
              <a:buAutoNum type="arabicPeriod" startAt="5"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E7C3F"/>
                </a:solidFill>
                <a:effectLst/>
                <a:uLnTx/>
                <a:uFillTx/>
                <a:latin typeface="Calibri"/>
                <a:cs typeface="Poppins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Navigating the CNCF Landscape, the Right Way</a:t>
            </a:r>
            <a:br>
              <a:rPr 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</a:rPr>
            </a:b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srgbClr val="0C322C"/>
                </a:solidFill>
                <a:effectLst/>
                <a:uLnTx/>
                <a:uFillTx/>
                <a:latin typeface="Calibri"/>
                <a:cs typeface="Calibri"/>
              </a:rPr>
              <a:t>Divya Mohan, Technical Writer et al</a:t>
            </a:r>
            <a:br>
              <a:rPr 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C322C"/>
                </a:solidFill>
                <a:effectLst/>
                <a:uLnTx/>
                <a:uFillTx/>
                <a:latin typeface="Calibri"/>
                <a:cs typeface="Calibri"/>
              </a:rPr>
              <a:t>Friday 20 May</a:t>
            </a:r>
            <a:r>
              <a:rPr lang="en-US" sz="1200" dirty="0">
                <a:solidFill>
                  <a:srgbClr val="0C322C"/>
                </a:solidFill>
                <a:latin typeface="Calibri"/>
                <a:cs typeface="Calibri"/>
              </a:rPr>
              <a:t>  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C322C"/>
                </a:solidFill>
                <a:effectLst/>
                <a:uLnTx/>
                <a:uFillTx/>
                <a:latin typeface="Calibri"/>
                <a:cs typeface="Calibri"/>
              </a:rPr>
              <a:t> •</a:t>
            </a:r>
            <a:r>
              <a:rPr lang="en-US" sz="1200" dirty="0">
                <a:solidFill>
                  <a:srgbClr val="0C322C"/>
                </a:solidFill>
                <a:latin typeface="Calibri"/>
                <a:cs typeface="Calibri"/>
              </a:rPr>
              <a:t>  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C322C"/>
                </a:solidFill>
                <a:effectLst/>
                <a:uLnTx/>
                <a:uFillTx/>
                <a:latin typeface="Calibri"/>
                <a:cs typeface="Calibri"/>
              </a:rPr>
              <a:t> 16:55 - 17:30</a:t>
            </a:r>
            <a:endParaRPr lang="en-US" sz="1800" b="0" i="0" u="none" strike="noStrike" kern="1200" cap="none" spc="0" normalizeH="0" baseline="0" noProof="0" dirty="0">
              <a:ln>
                <a:noFill/>
              </a:ln>
              <a:solidFill>
                <a:srgbClr val="0C322C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6896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文档" ma:contentTypeID="0x010100A7B260A5CDD0B945931DC8AD3570BA13" ma:contentTypeVersion="12" ma:contentTypeDescription="新建文档。" ma:contentTypeScope="" ma:versionID="ebb37c469d63995ac69d5bb978d1b538">
  <xsd:schema xmlns:xsd="http://www.w3.org/2001/XMLSchema" xmlns:xs="http://www.w3.org/2001/XMLSchema" xmlns:p="http://schemas.microsoft.com/office/2006/metadata/properties" xmlns:ns2="5187d7ca-9d49-4397-a7a6-4dffe3d83413" xmlns:ns3="d34cf168-afa1-4b77-9e8b-84c256c0c2e8" targetNamespace="http://schemas.microsoft.com/office/2006/metadata/properties" ma:root="true" ma:fieldsID="52e7ee930d8f0bb991cc8996c15314f9" ns2:_="" ns3:_="">
    <xsd:import namespace="5187d7ca-9d49-4397-a7a6-4dffe3d83413"/>
    <xsd:import namespace="d34cf168-afa1-4b77-9e8b-84c256c0c2e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87d7ca-9d49-4397-a7a6-4dffe3d8341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34cf168-afa1-4b77-9e8b-84c256c0c2e8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共享对象: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共享对象详细信息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内容类型"/>
        <xsd:element ref="dc:title" minOccurs="0" maxOccurs="1" ma:index="4" ma:displayName="标题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DC2837E-AD52-423E-AE1E-F292A9B815F7}">
  <ds:schemaRefs>
    <ds:schemaRef ds:uri="5187d7ca-9d49-4397-a7a6-4dffe3d83413"/>
    <ds:schemaRef ds:uri="d34cf168-afa1-4b77-9e8b-84c256c0c2e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0/xmlns/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BD3C6682-A717-4DEF-A002-EA59B5040EB5}">
  <ds:schemaRefs>
    <ds:schemaRef ds:uri="http://schemas.microsoft.com/office/2006/metadata/properties"/>
    <ds:schemaRef ds:uri="http://schemas.microsoft.com/office/infopath/2007/PartnerControls"/>
    <ds:schemaRef ds:uri="http://www.w3.org/2000/xmlns/"/>
  </ds:schemaRefs>
</ds:datastoreItem>
</file>

<file path=customXml/itemProps3.xml><?xml version="1.0" encoding="utf-8"?>
<ds:datastoreItem xmlns:ds="http://schemas.openxmlformats.org/officeDocument/2006/customXml" ds:itemID="{43D228E4-0704-48AB-A5B4-085B844E489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Widescreen</PresentationFormat>
  <Slides>1</Slides>
  <Notes>1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Deloitte Touche Tohmatsu Services,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Armstrong, India</dc:creator>
  <cp:revision>22</cp:revision>
  <dcterms:created xsi:type="dcterms:W3CDTF">2020-11-17T10:12:06Z</dcterms:created>
  <dcterms:modified xsi:type="dcterms:W3CDTF">2022-05-21T13:44:51Z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0x010100A7B260A5CDD0B945931DC8AD3570BA13</vt:lpwstr>
  </property>
</Properties>
</file>