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6839E9F-4B4A-47B1-A8A3-884FCBB20ADA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44B23B5-0C1F-468E-8D13-C56A4B74B7B8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7355CC7-07D9-45FF-A177-82838D45B519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7EE4271-1ECC-4F76-91E8-98256FCDEA8F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6150E50-6307-4820-90AA-1679973515A8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6228FA3-A9B1-404D-90ED-26CBF558C81B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E434C68-65ED-4FFF-9F6E-CDE045CDBD33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39C9E1D-0348-4649-BE95-211451E21797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8969C95-432A-4877-B922-362E18CA239B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FED4399-8BA8-4718-81C5-8EFB52D8A977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B1AD996-B061-4028-8249-D096E52879B9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6A75AA0-72C8-4BF8-B120-4ED904BD2ED2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hu-HU" sz="4400" spc="-1" strike="noStrike">
                <a:latin typeface="Arial"/>
              </a:rPr>
              <a:t>Click to edit the title text format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Click to edit the outline text format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Second Outline Level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Third Outline Level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Fourth Outline Level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Fifth Outline Level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Sixth Outline Level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Seventh Outline Level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>
              <a:defRPr b="0" lang="hu-HU" sz="1400" spc="-1" strike="noStrike">
                <a:latin typeface="Times New Roman"/>
              </a:defRPr>
            </a:lvl1pPr>
          </a:lstStyle>
          <a:p>
            <a:r>
              <a:rPr b="0" lang="hu-HU" sz="1400" spc="-1" strike="noStrike">
                <a:latin typeface="Times New Roman"/>
              </a:rPr>
              <a:t>&lt;date/time&gt;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ctr">
              <a:defRPr b="0" lang="hu-HU" sz="1400" spc="-1" strike="noStrike">
                <a:latin typeface="Times New Roman"/>
              </a:defRPr>
            </a:lvl1pPr>
          </a:lstStyle>
          <a:p>
            <a:pPr algn="ctr"/>
            <a:r>
              <a:rPr b="0" lang="hu-HU" sz="1400" spc="-1" strike="noStrike">
                <a:latin typeface="Times New Roman"/>
              </a:rPr>
              <a:t>&lt;footer&gt;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r">
              <a:defRPr b="0" lang="hu-HU" sz="1400" spc="-1" strike="noStrike">
                <a:latin typeface="Times New Roman"/>
              </a:defRPr>
            </a:lvl1pPr>
          </a:lstStyle>
          <a:p>
            <a:pPr algn="r"/>
            <a:fld id="{F5DD4C31-6472-4930-B457-8CA02D7F52A0}" type="slidenum">
              <a:rPr b="0" lang="hu-HU" sz="1400" spc="-1" strike="noStrike">
                <a:latin typeface="Times New Roman"/>
              </a:rPr>
              <a:t>&lt;number&gt;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hu-HU" sz="3200" spc="-1" strike="noStrike">
                <a:latin typeface="Arial"/>
              </a:rPr>
              <a:t>Password: password</a:t>
            </a:r>
            <a:endParaRPr b="0" lang="hu-HU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LibreOfficeDev/7.3.0.0.alpha1$Windows_X86_64 LibreOffice_project/04d43efa04f06ed5679ed0ced584c1c008784150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2021-11-02T14:24:37Z</dcterms:created>
  <dc:creator/>
  <dc:description/>
  <dc:language>hu-HU</dc:language>
  <cp:lastModifiedBy/>
  <dcterms:modified xsi:type="dcterms:W3CDTF">2021-11-02T14:25:49Z</dcterms:modified>
  <cp:revision>1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arkAsFinal">
    <vt:bool>1</vt:bool>
  </property>
</Properties>
</file>