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710A3-1860-4AA4-AC69-4A3A07956332}" type="datetimeFigureOut">
              <a:rPr lang="en-US" smtClean="0"/>
              <a:pPr/>
              <a:t>1/26/2017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270C55-2DDF-4017-BA36-44FA2466B1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97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270C55-2DDF-4017-BA36-44FA2466B11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12F0-5FF8-40F4-A97A-A3454C674737}" type="datetimeFigureOut">
              <a:rPr lang="en-US" smtClean="0"/>
              <a:pPr/>
              <a:t>1/26/2017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67ED-F6B6-42E6-B8A3-10A64DFAB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12F0-5FF8-40F4-A97A-A3454C674737}" type="datetimeFigureOut">
              <a:rPr lang="en-US" smtClean="0"/>
              <a:pPr/>
              <a:t>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67ED-F6B6-42E6-B8A3-10A64DFAB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12F0-5FF8-40F4-A97A-A3454C674737}" type="datetimeFigureOut">
              <a:rPr lang="en-US" smtClean="0"/>
              <a:pPr/>
              <a:t>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67ED-F6B6-42E6-B8A3-10A64DFAB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12F0-5FF8-40F4-A97A-A3454C674737}" type="datetimeFigureOut">
              <a:rPr lang="en-US" smtClean="0"/>
              <a:pPr/>
              <a:t>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67ED-F6B6-42E6-B8A3-10A64DFAB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12F0-5FF8-40F4-A97A-A3454C674737}" type="datetimeFigureOut">
              <a:rPr lang="en-US" smtClean="0"/>
              <a:pPr/>
              <a:t>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67ED-F6B6-42E6-B8A3-10A64DFAB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12F0-5FF8-40F4-A97A-A3454C674737}" type="datetimeFigureOut">
              <a:rPr lang="en-US" smtClean="0"/>
              <a:pPr/>
              <a:t>1/26/2017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67ED-F6B6-42E6-B8A3-10A64DFAB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12F0-5FF8-40F4-A97A-A3454C674737}" type="datetimeFigureOut">
              <a:rPr lang="en-US" smtClean="0"/>
              <a:pPr/>
              <a:t>1/26/2017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67ED-F6B6-42E6-B8A3-10A64DFAB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12F0-5FF8-40F4-A97A-A3454C674737}" type="datetimeFigureOut">
              <a:rPr lang="en-US" smtClean="0"/>
              <a:pPr/>
              <a:t>1/26/2017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67ED-F6B6-42E6-B8A3-10A64DFAB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12F0-5FF8-40F4-A97A-A3454C674737}" type="datetimeFigureOut">
              <a:rPr lang="en-US" smtClean="0"/>
              <a:pPr/>
              <a:t>1/26/2017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67ED-F6B6-42E6-B8A3-10A64DFAB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12F0-5FF8-40F4-A97A-A3454C674737}" type="datetimeFigureOut">
              <a:rPr lang="en-US" smtClean="0"/>
              <a:pPr/>
              <a:t>1/26/2017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A67ED-F6B6-42E6-B8A3-10A64DFAB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12F0-5FF8-40F4-A97A-A3454C674737}" type="datetimeFigureOut">
              <a:rPr lang="en-US" smtClean="0"/>
              <a:pPr/>
              <a:t>1/26/2017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EA67ED-F6B6-42E6-B8A3-10A64DFAB7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2112F0-5FF8-40F4-A97A-A3454C674737}" type="datetimeFigureOut">
              <a:rPr lang="en-US" smtClean="0"/>
              <a:pPr/>
              <a:t>1/26/2017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EA67ED-F6B6-42E6-B8A3-10A64DFAB7C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 Warrants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Quapropter</a:t>
            </a:r>
            <a:r>
              <a:rPr lang="en-US" dirty="0"/>
              <a:t> a </a:t>
            </a:r>
            <a:r>
              <a:rPr lang="en-US" dirty="0" err="1"/>
              <a:t>natura</a:t>
            </a:r>
            <a:r>
              <a:rPr lang="en-US" dirty="0"/>
              <a:t> </a:t>
            </a:r>
            <a:r>
              <a:rPr lang="en-US" dirty="0" err="1"/>
              <a:t>mihi</a:t>
            </a:r>
            <a:r>
              <a:rPr lang="en-US" dirty="0"/>
              <a:t> </a:t>
            </a:r>
            <a:r>
              <a:rPr lang="en-US" dirty="0" err="1"/>
              <a:t>videtur</a:t>
            </a:r>
            <a:r>
              <a:rPr lang="en-US" dirty="0"/>
              <a:t> </a:t>
            </a:r>
            <a:r>
              <a:rPr lang="en-US" dirty="0" err="1"/>
              <a:t>potius</a:t>
            </a:r>
            <a:r>
              <a:rPr lang="en-US" dirty="0"/>
              <a:t> </a:t>
            </a:r>
            <a:r>
              <a:rPr lang="en-US" dirty="0" err="1"/>
              <a:t>quam</a:t>
            </a:r>
            <a:r>
              <a:rPr lang="en-US" dirty="0"/>
              <a:t> ab </a:t>
            </a:r>
            <a:r>
              <a:rPr lang="en-US" dirty="0" err="1"/>
              <a:t>indigentia</a:t>
            </a:r>
            <a:r>
              <a:rPr lang="en-US" dirty="0"/>
              <a:t> </a:t>
            </a:r>
            <a:r>
              <a:rPr lang="en-US" dirty="0" err="1"/>
              <a:t>orta</a:t>
            </a:r>
            <a:r>
              <a:rPr lang="en-US" dirty="0"/>
              <a:t> </a:t>
            </a:r>
            <a:r>
              <a:rPr lang="en-US" dirty="0" err="1"/>
              <a:t>amicitia</a:t>
            </a:r>
            <a:r>
              <a:rPr lang="en-US" dirty="0"/>
              <a:t>, </a:t>
            </a:r>
            <a:r>
              <a:rPr lang="en-US" dirty="0" err="1"/>
              <a:t>applicatione</a:t>
            </a:r>
            <a:r>
              <a:rPr lang="en-US" dirty="0"/>
              <a:t> </a:t>
            </a:r>
            <a:r>
              <a:rPr lang="en-US" dirty="0" err="1"/>
              <a:t>magis</a:t>
            </a:r>
            <a:r>
              <a:rPr lang="en-US" dirty="0"/>
              <a:t> animi cum </a:t>
            </a:r>
            <a:r>
              <a:rPr lang="en-US" dirty="0" err="1"/>
              <a:t>quodam</a:t>
            </a:r>
            <a:r>
              <a:rPr lang="en-US" dirty="0"/>
              <a:t> </a:t>
            </a:r>
            <a:r>
              <a:rPr lang="en-US" dirty="0" err="1"/>
              <a:t>sensu</a:t>
            </a:r>
            <a:r>
              <a:rPr lang="en-US" dirty="0"/>
              <a:t> </a:t>
            </a:r>
            <a:r>
              <a:rPr lang="en-US" dirty="0" err="1"/>
              <a:t>amandi</a:t>
            </a:r>
            <a:r>
              <a:rPr lang="en-US" dirty="0"/>
              <a:t> </a:t>
            </a:r>
            <a:r>
              <a:rPr lang="en-US" dirty="0" err="1"/>
              <a:t>quam</a:t>
            </a:r>
            <a:r>
              <a:rPr lang="en-US" dirty="0"/>
              <a:t> </a:t>
            </a:r>
            <a:r>
              <a:rPr lang="en-US" dirty="0" err="1"/>
              <a:t>cogitatione</a:t>
            </a:r>
            <a:r>
              <a:rPr lang="en-US" dirty="0"/>
              <a:t> quantum </a:t>
            </a:r>
            <a:r>
              <a:rPr lang="en-US" dirty="0" err="1"/>
              <a:t>illa</a:t>
            </a:r>
            <a:r>
              <a:rPr lang="en-US" dirty="0"/>
              <a:t> res </a:t>
            </a:r>
            <a:r>
              <a:rPr lang="en-US" dirty="0" err="1"/>
              <a:t>utilitatis</a:t>
            </a:r>
            <a:r>
              <a:rPr lang="en-US" dirty="0"/>
              <a:t> </a:t>
            </a:r>
            <a:r>
              <a:rPr lang="en-US" dirty="0" err="1"/>
              <a:t>esset</a:t>
            </a:r>
            <a:r>
              <a:rPr lang="en-US" dirty="0"/>
              <a:t> </a:t>
            </a:r>
            <a:r>
              <a:rPr lang="en-US" dirty="0" err="1"/>
              <a:t>habitura</a:t>
            </a:r>
            <a:r>
              <a:rPr lang="en-US" dirty="0"/>
              <a:t>. Quod </a:t>
            </a:r>
            <a:r>
              <a:rPr lang="en-US" dirty="0" err="1"/>
              <a:t>quidem</a:t>
            </a:r>
            <a:r>
              <a:rPr lang="en-US" dirty="0"/>
              <a:t> quale sit, </a:t>
            </a:r>
            <a:r>
              <a:rPr lang="en-US" dirty="0" err="1"/>
              <a:t>etiam</a:t>
            </a:r>
            <a:r>
              <a:rPr lang="en-US" dirty="0"/>
              <a:t> in </a:t>
            </a:r>
            <a:r>
              <a:rPr lang="en-US" dirty="0" err="1"/>
              <a:t>bestiis</a:t>
            </a:r>
            <a:r>
              <a:rPr lang="en-US" dirty="0"/>
              <a:t> </a:t>
            </a:r>
            <a:r>
              <a:rPr lang="en-US" dirty="0" err="1"/>
              <a:t>quibusdam</a:t>
            </a:r>
            <a:r>
              <a:rPr lang="en-US" dirty="0"/>
              <a:t> </a:t>
            </a:r>
            <a:r>
              <a:rPr lang="en-US" dirty="0" err="1"/>
              <a:t>animadverti</a:t>
            </a:r>
            <a:r>
              <a:rPr lang="en-US" dirty="0"/>
              <a:t> </a:t>
            </a:r>
            <a:r>
              <a:rPr lang="en-US" dirty="0" err="1"/>
              <a:t>potest</a:t>
            </a:r>
            <a:r>
              <a:rPr lang="en-US" dirty="0"/>
              <a:t>, </a:t>
            </a:r>
            <a:r>
              <a:rPr lang="en-US" dirty="0" err="1"/>
              <a:t>quae</a:t>
            </a:r>
            <a:r>
              <a:rPr lang="en-US" dirty="0"/>
              <a:t> ex se </a:t>
            </a:r>
            <a:r>
              <a:rPr lang="en-US" dirty="0" err="1"/>
              <a:t>natos</a:t>
            </a:r>
            <a:r>
              <a:rPr lang="en-US" dirty="0"/>
              <a:t> </a:t>
            </a:r>
            <a:r>
              <a:rPr lang="en-US" dirty="0" err="1"/>
              <a:t>ita</a:t>
            </a:r>
            <a:r>
              <a:rPr lang="en-US" dirty="0"/>
              <a:t> </a:t>
            </a:r>
            <a:r>
              <a:rPr lang="en-US" dirty="0" err="1"/>
              <a:t>amant</a:t>
            </a:r>
            <a:r>
              <a:rPr lang="en-US" dirty="0"/>
              <a:t> ad </a:t>
            </a:r>
            <a:r>
              <a:rPr lang="en-US" dirty="0" err="1"/>
              <a:t>quoddam</a:t>
            </a:r>
            <a:r>
              <a:rPr lang="en-US" dirty="0"/>
              <a:t> tempus et ab </a:t>
            </a:r>
            <a:r>
              <a:rPr lang="en-US" dirty="0" err="1"/>
              <a:t>eis</a:t>
            </a:r>
            <a:r>
              <a:rPr lang="en-US" dirty="0"/>
              <a:t> </a:t>
            </a:r>
            <a:r>
              <a:rPr lang="en-US" dirty="0" err="1"/>
              <a:t>ita</a:t>
            </a:r>
            <a:r>
              <a:rPr lang="en-US" dirty="0"/>
              <a:t> </a:t>
            </a:r>
            <a:r>
              <a:rPr lang="en-US" dirty="0" err="1"/>
              <a:t>amantur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facile </a:t>
            </a:r>
            <a:r>
              <a:rPr lang="en-US" dirty="0" err="1"/>
              <a:t>earum</a:t>
            </a:r>
            <a:r>
              <a:rPr lang="en-US" dirty="0"/>
              <a:t> </a:t>
            </a:r>
            <a:r>
              <a:rPr lang="en-US" dirty="0" err="1"/>
              <a:t>sensus</a:t>
            </a:r>
            <a:r>
              <a:rPr lang="en-US" dirty="0"/>
              <a:t> </a:t>
            </a:r>
            <a:r>
              <a:rPr lang="en-US" dirty="0" err="1"/>
              <a:t>appareat</a:t>
            </a:r>
            <a:r>
              <a:rPr lang="en-US" dirty="0"/>
              <a:t>. Quod in </a:t>
            </a:r>
            <a:r>
              <a:rPr lang="en-US" dirty="0" err="1"/>
              <a:t>homine</a:t>
            </a:r>
            <a:r>
              <a:rPr lang="en-US" dirty="0"/>
              <a:t> </a:t>
            </a:r>
            <a:r>
              <a:rPr lang="en-US" dirty="0" err="1"/>
              <a:t>multo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evidentius</a:t>
            </a:r>
            <a:r>
              <a:rPr lang="en-US" dirty="0"/>
              <a:t>, primum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caritate</a:t>
            </a:r>
            <a:r>
              <a:rPr lang="en-US" dirty="0"/>
              <a:t> </a:t>
            </a:r>
            <a:r>
              <a:rPr lang="en-US" dirty="0" err="1"/>
              <a:t>quae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inter </a:t>
            </a:r>
            <a:r>
              <a:rPr lang="en-US" dirty="0" err="1"/>
              <a:t>natos</a:t>
            </a:r>
            <a:r>
              <a:rPr lang="en-US" dirty="0"/>
              <a:t> et </a:t>
            </a:r>
            <a:r>
              <a:rPr lang="en-US" dirty="0" err="1"/>
              <a:t>parentes</a:t>
            </a:r>
            <a:r>
              <a:rPr lang="en-US" dirty="0"/>
              <a:t>, </a:t>
            </a:r>
            <a:r>
              <a:rPr lang="en-US" dirty="0" err="1"/>
              <a:t>quae</a:t>
            </a:r>
            <a:r>
              <a:rPr lang="en-US" dirty="0"/>
              <a:t> </a:t>
            </a:r>
            <a:r>
              <a:rPr lang="en-US" dirty="0" err="1"/>
              <a:t>dirimi</a:t>
            </a:r>
            <a:r>
              <a:rPr lang="en-US" dirty="0"/>
              <a:t> nisi </a:t>
            </a:r>
            <a:r>
              <a:rPr lang="en-US" dirty="0" err="1"/>
              <a:t>detestabili</a:t>
            </a:r>
            <a:r>
              <a:rPr lang="en-US" dirty="0"/>
              <a:t> </a:t>
            </a:r>
            <a:r>
              <a:rPr lang="en-US" dirty="0" err="1"/>
              <a:t>scelere</a:t>
            </a:r>
            <a:r>
              <a:rPr lang="en-US" dirty="0"/>
              <a:t> non </a:t>
            </a:r>
            <a:r>
              <a:rPr lang="en-US" dirty="0" err="1"/>
              <a:t>potest</a:t>
            </a:r>
            <a:r>
              <a:rPr lang="en-US" dirty="0"/>
              <a:t>; </a:t>
            </a:r>
            <a:r>
              <a:rPr lang="en-US" dirty="0" err="1"/>
              <a:t>deinde</a:t>
            </a:r>
            <a:r>
              <a:rPr lang="en-US" dirty="0"/>
              <a:t> cum </a:t>
            </a:r>
            <a:r>
              <a:rPr lang="en-US" dirty="0" err="1"/>
              <a:t>similis</a:t>
            </a:r>
            <a:r>
              <a:rPr lang="en-US" dirty="0"/>
              <a:t> </a:t>
            </a:r>
            <a:r>
              <a:rPr lang="en-US" dirty="0" err="1"/>
              <a:t>sensus</a:t>
            </a:r>
            <a:r>
              <a:rPr lang="en-US" dirty="0"/>
              <a:t> </a:t>
            </a:r>
            <a:r>
              <a:rPr lang="en-US" dirty="0" err="1"/>
              <a:t>exstitit</a:t>
            </a:r>
            <a:r>
              <a:rPr lang="en-US" dirty="0"/>
              <a:t> </a:t>
            </a:r>
            <a:r>
              <a:rPr lang="en-US" dirty="0" err="1"/>
              <a:t>amoris</a:t>
            </a:r>
            <a:r>
              <a:rPr lang="en-US" dirty="0"/>
              <a:t>,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aliquem</a:t>
            </a:r>
            <a:r>
              <a:rPr lang="en-US" dirty="0"/>
              <a:t> </a:t>
            </a:r>
            <a:r>
              <a:rPr lang="en-US" dirty="0" err="1"/>
              <a:t>nacti</a:t>
            </a:r>
            <a:r>
              <a:rPr lang="en-US" dirty="0"/>
              <a:t> </a:t>
            </a:r>
            <a:r>
              <a:rPr lang="en-US" dirty="0" err="1"/>
              <a:t>sumus</a:t>
            </a:r>
            <a:r>
              <a:rPr lang="en-US" dirty="0"/>
              <a:t> </a:t>
            </a:r>
            <a:r>
              <a:rPr lang="en-US" dirty="0" err="1"/>
              <a:t>cuius</a:t>
            </a:r>
            <a:r>
              <a:rPr lang="en-US" dirty="0"/>
              <a:t> cum </a:t>
            </a:r>
            <a:r>
              <a:rPr lang="en-US" dirty="0" err="1"/>
              <a:t>moribus</a:t>
            </a:r>
            <a:r>
              <a:rPr lang="en-US" dirty="0"/>
              <a:t> et </a:t>
            </a:r>
            <a:r>
              <a:rPr lang="en-US" dirty="0" err="1"/>
              <a:t>natura</a:t>
            </a:r>
            <a:r>
              <a:rPr lang="en-US" dirty="0"/>
              <a:t> </a:t>
            </a:r>
            <a:r>
              <a:rPr lang="en-US" dirty="0" err="1"/>
              <a:t>congruamus</a:t>
            </a:r>
            <a:r>
              <a:rPr lang="en-US" dirty="0"/>
              <a:t>, quod in </a:t>
            </a:r>
            <a:r>
              <a:rPr lang="en-US" dirty="0" err="1"/>
              <a:t>eo</a:t>
            </a:r>
            <a:r>
              <a:rPr lang="en-US" dirty="0"/>
              <a:t> quasi lumen </a:t>
            </a:r>
            <a:r>
              <a:rPr lang="en-US" dirty="0" err="1"/>
              <a:t>aliquod</a:t>
            </a:r>
            <a:r>
              <a:rPr lang="en-US" dirty="0"/>
              <a:t> </a:t>
            </a:r>
            <a:r>
              <a:rPr lang="en-US" dirty="0" err="1"/>
              <a:t>probitatis</a:t>
            </a:r>
            <a:r>
              <a:rPr lang="en-US" dirty="0"/>
              <a:t> et </a:t>
            </a:r>
            <a:r>
              <a:rPr lang="en-US" dirty="0" err="1"/>
              <a:t>virtutis</a:t>
            </a:r>
            <a:r>
              <a:rPr lang="en-US" dirty="0"/>
              <a:t> </a:t>
            </a:r>
            <a:r>
              <a:rPr lang="en-US" dirty="0" err="1"/>
              <a:t>perspicere</a:t>
            </a:r>
            <a:r>
              <a:rPr lang="en-US" dirty="0"/>
              <a:t> </a:t>
            </a:r>
            <a:r>
              <a:rPr lang="en-US" dirty="0" err="1"/>
              <a:t>videamur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494</TotalTime>
  <Words>119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Constantia</vt:lpstr>
      <vt:lpstr>Wingdings 2</vt:lpstr>
      <vt:lpstr>Flow</vt:lpstr>
      <vt:lpstr>Search Warrants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cp:lastModifiedBy>Ghazi Triki</cp:lastModifiedBy>
  <cp:revision>2</cp:revision>
  <dcterms:created xsi:type="dcterms:W3CDTF">2010-11-01T15:19:36Z</dcterms:created>
  <dcterms:modified xsi:type="dcterms:W3CDTF">2017-01-26T21:16:08Z</dcterms:modified>
</cp:coreProperties>
</file>