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2" d="100"/>
          <a:sy n="102" d="100"/>
        </p:scale>
        <p:origin x="114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82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41822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2760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15473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7406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E248992-AEBB-6550-AC0C-56A5B388FBCA}"/>
              </a:ext>
            </a:extLst>
          </p:cNvPr>
          <p:cNvSpPr/>
          <p:nvPr/>
        </p:nvSpPr>
        <p:spPr>
          <a:xfrm>
            <a:off x="4159030" y="3158835"/>
            <a:ext cx="2373745" cy="1570182"/>
          </a:xfrm>
          <a:prstGeom prst="rect">
            <a:avLst/>
          </a:prstGeom>
          <a:solidFill>
            <a:schemeClr val="bg1"/>
          </a:solidFill>
          <a:ln w="190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Connector: Elbow 3">
            <a:extLst>
              <a:ext uri="{FF2B5EF4-FFF2-40B4-BE49-F238E27FC236}">
                <a16:creationId xmlns:a16="http://schemas.microsoft.com/office/drawing/2014/main" id="{64EDAD44-E9C5-1206-DA04-AF093531AABB}"/>
              </a:ext>
            </a:extLst>
          </p:cNvPr>
          <p:cNvCxnSpPr>
            <a:stCxn id="2" idx="0"/>
          </p:cNvCxnSpPr>
          <p:nvPr/>
        </p:nvCxnSpPr>
        <p:spPr>
          <a:xfrm rot="5400000" flipH="1" flipV="1">
            <a:off x="6528086" y="684324"/>
            <a:ext cx="1292329" cy="3656695"/>
          </a:xfrm>
          <a:prstGeom prst="bentConnector2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09934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fejleszto</dc:creator>
  <cp:lastModifiedBy>fejleszto</cp:lastModifiedBy>
  <cp:revision>6</cp:revision>
  <dcterms:created xsi:type="dcterms:W3CDTF">2022-11-07T08:37:31Z</dcterms:created>
  <dcterms:modified xsi:type="dcterms:W3CDTF">2022-11-25T09:42:34Z</dcterms:modified>
</cp:coreProperties>
</file>